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8"/>
  </p:notesMasterIdLst>
  <p:sldIdLst>
    <p:sldId id="256" r:id="rId2"/>
    <p:sldId id="260" r:id="rId3"/>
    <p:sldId id="324" r:id="rId4"/>
    <p:sldId id="325" r:id="rId5"/>
    <p:sldId id="326" r:id="rId6"/>
    <p:sldId id="327" r:id="rId7"/>
    <p:sldId id="262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323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</p:sldIdLst>
  <p:sldSz cx="9144000" cy="5143500" type="screen16x9"/>
  <p:notesSz cx="6858000" cy="9144000"/>
  <p:embeddedFontLst>
    <p:embeddedFont>
      <p:font typeface="Montserrat" panose="020B0604020202020204" charset="0"/>
      <p:regular r:id="rId69"/>
      <p:bold r:id="rId70"/>
      <p:italic r:id="rId71"/>
      <p:boldItalic r:id="rId72"/>
    </p:embeddedFont>
    <p:embeddedFont>
      <p:font typeface="Nunito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Fredoka One" panose="020B0604020202020204" charset="0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121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0733d35d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10733d35d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77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81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72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88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325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183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69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07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617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083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96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0733d35d96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g10733d35d96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31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06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178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13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885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433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465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951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74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900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66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0733d35d96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g10733d35d96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630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522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271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67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9972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105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003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710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238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701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2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0733d35d96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g10733d35d96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059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133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400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97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153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638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0733d35d96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g10733d35d96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3220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0733d35d96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g10733d35d96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61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0733d35d96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g10733d35d96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996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0733d35d96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g10733d35d96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842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10733d35d96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g10733d35d96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980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0733d35d96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g10733d35d96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41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733d35d96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g10733d35d96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79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0733d35d96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g10733d35d96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944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0733d35d96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g10733d35d96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6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10733d35d96_0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g10733d35d96_0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2170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10733d35d96_0_2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g10733d35d96_0_2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617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10733d35d96_0_2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g10733d35d96_0_2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150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10733d35d96_0_2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g10733d35d96_0_2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195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0733d35d96_0_2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g10733d35d96_0_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18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10733d35d96_0_2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g10733d35d96_0_2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760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10733d35d96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g10733d35d96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70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0733d35d96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g10733d35d96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7189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10733d35d96_0_2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g10733d35d96_0_2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317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10733d35d96_0_2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9" name="Google Shape;4129;g10733d35d96_0_2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9503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10733d35d96_0_3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g10733d35d96_0_3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1435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g10733d35d96_0_3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g10733d35d96_0_3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6327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0733d35d96_0_3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g10733d35d96_0_3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8646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4" name="Google Shape;4744;g10733d35d96_0_3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5" name="Google Shape;4745;g10733d35d96_0_3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08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6" name="Google Shape;5166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14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89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758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0733d35d9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10733d35d9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5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395572">
            <a:off x="-552757" y="1859019"/>
            <a:ext cx="2591348" cy="3742183"/>
          </a:xfrm>
          <a:custGeom>
            <a:avLst/>
            <a:gdLst/>
            <a:ahLst/>
            <a:cxnLst/>
            <a:rect l="l" t="t" r="r" b="b"/>
            <a:pathLst>
              <a:path w="5174294" h="7472234" extrusionOk="0">
                <a:moveTo>
                  <a:pt x="1518789" y="7437487"/>
                </a:moveTo>
                <a:cubicBezTo>
                  <a:pt x="1481777" y="7437487"/>
                  <a:pt x="1446860" y="7433078"/>
                  <a:pt x="1407320" y="7421197"/>
                </a:cubicBezTo>
                <a:cubicBezTo>
                  <a:pt x="1338863" y="7399020"/>
                  <a:pt x="1186553" y="7155664"/>
                  <a:pt x="1125306" y="6971892"/>
                </a:cubicBezTo>
                <a:cubicBezTo>
                  <a:pt x="1040557" y="6715371"/>
                  <a:pt x="1087487" y="6633206"/>
                  <a:pt x="1036428" y="6622700"/>
                </a:cubicBezTo>
                <a:cubicBezTo>
                  <a:pt x="596195" y="6532690"/>
                  <a:pt x="221203" y="6211324"/>
                  <a:pt x="14170" y="5822469"/>
                </a:cubicBezTo>
                <a:cubicBezTo>
                  <a:pt x="-4934" y="5822469"/>
                  <a:pt x="810" y="5734595"/>
                  <a:pt x="810" y="121874"/>
                </a:cubicBezTo>
                <a:cubicBezTo>
                  <a:pt x="275120" y="87532"/>
                  <a:pt x="548936" y="60931"/>
                  <a:pt x="824786" y="60871"/>
                </a:cubicBezTo>
                <a:cubicBezTo>
                  <a:pt x="2887330" y="60393"/>
                  <a:pt x="3939598" y="-27331"/>
                  <a:pt x="5030314" y="8670"/>
                </a:cubicBezTo>
                <a:cubicBezTo>
                  <a:pt x="5084664" y="10792"/>
                  <a:pt x="5179901" y="5247032"/>
                  <a:pt x="5174036" y="7432151"/>
                </a:cubicBezTo>
                <a:cubicBezTo>
                  <a:pt x="5174036" y="7519113"/>
                  <a:pt x="4306242" y="7437487"/>
                  <a:pt x="1518789" y="7437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392710">
            <a:off x="-532768" y="2138947"/>
            <a:ext cx="2314953" cy="3442508"/>
            <a:chOff x="-1094349" y="4249212"/>
            <a:chExt cx="4629357" cy="688404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728044" y="4249212"/>
              <a:ext cx="4263052" cy="6314564"/>
              <a:chOff x="-728044" y="4249212"/>
              <a:chExt cx="4263052" cy="6314564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-727994" y="4249212"/>
                <a:ext cx="4262999" cy="85832"/>
                <a:chOff x="-727994" y="4249212"/>
                <a:chExt cx="4262999" cy="85832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-727994" y="4249212"/>
                  <a:ext cx="76367" cy="85794"/>
                  <a:chOff x="-727994" y="4249212"/>
                  <a:chExt cx="76367" cy="85794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-678650" y="4251256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-727994" y="4249212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8"/>
                          <a:pt x="18720" y="5796"/>
                        </a:cubicBezTo>
                        <a:cubicBezTo>
                          <a:pt x="-21972" y="33070"/>
                          <a:pt x="10881" y="100215"/>
                          <a:pt x="48835" y="83014"/>
                        </a:cubicBezTo>
                        <a:cubicBezTo>
                          <a:pt x="81508" y="67995"/>
                          <a:pt x="75808" y="36955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" name="Google Shape;17;p2"/>
                <p:cNvGrpSpPr/>
                <p:nvPr/>
              </p:nvGrpSpPr>
              <p:grpSpPr>
                <a:xfrm>
                  <a:off x="-204628" y="4249238"/>
                  <a:ext cx="76343" cy="85806"/>
                  <a:chOff x="-204628" y="4249238"/>
                  <a:chExt cx="76343" cy="85806"/>
                </a:xfrm>
              </p:grpSpPr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-155321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-204628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" name="Google Shape;20;p2"/>
                <p:cNvGrpSpPr/>
                <p:nvPr/>
              </p:nvGrpSpPr>
              <p:grpSpPr>
                <a:xfrm>
                  <a:off x="318707" y="4249238"/>
                  <a:ext cx="76343" cy="85806"/>
                  <a:chOff x="318707" y="4249238"/>
                  <a:chExt cx="76343" cy="85806"/>
                </a:xfrm>
              </p:grpSpPr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368008" y="4251256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318707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" name="Google Shape;23;p2"/>
                <p:cNvGrpSpPr/>
                <p:nvPr/>
              </p:nvGrpSpPr>
              <p:grpSpPr>
                <a:xfrm>
                  <a:off x="842029" y="4249238"/>
                  <a:ext cx="76343" cy="85806"/>
                  <a:chOff x="842029" y="4249238"/>
                  <a:chExt cx="76343" cy="85806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891336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842029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" name="Google Shape;26;p2"/>
                <p:cNvGrpSpPr/>
                <p:nvPr/>
              </p:nvGrpSpPr>
              <p:grpSpPr>
                <a:xfrm>
                  <a:off x="1365365" y="4249238"/>
                  <a:ext cx="76343" cy="85806"/>
                  <a:chOff x="1365365" y="4249238"/>
                  <a:chExt cx="76343" cy="85806"/>
                </a:xfrm>
              </p:grpSpPr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1414661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1365365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" name="Google Shape;29;p2"/>
                <p:cNvGrpSpPr/>
                <p:nvPr/>
              </p:nvGrpSpPr>
              <p:grpSpPr>
                <a:xfrm>
                  <a:off x="1888687" y="4249238"/>
                  <a:ext cx="76343" cy="85806"/>
                  <a:chOff x="1888687" y="4249238"/>
                  <a:chExt cx="76343" cy="85806"/>
                </a:xfrm>
              </p:grpSpPr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1937994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1888687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2412024" y="4249238"/>
                  <a:ext cx="76343" cy="85806"/>
                  <a:chOff x="2412024" y="4249238"/>
                  <a:chExt cx="76343" cy="85806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461319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412024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>
                  <a:off x="2935345" y="4249238"/>
                  <a:ext cx="76343" cy="85806"/>
                  <a:chOff x="2935345" y="4249238"/>
                  <a:chExt cx="76343" cy="85806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984652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935345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3458638" y="4249212"/>
                  <a:ext cx="76367" cy="85794"/>
                  <a:chOff x="3458638" y="4249212"/>
                  <a:chExt cx="76367" cy="85794"/>
                </a:xfrm>
              </p:grpSpPr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3507977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458638" y="4249212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8"/>
                          <a:pt x="18720" y="5796"/>
                        </a:cubicBezTo>
                        <a:cubicBezTo>
                          <a:pt x="-21972" y="33070"/>
                          <a:pt x="10880" y="100215"/>
                          <a:pt x="48835" y="83014"/>
                        </a:cubicBezTo>
                        <a:cubicBezTo>
                          <a:pt x="81508" y="67995"/>
                          <a:pt x="75808" y="36955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-728044" y="4815443"/>
                <a:ext cx="4263052" cy="85846"/>
                <a:chOff x="-728044" y="4815443"/>
                <a:chExt cx="4263052" cy="85846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-728044" y="4815443"/>
                  <a:ext cx="76423" cy="85826"/>
                  <a:chOff x="-728044" y="4815443"/>
                  <a:chExt cx="76423" cy="85826"/>
                </a:xfrm>
              </p:grpSpPr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-678650" y="4817513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-728044" y="4815443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-204628" y="4815483"/>
                  <a:ext cx="76343" cy="85806"/>
                  <a:chOff x="-204628" y="4815483"/>
                  <a:chExt cx="76343" cy="85806"/>
                </a:xfrm>
              </p:grpSpPr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-155321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-204628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" name="Google Shape;48;p2"/>
                <p:cNvGrpSpPr/>
                <p:nvPr/>
              </p:nvGrpSpPr>
              <p:grpSpPr>
                <a:xfrm>
                  <a:off x="318707" y="4815483"/>
                  <a:ext cx="76343" cy="85806"/>
                  <a:chOff x="318707" y="4815483"/>
                  <a:chExt cx="76343" cy="85806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368008" y="4817513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318707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" name="Google Shape;51;p2"/>
                <p:cNvGrpSpPr/>
                <p:nvPr/>
              </p:nvGrpSpPr>
              <p:grpSpPr>
                <a:xfrm>
                  <a:off x="842029" y="4815483"/>
                  <a:ext cx="76343" cy="85806"/>
                  <a:chOff x="842029" y="4815483"/>
                  <a:chExt cx="76343" cy="85806"/>
                </a:xfrm>
              </p:grpSpPr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891336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42029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" name="Google Shape;54;p2"/>
                <p:cNvGrpSpPr/>
                <p:nvPr/>
              </p:nvGrpSpPr>
              <p:grpSpPr>
                <a:xfrm>
                  <a:off x="1365365" y="4815483"/>
                  <a:ext cx="76343" cy="85806"/>
                  <a:chOff x="1365365" y="4815483"/>
                  <a:chExt cx="76343" cy="85806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1414661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1365365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" name="Google Shape;57;p2"/>
                <p:cNvGrpSpPr/>
                <p:nvPr/>
              </p:nvGrpSpPr>
              <p:grpSpPr>
                <a:xfrm>
                  <a:off x="1888687" y="4815483"/>
                  <a:ext cx="76343" cy="85806"/>
                  <a:chOff x="1888687" y="4815483"/>
                  <a:chExt cx="76343" cy="85806"/>
                </a:xfrm>
              </p:grpSpPr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1937994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1888687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" name="Google Shape;60;p2"/>
                <p:cNvGrpSpPr/>
                <p:nvPr/>
              </p:nvGrpSpPr>
              <p:grpSpPr>
                <a:xfrm>
                  <a:off x="2412024" y="4815483"/>
                  <a:ext cx="76343" cy="85806"/>
                  <a:chOff x="2412024" y="4815483"/>
                  <a:chExt cx="76343" cy="85806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2461319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2412024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2935345" y="4815483"/>
                  <a:ext cx="76343" cy="85806"/>
                  <a:chOff x="2935345" y="4815483"/>
                  <a:chExt cx="76343" cy="85806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2984652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2935345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" name="Google Shape;66;p2"/>
                <p:cNvGrpSpPr/>
                <p:nvPr/>
              </p:nvGrpSpPr>
              <p:grpSpPr>
                <a:xfrm>
                  <a:off x="3458587" y="4815443"/>
                  <a:ext cx="76421" cy="85826"/>
                  <a:chOff x="3458587" y="4815443"/>
                  <a:chExt cx="76421" cy="85826"/>
                </a:xfrm>
              </p:grpSpPr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3507977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3458587" y="4815443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9" name="Google Shape;69;p2"/>
              <p:cNvGrpSpPr/>
              <p:nvPr/>
            </p:nvGrpSpPr>
            <p:grpSpPr>
              <a:xfrm>
                <a:off x="-728044" y="5381688"/>
                <a:ext cx="4263052" cy="85847"/>
                <a:chOff x="-728044" y="5381688"/>
                <a:chExt cx="4263052" cy="85847"/>
              </a:xfrm>
            </p:grpSpPr>
            <p:grpSp>
              <p:nvGrpSpPr>
                <p:cNvPr id="70" name="Google Shape;70;p2"/>
                <p:cNvGrpSpPr/>
                <p:nvPr/>
              </p:nvGrpSpPr>
              <p:grpSpPr>
                <a:xfrm>
                  <a:off x="-728044" y="5381688"/>
                  <a:ext cx="76423" cy="85826"/>
                  <a:chOff x="-728044" y="5381688"/>
                  <a:chExt cx="76423" cy="85826"/>
                </a:xfrm>
              </p:grpSpPr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-678650" y="5383758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-728044" y="5381688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" name="Google Shape;73;p2"/>
                <p:cNvGrpSpPr/>
                <p:nvPr/>
              </p:nvGrpSpPr>
              <p:grpSpPr>
                <a:xfrm>
                  <a:off x="-204628" y="5381729"/>
                  <a:ext cx="76343" cy="85806"/>
                  <a:chOff x="-204628" y="5381729"/>
                  <a:chExt cx="76343" cy="85806"/>
                </a:xfrm>
              </p:grpSpPr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-155321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-204628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" name="Google Shape;76;p2"/>
                <p:cNvGrpSpPr/>
                <p:nvPr/>
              </p:nvGrpSpPr>
              <p:grpSpPr>
                <a:xfrm>
                  <a:off x="318707" y="5381729"/>
                  <a:ext cx="76343" cy="85806"/>
                  <a:chOff x="318707" y="5381729"/>
                  <a:chExt cx="76343" cy="85806"/>
                </a:xfrm>
              </p:grpSpPr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368008" y="5383758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318707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" name="Google Shape;79;p2"/>
                <p:cNvGrpSpPr/>
                <p:nvPr/>
              </p:nvGrpSpPr>
              <p:grpSpPr>
                <a:xfrm>
                  <a:off x="842029" y="5381729"/>
                  <a:ext cx="76343" cy="85806"/>
                  <a:chOff x="842029" y="5381729"/>
                  <a:chExt cx="76343" cy="85806"/>
                </a:xfrm>
              </p:grpSpPr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891336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842029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" name="Google Shape;82;p2"/>
                <p:cNvGrpSpPr/>
                <p:nvPr/>
              </p:nvGrpSpPr>
              <p:grpSpPr>
                <a:xfrm>
                  <a:off x="1365365" y="5381729"/>
                  <a:ext cx="76343" cy="85806"/>
                  <a:chOff x="1365365" y="5381729"/>
                  <a:chExt cx="76343" cy="85806"/>
                </a:xfrm>
              </p:grpSpPr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414661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1365365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" name="Google Shape;85;p2"/>
                <p:cNvGrpSpPr/>
                <p:nvPr/>
              </p:nvGrpSpPr>
              <p:grpSpPr>
                <a:xfrm>
                  <a:off x="1888687" y="5381729"/>
                  <a:ext cx="76343" cy="85806"/>
                  <a:chOff x="1888687" y="5381729"/>
                  <a:chExt cx="76343" cy="85806"/>
                </a:xfrm>
              </p:grpSpPr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1937994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1888687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2412024" y="5381729"/>
                  <a:ext cx="76343" cy="85806"/>
                  <a:chOff x="2412024" y="5381729"/>
                  <a:chExt cx="76343" cy="85806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2461319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412024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" name="Google Shape;91;p2"/>
                <p:cNvGrpSpPr/>
                <p:nvPr/>
              </p:nvGrpSpPr>
              <p:grpSpPr>
                <a:xfrm>
                  <a:off x="2935345" y="5381729"/>
                  <a:ext cx="76343" cy="85806"/>
                  <a:chOff x="2935345" y="5381729"/>
                  <a:chExt cx="76343" cy="85806"/>
                </a:xfrm>
              </p:grpSpPr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984652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2935345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" name="Google Shape;94;p2"/>
                <p:cNvGrpSpPr/>
                <p:nvPr/>
              </p:nvGrpSpPr>
              <p:grpSpPr>
                <a:xfrm>
                  <a:off x="3458587" y="5381688"/>
                  <a:ext cx="76421" cy="85826"/>
                  <a:chOff x="3458587" y="5381688"/>
                  <a:chExt cx="76421" cy="85826"/>
                </a:xfrm>
              </p:grpSpPr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3507977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3458587" y="5381688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7" name="Google Shape;97;p2"/>
              <p:cNvGrpSpPr/>
              <p:nvPr/>
            </p:nvGrpSpPr>
            <p:grpSpPr>
              <a:xfrm>
                <a:off x="-728044" y="5947949"/>
                <a:ext cx="4263052" cy="85846"/>
                <a:chOff x="-728044" y="5947949"/>
                <a:chExt cx="4263052" cy="85846"/>
              </a:xfrm>
            </p:grpSpPr>
            <p:grpSp>
              <p:nvGrpSpPr>
                <p:cNvPr id="98" name="Google Shape;98;p2"/>
                <p:cNvGrpSpPr/>
                <p:nvPr/>
              </p:nvGrpSpPr>
              <p:grpSpPr>
                <a:xfrm>
                  <a:off x="-728044" y="5947949"/>
                  <a:ext cx="76423" cy="85826"/>
                  <a:chOff x="-728044" y="5947949"/>
                  <a:chExt cx="76423" cy="85826"/>
                </a:xfrm>
              </p:grpSpPr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-678650" y="5950008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-728044" y="5947949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" name="Google Shape;101;p2"/>
                <p:cNvGrpSpPr/>
                <p:nvPr/>
              </p:nvGrpSpPr>
              <p:grpSpPr>
                <a:xfrm>
                  <a:off x="-204628" y="5947989"/>
                  <a:ext cx="76343" cy="85806"/>
                  <a:chOff x="-204628" y="5947989"/>
                  <a:chExt cx="76343" cy="85806"/>
                </a:xfrm>
              </p:grpSpPr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-155321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-204628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2"/>
                <p:cNvGrpSpPr/>
                <p:nvPr/>
              </p:nvGrpSpPr>
              <p:grpSpPr>
                <a:xfrm>
                  <a:off x="318707" y="5947989"/>
                  <a:ext cx="76343" cy="85806"/>
                  <a:chOff x="318707" y="5947989"/>
                  <a:chExt cx="76343" cy="85806"/>
                </a:xfrm>
              </p:grpSpPr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68008" y="5950008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318707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" name="Google Shape;107;p2"/>
                <p:cNvGrpSpPr/>
                <p:nvPr/>
              </p:nvGrpSpPr>
              <p:grpSpPr>
                <a:xfrm>
                  <a:off x="842029" y="5947989"/>
                  <a:ext cx="76343" cy="85806"/>
                  <a:chOff x="842029" y="5947989"/>
                  <a:chExt cx="76343" cy="85806"/>
                </a:xfrm>
              </p:grpSpPr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891336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842029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" name="Google Shape;110;p2"/>
                <p:cNvGrpSpPr/>
                <p:nvPr/>
              </p:nvGrpSpPr>
              <p:grpSpPr>
                <a:xfrm>
                  <a:off x="1365365" y="5947989"/>
                  <a:ext cx="76343" cy="85806"/>
                  <a:chOff x="1365365" y="5947989"/>
                  <a:chExt cx="76343" cy="85806"/>
                </a:xfrm>
              </p:grpSpPr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1414661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1365365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" name="Google Shape;113;p2"/>
                <p:cNvGrpSpPr/>
                <p:nvPr/>
              </p:nvGrpSpPr>
              <p:grpSpPr>
                <a:xfrm>
                  <a:off x="1888687" y="5947989"/>
                  <a:ext cx="76343" cy="85806"/>
                  <a:chOff x="1888687" y="5947989"/>
                  <a:chExt cx="76343" cy="85806"/>
                </a:xfrm>
              </p:grpSpPr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1937994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1888687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" name="Google Shape;116;p2"/>
                <p:cNvGrpSpPr/>
                <p:nvPr/>
              </p:nvGrpSpPr>
              <p:grpSpPr>
                <a:xfrm>
                  <a:off x="2412024" y="5947989"/>
                  <a:ext cx="76343" cy="85806"/>
                  <a:chOff x="2412024" y="5947989"/>
                  <a:chExt cx="76343" cy="85806"/>
                </a:xfrm>
              </p:grpSpPr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2461319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2412024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" name="Google Shape;119;p2"/>
                <p:cNvGrpSpPr/>
                <p:nvPr/>
              </p:nvGrpSpPr>
              <p:grpSpPr>
                <a:xfrm>
                  <a:off x="2935345" y="5947989"/>
                  <a:ext cx="76343" cy="85806"/>
                  <a:chOff x="2935345" y="5947989"/>
                  <a:chExt cx="76343" cy="85806"/>
                </a:xfrm>
              </p:grpSpPr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2984652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2935345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" name="Google Shape;122;p2"/>
                <p:cNvGrpSpPr/>
                <p:nvPr/>
              </p:nvGrpSpPr>
              <p:grpSpPr>
                <a:xfrm>
                  <a:off x="3458587" y="5947949"/>
                  <a:ext cx="76421" cy="85826"/>
                  <a:chOff x="3458587" y="5947949"/>
                  <a:chExt cx="76421" cy="85826"/>
                </a:xfrm>
              </p:grpSpPr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3507977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3458587" y="5947949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5" name="Google Shape;125;p2"/>
              <p:cNvGrpSpPr/>
              <p:nvPr/>
            </p:nvGrpSpPr>
            <p:grpSpPr>
              <a:xfrm>
                <a:off x="-728044" y="6514195"/>
                <a:ext cx="4263052" cy="85846"/>
                <a:chOff x="-728044" y="6514195"/>
                <a:chExt cx="4263052" cy="85846"/>
              </a:xfrm>
            </p:grpSpPr>
            <p:grpSp>
              <p:nvGrpSpPr>
                <p:cNvPr id="126" name="Google Shape;126;p2"/>
                <p:cNvGrpSpPr/>
                <p:nvPr/>
              </p:nvGrpSpPr>
              <p:grpSpPr>
                <a:xfrm>
                  <a:off x="-728044" y="6514195"/>
                  <a:ext cx="76423" cy="85826"/>
                  <a:chOff x="-728044" y="6514195"/>
                  <a:chExt cx="76423" cy="85826"/>
                </a:xfrm>
              </p:grpSpPr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-678650" y="6516254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-728044" y="6514195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" name="Google Shape;129;p2"/>
                <p:cNvGrpSpPr/>
                <p:nvPr/>
              </p:nvGrpSpPr>
              <p:grpSpPr>
                <a:xfrm>
                  <a:off x="-204628" y="6514235"/>
                  <a:ext cx="76343" cy="85806"/>
                  <a:chOff x="-204628" y="6514235"/>
                  <a:chExt cx="76343" cy="85806"/>
                </a:xfrm>
              </p:grpSpPr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-155321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-204628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" name="Google Shape;132;p2"/>
                <p:cNvGrpSpPr/>
                <p:nvPr/>
              </p:nvGrpSpPr>
              <p:grpSpPr>
                <a:xfrm>
                  <a:off x="318707" y="6514235"/>
                  <a:ext cx="76343" cy="85806"/>
                  <a:chOff x="318707" y="6514235"/>
                  <a:chExt cx="76343" cy="85806"/>
                </a:xfrm>
              </p:grpSpPr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368008" y="6516254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318707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" name="Google Shape;135;p2"/>
                <p:cNvGrpSpPr/>
                <p:nvPr/>
              </p:nvGrpSpPr>
              <p:grpSpPr>
                <a:xfrm>
                  <a:off x="842029" y="6514235"/>
                  <a:ext cx="76343" cy="85806"/>
                  <a:chOff x="842029" y="6514235"/>
                  <a:chExt cx="76343" cy="85806"/>
                </a:xfrm>
              </p:grpSpPr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891336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842029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" name="Google Shape;138;p2"/>
                <p:cNvGrpSpPr/>
                <p:nvPr/>
              </p:nvGrpSpPr>
              <p:grpSpPr>
                <a:xfrm>
                  <a:off x="1365365" y="6514235"/>
                  <a:ext cx="76343" cy="85806"/>
                  <a:chOff x="1365365" y="6514235"/>
                  <a:chExt cx="76343" cy="85806"/>
                </a:xfrm>
              </p:grpSpPr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1414661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1365365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" name="Google Shape;141;p2"/>
                <p:cNvGrpSpPr/>
                <p:nvPr/>
              </p:nvGrpSpPr>
              <p:grpSpPr>
                <a:xfrm>
                  <a:off x="1888687" y="6514235"/>
                  <a:ext cx="76343" cy="85806"/>
                  <a:chOff x="1888687" y="6514235"/>
                  <a:chExt cx="76343" cy="85806"/>
                </a:xfrm>
              </p:grpSpPr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937994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888687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" name="Google Shape;144;p2"/>
                <p:cNvGrpSpPr/>
                <p:nvPr/>
              </p:nvGrpSpPr>
              <p:grpSpPr>
                <a:xfrm>
                  <a:off x="2412024" y="6514235"/>
                  <a:ext cx="76343" cy="85806"/>
                  <a:chOff x="2412024" y="6514235"/>
                  <a:chExt cx="76343" cy="85806"/>
                </a:xfrm>
              </p:grpSpPr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2461319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2412024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2"/>
                <p:cNvGrpSpPr/>
                <p:nvPr/>
              </p:nvGrpSpPr>
              <p:grpSpPr>
                <a:xfrm>
                  <a:off x="2935345" y="6514235"/>
                  <a:ext cx="76343" cy="85806"/>
                  <a:chOff x="2935345" y="6514235"/>
                  <a:chExt cx="76343" cy="85806"/>
                </a:xfrm>
              </p:grpSpPr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2984652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2935345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" name="Google Shape;150;p2"/>
                <p:cNvGrpSpPr/>
                <p:nvPr/>
              </p:nvGrpSpPr>
              <p:grpSpPr>
                <a:xfrm>
                  <a:off x="3458587" y="6514195"/>
                  <a:ext cx="76421" cy="85826"/>
                  <a:chOff x="3458587" y="6514195"/>
                  <a:chExt cx="76421" cy="85826"/>
                </a:xfrm>
              </p:grpSpPr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3507977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3458587" y="6514195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3" name="Google Shape;153;p2"/>
              <p:cNvGrpSpPr/>
              <p:nvPr/>
            </p:nvGrpSpPr>
            <p:grpSpPr>
              <a:xfrm>
                <a:off x="-728044" y="7080440"/>
                <a:ext cx="4263052" cy="85847"/>
                <a:chOff x="-728044" y="7080440"/>
                <a:chExt cx="4263052" cy="85847"/>
              </a:xfrm>
            </p:grpSpPr>
            <p:grpSp>
              <p:nvGrpSpPr>
                <p:cNvPr id="154" name="Google Shape;154;p2"/>
                <p:cNvGrpSpPr/>
                <p:nvPr/>
              </p:nvGrpSpPr>
              <p:grpSpPr>
                <a:xfrm>
                  <a:off x="-728044" y="7080440"/>
                  <a:ext cx="76423" cy="85826"/>
                  <a:chOff x="-728044" y="7080440"/>
                  <a:chExt cx="76423" cy="85826"/>
                </a:xfrm>
              </p:grpSpPr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-678650" y="7082499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-728044" y="7080440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" name="Google Shape;157;p2"/>
                <p:cNvGrpSpPr/>
                <p:nvPr/>
              </p:nvGrpSpPr>
              <p:grpSpPr>
                <a:xfrm>
                  <a:off x="-204628" y="7080481"/>
                  <a:ext cx="76343" cy="85806"/>
                  <a:chOff x="-204628" y="7080481"/>
                  <a:chExt cx="76343" cy="85806"/>
                </a:xfrm>
              </p:grpSpPr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-155321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-204628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" name="Google Shape;160;p2"/>
                <p:cNvGrpSpPr/>
                <p:nvPr/>
              </p:nvGrpSpPr>
              <p:grpSpPr>
                <a:xfrm>
                  <a:off x="318707" y="7080481"/>
                  <a:ext cx="76343" cy="85806"/>
                  <a:chOff x="318707" y="7080481"/>
                  <a:chExt cx="76343" cy="85806"/>
                </a:xfrm>
              </p:grpSpPr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368008" y="7082499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318707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3" name="Google Shape;163;p2"/>
                <p:cNvGrpSpPr/>
                <p:nvPr/>
              </p:nvGrpSpPr>
              <p:grpSpPr>
                <a:xfrm>
                  <a:off x="842029" y="7080481"/>
                  <a:ext cx="76343" cy="85806"/>
                  <a:chOff x="842029" y="7080481"/>
                  <a:chExt cx="76343" cy="85806"/>
                </a:xfrm>
              </p:grpSpPr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891336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842029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6" name="Google Shape;166;p2"/>
                <p:cNvGrpSpPr/>
                <p:nvPr/>
              </p:nvGrpSpPr>
              <p:grpSpPr>
                <a:xfrm>
                  <a:off x="1365365" y="7080481"/>
                  <a:ext cx="76343" cy="85806"/>
                  <a:chOff x="1365365" y="7080481"/>
                  <a:chExt cx="76343" cy="85806"/>
                </a:xfrm>
              </p:grpSpPr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1414661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1365365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9" name="Google Shape;169;p2"/>
                <p:cNvGrpSpPr/>
                <p:nvPr/>
              </p:nvGrpSpPr>
              <p:grpSpPr>
                <a:xfrm>
                  <a:off x="1888687" y="7080481"/>
                  <a:ext cx="76343" cy="85806"/>
                  <a:chOff x="1888687" y="7080481"/>
                  <a:chExt cx="76343" cy="85806"/>
                </a:xfrm>
              </p:grpSpPr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1937994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1888687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2" name="Google Shape;172;p2"/>
                <p:cNvGrpSpPr/>
                <p:nvPr/>
              </p:nvGrpSpPr>
              <p:grpSpPr>
                <a:xfrm>
                  <a:off x="2412024" y="7080481"/>
                  <a:ext cx="76343" cy="85806"/>
                  <a:chOff x="2412024" y="7080481"/>
                  <a:chExt cx="76343" cy="85806"/>
                </a:xfrm>
              </p:grpSpPr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2461319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2412024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2"/>
                <p:cNvGrpSpPr/>
                <p:nvPr/>
              </p:nvGrpSpPr>
              <p:grpSpPr>
                <a:xfrm>
                  <a:off x="2935345" y="7080481"/>
                  <a:ext cx="76343" cy="85806"/>
                  <a:chOff x="2935345" y="7080481"/>
                  <a:chExt cx="76343" cy="85806"/>
                </a:xfrm>
              </p:grpSpPr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2984652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2935345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8" name="Google Shape;178;p2"/>
                <p:cNvGrpSpPr/>
                <p:nvPr/>
              </p:nvGrpSpPr>
              <p:grpSpPr>
                <a:xfrm>
                  <a:off x="3458587" y="7080440"/>
                  <a:ext cx="76421" cy="85826"/>
                  <a:chOff x="3458587" y="7080440"/>
                  <a:chExt cx="76421" cy="85826"/>
                </a:xfrm>
              </p:grpSpPr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3507977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3458587" y="7080440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1" name="Google Shape;181;p2"/>
              <p:cNvGrpSpPr/>
              <p:nvPr/>
            </p:nvGrpSpPr>
            <p:grpSpPr>
              <a:xfrm>
                <a:off x="-728044" y="7646686"/>
                <a:ext cx="4263052" cy="85846"/>
                <a:chOff x="-728044" y="7646686"/>
                <a:chExt cx="4263052" cy="85846"/>
              </a:xfrm>
            </p:grpSpPr>
            <p:grpSp>
              <p:nvGrpSpPr>
                <p:cNvPr id="182" name="Google Shape;182;p2"/>
                <p:cNvGrpSpPr/>
                <p:nvPr/>
              </p:nvGrpSpPr>
              <p:grpSpPr>
                <a:xfrm>
                  <a:off x="-728044" y="7646686"/>
                  <a:ext cx="76423" cy="85826"/>
                  <a:chOff x="-728044" y="7646686"/>
                  <a:chExt cx="76423" cy="85826"/>
                </a:xfrm>
              </p:grpSpPr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-678650" y="7648756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-728044" y="7646686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" name="Google Shape;185;p2"/>
                <p:cNvGrpSpPr/>
                <p:nvPr/>
              </p:nvGrpSpPr>
              <p:grpSpPr>
                <a:xfrm>
                  <a:off x="-204628" y="7646726"/>
                  <a:ext cx="76343" cy="85806"/>
                  <a:chOff x="-204628" y="7646726"/>
                  <a:chExt cx="76343" cy="85806"/>
                </a:xfrm>
              </p:grpSpPr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-155321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-204628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" name="Google Shape;188;p2"/>
                <p:cNvGrpSpPr/>
                <p:nvPr/>
              </p:nvGrpSpPr>
              <p:grpSpPr>
                <a:xfrm>
                  <a:off x="318707" y="7646726"/>
                  <a:ext cx="76343" cy="85806"/>
                  <a:chOff x="318707" y="7646726"/>
                  <a:chExt cx="76343" cy="85806"/>
                </a:xfrm>
              </p:grpSpPr>
              <p:sp>
                <p:nvSpPr>
                  <p:cNvPr id="189" name="Google Shape;189;p2"/>
                  <p:cNvSpPr/>
                  <p:nvPr/>
                </p:nvSpPr>
                <p:spPr>
                  <a:xfrm>
                    <a:off x="368008" y="7648756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318707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1" name="Google Shape;191;p2"/>
                <p:cNvGrpSpPr/>
                <p:nvPr/>
              </p:nvGrpSpPr>
              <p:grpSpPr>
                <a:xfrm>
                  <a:off x="842029" y="7646726"/>
                  <a:ext cx="76343" cy="85806"/>
                  <a:chOff x="842029" y="7646726"/>
                  <a:chExt cx="76343" cy="85806"/>
                </a:xfrm>
              </p:grpSpPr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891336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842029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4" name="Google Shape;194;p2"/>
                <p:cNvGrpSpPr/>
                <p:nvPr/>
              </p:nvGrpSpPr>
              <p:grpSpPr>
                <a:xfrm>
                  <a:off x="1365365" y="7646726"/>
                  <a:ext cx="76343" cy="85806"/>
                  <a:chOff x="1365365" y="7646726"/>
                  <a:chExt cx="76343" cy="85806"/>
                </a:xfrm>
              </p:grpSpPr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1414661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1365365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" name="Google Shape;197;p2"/>
                <p:cNvGrpSpPr/>
                <p:nvPr/>
              </p:nvGrpSpPr>
              <p:grpSpPr>
                <a:xfrm>
                  <a:off x="1888687" y="7646726"/>
                  <a:ext cx="76343" cy="85806"/>
                  <a:chOff x="1888687" y="7646726"/>
                  <a:chExt cx="76343" cy="85806"/>
                </a:xfrm>
              </p:grpSpPr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1937994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1888687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" name="Google Shape;200;p2"/>
                <p:cNvGrpSpPr/>
                <p:nvPr/>
              </p:nvGrpSpPr>
              <p:grpSpPr>
                <a:xfrm>
                  <a:off x="2412024" y="7646726"/>
                  <a:ext cx="76343" cy="85806"/>
                  <a:chOff x="2412024" y="7646726"/>
                  <a:chExt cx="76343" cy="85806"/>
                </a:xfrm>
              </p:grpSpPr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2461319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2412024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" name="Google Shape;203;p2"/>
                <p:cNvGrpSpPr/>
                <p:nvPr/>
              </p:nvGrpSpPr>
              <p:grpSpPr>
                <a:xfrm>
                  <a:off x="2935345" y="7646726"/>
                  <a:ext cx="76343" cy="85806"/>
                  <a:chOff x="2935345" y="7646726"/>
                  <a:chExt cx="76343" cy="85806"/>
                </a:xfrm>
              </p:grpSpPr>
              <p:sp>
                <p:nvSpPr>
                  <p:cNvPr id="204" name="Google Shape;204;p2"/>
                  <p:cNvSpPr/>
                  <p:nvPr/>
                </p:nvSpPr>
                <p:spPr>
                  <a:xfrm>
                    <a:off x="2984652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" name="Google Shape;205;p2"/>
                  <p:cNvSpPr/>
                  <p:nvPr/>
                </p:nvSpPr>
                <p:spPr>
                  <a:xfrm>
                    <a:off x="2935345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6" name="Google Shape;206;p2"/>
                <p:cNvGrpSpPr/>
                <p:nvPr/>
              </p:nvGrpSpPr>
              <p:grpSpPr>
                <a:xfrm>
                  <a:off x="3458587" y="7646686"/>
                  <a:ext cx="76421" cy="85826"/>
                  <a:chOff x="3458587" y="7646686"/>
                  <a:chExt cx="76421" cy="85826"/>
                </a:xfrm>
              </p:grpSpPr>
              <p:sp>
                <p:nvSpPr>
                  <p:cNvPr id="207" name="Google Shape;207;p2"/>
                  <p:cNvSpPr/>
                  <p:nvPr/>
                </p:nvSpPr>
                <p:spPr>
                  <a:xfrm>
                    <a:off x="3507977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3458587" y="7646686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9" name="Google Shape;209;p2"/>
              <p:cNvGrpSpPr/>
              <p:nvPr/>
            </p:nvGrpSpPr>
            <p:grpSpPr>
              <a:xfrm>
                <a:off x="-728044" y="8212931"/>
                <a:ext cx="4263052" cy="85847"/>
                <a:chOff x="-728044" y="8212931"/>
                <a:chExt cx="4263052" cy="85847"/>
              </a:xfrm>
            </p:grpSpPr>
            <p:grpSp>
              <p:nvGrpSpPr>
                <p:cNvPr id="210" name="Google Shape;210;p2"/>
                <p:cNvGrpSpPr/>
                <p:nvPr/>
              </p:nvGrpSpPr>
              <p:grpSpPr>
                <a:xfrm>
                  <a:off x="-728044" y="8212931"/>
                  <a:ext cx="76423" cy="85826"/>
                  <a:chOff x="-728044" y="8212931"/>
                  <a:chExt cx="76423" cy="85826"/>
                </a:xfrm>
              </p:grpSpPr>
              <p:sp>
                <p:nvSpPr>
                  <p:cNvPr id="211" name="Google Shape;211;p2"/>
                  <p:cNvSpPr/>
                  <p:nvPr/>
                </p:nvSpPr>
                <p:spPr>
                  <a:xfrm>
                    <a:off x="-678650" y="8215001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4"/>
                        </a:moveTo>
                        <a:cubicBezTo>
                          <a:pt x="28" y="5"/>
                          <a:pt x="-46" y="-25"/>
                          <a:pt x="43" y="34"/>
                        </a:cubicBezTo>
                        <a:lnTo>
                          <a:pt x="4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212;p2"/>
                  <p:cNvSpPr/>
                  <p:nvPr/>
                </p:nvSpPr>
                <p:spPr>
                  <a:xfrm>
                    <a:off x="-728044" y="8212931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" name="Google Shape;213;p2"/>
                <p:cNvGrpSpPr/>
                <p:nvPr/>
              </p:nvGrpSpPr>
              <p:grpSpPr>
                <a:xfrm>
                  <a:off x="-204628" y="8212972"/>
                  <a:ext cx="76343" cy="85806"/>
                  <a:chOff x="-204628" y="8212972"/>
                  <a:chExt cx="76343" cy="85806"/>
                </a:xfrm>
              </p:grpSpPr>
              <p:sp>
                <p:nvSpPr>
                  <p:cNvPr id="214" name="Google Shape;214;p2"/>
                  <p:cNvSpPr/>
                  <p:nvPr/>
                </p:nvSpPr>
                <p:spPr>
                  <a:xfrm>
                    <a:off x="-155321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2"/>
                  <p:cNvSpPr/>
                  <p:nvPr/>
                </p:nvSpPr>
                <p:spPr>
                  <a:xfrm>
                    <a:off x="-204628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6" name="Google Shape;216;p2"/>
                <p:cNvGrpSpPr/>
                <p:nvPr/>
              </p:nvGrpSpPr>
              <p:grpSpPr>
                <a:xfrm>
                  <a:off x="318707" y="8212972"/>
                  <a:ext cx="76343" cy="85806"/>
                  <a:chOff x="318707" y="8212972"/>
                  <a:chExt cx="76343" cy="85806"/>
                </a:xfrm>
              </p:grpSpPr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368008" y="8215001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4"/>
                        </a:moveTo>
                        <a:cubicBezTo>
                          <a:pt x="28" y="5"/>
                          <a:pt x="-46" y="-25"/>
                          <a:pt x="43" y="34"/>
                        </a:cubicBezTo>
                        <a:lnTo>
                          <a:pt x="4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318707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2"/>
                <p:cNvGrpSpPr/>
                <p:nvPr/>
              </p:nvGrpSpPr>
              <p:grpSpPr>
                <a:xfrm>
                  <a:off x="842029" y="8212972"/>
                  <a:ext cx="76343" cy="85806"/>
                  <a:chOff x="842029" y="8212972"/>
                  <a:chExt cx="76343" cy="85806"/>
                </a:xfrm>
              </p:grpSpPr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891336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842029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2" name="Google Shape;222;p2"/>
                <p:cNvGrpSpPr/>
                <p:nvPr/>
              </p:nvGrpSpPr>
              <p:grpSpPr>
                <a:xfrm>
                  <a:off x="1365365" y="8212972"/>
                  <a:ext cx="76343" cy="85806"/>
                  <a:chOff x="1365365" y="8212972"/>
                  <a:chExt cx="76343" cy="85806"/>
                </a:xfrm>
              </p:grpSpPr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1414661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1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1365365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5" name="Google Shape;225;p2"/>
                <p:cNvGrpSpPr/>
                <p:nvPr/>
              </p:nvGrpSpPr>
              <p:grpSpPr>
                <a:xfrm>
                  <a:off x="1888687" y="8212972"/>
                  <a:ext cx="76343" cy="85806"/>
                  <a:chOff x="1888687" y="8212972"/>
                  <a:chExt cx="76343" cy="85806"/>
                </a:xfrm>
              </p:grpSpPr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1937994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1888687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8" name="Google Shape;228;p2"/>
                <p:cNvGrpSpPr/>
                <p:nvPr/>
              </p:nvGrpSpPr>
              <p:grpSpPr>
                <a:xfrm>
                  <a:off x="2412024" y="8212972"/>
                  <a:ext cx="76343" cy="85806"/>
                  <a:chOff x="2412024" y="8212972"/>
                  <a:chExt cx="76343" cy="85806"/>
                </a:xfrm>
              </p:grpSpPr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2461319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2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2412024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" name="Google Shape;231;p2"/>
                <p:cNvGrpSpPr/>
                <p:nvPr/>
              </p:nvGrpSpPr>
              <p:grpSpPr>
                <a:xfrm>
                  <a:off x="2935345" y="8212972"/>
                  <a:ext cx="76343" cy="85806"/>
                  <a:chOff x="2935345" y="8212972"/>
                  <a:chExt cx="76343" cy="85806"/>
                </a:xfrm>
              </p:grpSpPr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2984652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2935345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4" name="Google Shape;234;p2"/>
                <p:cNvGrpSpPr/>
                <p:nvPr/>
              </p:nvGrpSpPr>
              <p:grpSpPr>
                <a:xfrm>
                  <a:off x="3458587" y="8212931"/>
                  <a:ext cx="76421" cy="85826"/>
                  <a:chOff x="3458587" y="8212931"/>
                  <a:chExt cx="76421" cy="85826"/>
                </a:xfrm>
              </p:grpSpPr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3507977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1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3458587" y="8212931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7" name="Google Shape;237;p2"/>
              <p:cNvGrpSpPr/>
              <p:nvPr/>
            </p:nvGrpSpPr>
            <p:grpSpPr>
              <a:xfrm>
                <a:off x="-728044" y="8779192"/>
                <a:ext cx="4263052" cy="85846"/>
                <a:chOff x="-728044" y="8779192"/>
                <a:chExt cx="4263052" cy="85846"/>
              </a:xfrm>
            </p:grpSpPr>
            <p:grpSp>
              <p:nvGrpSpPr>
                <p:cNvPr id="238" name="Google Shape;238;p2"/>
                <p:cNvGrpSpPr/>
                <p:nvPr/>
              </p:nvGrpSpPr>
              <p:grpSpPr>
                <a:xfrm>
                  <a:off x="-728044" y="8779192"/>
                  <a:ext cx="76423" cy="85826"/>
                  <a:chOff x="-728044" y="8779192"/>
                  <a:chExt cx="76423" cy="85826"/>
                </a:xfrm>
              </p:grpSpPr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-678650" y="8781251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-728044" y="8779192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" name="Google Shape;241;p2"/>
                <p:cNvGrpSpPr/>
                <p:nvPr/>
              </p:nvGrpSpPr>
              <p:grpSpPr>
                <a:xfrm>
                  <a:off x="-204628" y="8779232"/>
                  <a:ext cx="76343" cy="85806"/>
                  <a:chOff x="-204628" y="8779232"/>
                  <a:chExt cx="76343" cy="85806"/>
                </a:xfrm>
              </p:grpSpPr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-155321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-204628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" name="Google Shape;244;p2"/>
                <p:cNvGrpSpPr/>
                <p:nvPr/>
              </p:nvGrpSpPr>
              <p:grpSpPr>
                <a:xfrm>
                  <a:off x="318707" y="8779232"/>
                  <a:ext cx="76343" cy="85806"/>
                  <a:chOff x="318707" y="8779232"/>
                  <a:chExt cx="76343" cy="85806"/>
                </a:xfrm>
              </p:grpSpPr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368008" y="8781251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318707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2"/>
                <p:cNvGrpSpPr/>
                <p:nvPr/>
              </p:nvGrpSpPr>
              <p:grpSpPr>
                <a:xfrm>
                  <a:off x="842029" y="8779232"/>
                  <a:ext cx="76343" cy="85806"/>
                  <a:chOff x="842029" y="8779232"/>
                  <a:chExt cx="76343" cy="85806"/>
                </a:xfrm>
              </p:grpSpPr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891336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842029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" name="Google Shape;250;p2"/>
                <p:cNvGrpSpPr/>
                <p:nvPr/>
              </p:nvGrpSpPr>
              <p:grpSpPr>
                <a:xfrm>
                  <a:off x="1365365" y="8779232"/>
                  <a:ext cx="76343" cy="85806"/>
                  <a:chOff x="1365365" y="8779232"/>
                  <a:chExt cx="76343" cy="85806"/>
                </a:xfrm>
              </p:grpSpPr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1414661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2"/>
                  <p:cNvSpPr/>
                  <p:nvPr/>
                </p:nvSpPr>
                <p:spPr>
                  <a:xfrm>
                    <a:off x="1365365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" name="Google Shape;253;p2"/>
                <p:cNvGrpSpPr/>
                <p:nvPr/>
              </p:nvGrpSpPr>
              <p:grpSpPr>
                <a:xfrm>
                  <a:off x="1888687" y="8779232"/>
                  <a:ext cx="76343" cy="85806"/>
                  <a:chOff x="1888687" y="8779232"/>
                  <a:chExt cx="76343" cy="85806"/>
                </a:xfrm>
              </p:grpSpPr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1937994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1888687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" name="Google Shape;256;p2"/>
                <p:cNvGrpSpPr/>
                <p:nvPr/>
              </p:nvGrpSpPr>
              <p:grpSpPr>
                <a:xfrm>
                  <a:off x="2412024" y="8779232"/>
                  <a:ext cx="76343" cy="85806"/>
                  <a:chOff x="2412024" y="8779232"/>
                  <a:chExt cx="76343" cy="85806"/>
                </a:xfrm>
              </p:grpSpPr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2461319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2412024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" name="Google Shape;259;p2"/>
                <p:cNvGrpSpPr/>
                <p:nvPr/>
              </p:nvGrpSpPr>
              <p:grpSpPr>
                <a:xfrm>
                  <a:off x="2935345" y="8779232"/>
                  <a:ext cx="76343" cy="85806"/>
                  <a:chOff x="2935345" y="8779232"/>
                  <a:chExt cx="76343" cy="85806"/>
                </a:xfrm>
              </p:grpSpPr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2984652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2935345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2"/>
                <p:cNvGrpSpPr/>
                <p:nvPr/>
              </p:nvGrpSpPr>
              <p:grpSpPr>
                <a:xfrm>
                  <a:off x="3458587" y="8779192"/>
                  <a:ext cx="76421" cy="85826"/>
                  <a:chOff x="3458587" y="8779192"/>
                  <a:chExt cx="76421" cy="85826"/>
                </a:xfrm>
              </p:grpSpPr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3507977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3458587" y="8779192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5" name="Google Shape;265;p2"/>
              <p:cNvGrpSpPr/>
              <p:nvPr/>
            </p:nvGrpSpPr>
            <p:grpSpPr>
              <a:xfrm>
                <a:off x="-728044" y="9345437"/>
                <a:ext cx="4263052" cy="85848"/>
                <a:chOff x="-728044" y="9345437"/>
                <a:chExt cx="4263052" cy="85848"/>
              </a:xfrm>
            </p:grpSpPr>
            <p:grpSp>
              <p:nvGrpSpPr>
                <p:cNvPr id="266" name="Google Shape;266;p2"/>
                <p:cNvGrpSpPr/>
                <p:nvPr/>
              </p:nvGrpSpPr>
              <p:grpSpPr>
                <a:xfrm>
                  <a:off x="-728044" y="9345437"/>
                  <a:ext cx="76423" cy="85826"/>
                  <a:chOff x="-728044" y="9345437"/>
                  <a:chExt cx="76423" cy="85826"/>
                </a:xfrm>
              </p:grpSpPr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-678650" y="9347497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-728044" y="9345437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603" y="68085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2"/>
                <p:cNvGrpSpPr/>
                <p:nvPr/>
              </p:nvGrpSpPr>
              <p:grpSpPr>
                <a:xfrm>
                  <a:off x="-204628" y="9345478"/>
                  <a:ext cx="76343" cy="85807"/>
                  <a:chOff x="-204628" y="9345478"/>
                  <a:chExt cx="76343" cy="85807"/>
                </a:xfrm>
              </p:grpSpPr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-155321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-204628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" name="Google Shape;272;p2"/>
                <p:cNvGrpSpPr/>
                <p:nvPr/>
              </p:nvGrpSpPr>
              <p:grpSpPr>
                <a:xfrm>
                  <a:off x="318707" y="9345478"/>
                  <a:ext cx="76343" cy="85807"/>
                  <a:chOff x="318707" y="9345478"/>
                  <a:chExt cx="76343" cy="85807"/>
                </a:xfrm>
              </p:grpSpPr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368008" y="9347497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318707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5" name="Google Shape;275;p2"/>
                <p:cNvGrpSpPr/>
                <p:nvPr/>
              </p:nvGrpSpPr>
              <p:grpSpPr>
                <a:xfrm>
                  <a:off x="842029" y="9345478"/>
                  <a:ext cx="76343" cy="85807"/>
                  <a:chOff x="842029" y="9345478"/>
                  <a:chExt cx="76343" cy="85807"/>
                </a:xfrm>
              </p:grpSpPr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891336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842029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8" name="Google Shape;278;p2"/>
                <p:cNvGrpSpPr/>
                <p:nvPr/>
              </p:nvGrpSpPr>
              <p:grpSpPr>
                <a:xfrm>
                  <a:off x="1365365" y="9345478"/>
                  <a:ext cx="76343" cy="85807"/>
                  <a:chOff x="1365365" y="9345478"/>
                  <a:chExt cx="76343" cy="85807"/>
                </a:xfrm>
              </p:grpSpPr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1414661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2"/>
                  <p:cNvSpPr/>
                  <p:nvPr/>
                </p:nvSpPr>
                <p:spPr>
                  <a:xfrm>
                    <a:off x="1365365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1" name="Google Shape;281;p2"/>
                <p:cNvGrpSpPr/>
                <p:nvPr/>
              </p:nvGrpSpPr>
              <p:grpSpPr>
                <a:xfrm>
                  <a:off x="1888687" y="9345478"/>
                  <a:ext cx="76343" cy="85807"/>
                  <a:chOff x="1888687" y="9345478"/>
                  <a:chExt cx="76343" cy="85807"/>
                </a:xfrm>
              </p:grpSpPr>
              <p:sp>
                <p:nvSpPr>
                  <p:cNvPr id="282" name="Google Shape;282;p2"/>
                  <p:cNvSpPr/>
                  <p:nvPr/>
                </p:nvSpPr>
                <p:spPr>
                  <a:xfrm>
                    <a:off x="1937994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" name="Google Shape;283;p2"/>
                  <p:cNvSpPr/>
                  <p:nvPr/>
                </p:nvSpPr>
                <p:spPr>
                  <a:xfrm>
                    <a:off x="1888687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4" name="Google Shape;284;p2"/>
                <p:cNvGrpSpPr/>
                <p:nvPr/>
              </p:nvGrpSpPr>
              <p:grpSpPr>
                <a:xfrm>
                  <a:off x="2412024" y="9345478"/>
                  <a:ext cx="76343" cy="85807"/>
                  <a:chOff x="2412024" y="9345478"/>
                  <a:chExt cx="76343" cy="85807"/>
                </a:xfrm>
              </p:grpSpPr>
              <p:sp>
                <p:nvSpPr>
                  <p:cNvPr id="285" name="Google Shape;285;p2"/>
                  <p:cNvSpPr/>
                  <p:nvPr/>
                </p:nvSpPr>
                <p:spPr>
                  <a:xfrm>
                    <a:off x="2461319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2"/>
                  <p:cNvSpPr/>
                  <p:nvPr/>
                </p:nvSpPr>
                <p:spPr>
                  <a:xfrm>
                    <a:off x="2412024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7" name="Google Shape;287;p2"/>
                <p:cNvGrpSpPr/>
                <p:nvPr/>
              </p:nvGrpSpPr>
              <p:grpSpPr>
                <a:xfrm>
                  <a:off x="2935345" y="9345478"/>
                  <a:ext cx="76343" cy="85807"/>
                  <a:chOff x="2935345" y="9345478"/>
                  <a:chExt cx="76343" cy="85807"/>
                </a:xfrm>
              </p:grpSpPr>
              <p:sp>
                <p:nvSpPr>
                  <p:cNvPr id="288" name="Google Shape;288;p2"/>
                  <p:cNvSpPr/>
                  <p:nvPr/>
                </p:nvSpPr>
                <p:spPr>
                  <a:xfrm>
                    <a:off x="2984652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2"/>
                  <p:cNvSpPr/>
                  <p:nvPr/>
                </p:nvSpPr>
                <p:spPr>
                  <a:xfrm>
                    <a:off x="2935345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2"/>
                <p:cNvGrpSpPr/>
                <p:nvPr/>
              </p:nvGrpSpPr>
              <p:grpSpPr>
                <a:xfrm>
                  <a:off x="3458587" y="9345437"/>
                  <a:ext cx="76421" cy="85826"/>
                  <a:chOff x="3458587" y="9345437"/>
                  <a:chExt cx="76421" cy="85826"/>
                </a:xfrm>
              </p:grpSpPr>
              <p:sp>
                <p:nvSpPr>
                  <p:cNvPr id="291" name="Google Shape;291;p2"/>
                  <p:cNvSpPr/>
                  <p:nvPr/>
                </p:nvSpPr>
                <p:spPr>
                  <a:xfrm>
                    <a:off x="3507977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2"/>
                  <p:cNvSpPr/>
                  <p:nvPr/>
                </p:nvSpPr>
                <p:spPr>
                  <a:xfrm>
                    <a:off x="3458587" y="9345437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588" y="68085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3" name="Google Shape;293;p2"/>
              <p:cNvGrpSpPr/>
              <p:nvPr/>
            </p:nvGrpSpPr>
            <p:grpSpPr>
              <a:xfrm>
                <a:off x="-204628" y="9911683"/>
                <a:ext cx="3739636" cy="85846"/>
                <a:chOff x="-204628" y="9911683"/>
                <a:chExt cx="3739636" cy="85846"/>
              </a:xfrm>
            </p:grpSpPr>
            <p:grpSp>
              <p:nvGrpSpPr>
                <p:cNvPr id="294" name="Google Shape;294;p2"/>
                <p:cNvGrpSpPr/>
                <p:nvPr/>
              </p:nvGrpSpPr>
              <p:grpSpPr>
                <a:xfrm>
                  <a:off x="-204628" y="9911723"/>
                  <a:ext cx="76343" cy="85806"/>
                  <a:chOff x="-204628" y="9911723"/>
                  <a:chExt cx="76343" cy="85806"/>
                </a:xfrm>
              </p:grpSpPr>
              <p:sp>
                <p:nvSpPr>
                  <p:cNvPr id="295" name="Google Shape;295;p2"/>
                  <p:cNvSpPr/>
                  <p:nvPr/>
                </p:nvSpPr>
                <p:spPr>
                  <a:xfrm>
                    <a:off x="-155321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2"/>
                  <p:cNvSpPr/>
                  <p:nvPr/>
                </p:nvSpPr>
                <p:spPr>
                  <a:xfrm>
                    <a:off x="-204628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2"/>
                <p:cNvGrpSpPr/>
                <p:nvPr/>
              </p:nvGrpSpPr>
              <p:grpSpPr>
                <a:xfrm>
                  <a:off x="318707" y="9911723"/>
                  <a:ext cx="76343" cy="85806"/>
                  <a:chOff x="318707" y="9911723"/>
                  <a:chExt cx="76343" cy="85806"/>
                </a:xfrm>
              </p:grpSpPr>
              <p:sp>
                <p:nvSpPr>
                  <p:cNvPr id="298" name="Google Shape;298;p2"/>
                  <p:cNvSpPr/>
                  <p:nvPr/>
                </p:nvSpPr>
                <p:spPr>
                  <a:xfrm>
                    <a:off x="368008" y="9913742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2"/>
                  <p:cNvSpPr/>
                  <p:nvPr/>
                </p:nvSpPr>
                <p:spPr>
                  <a:xfrm>
                    <a:off x="318707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0" name="Google Shape;300;p2"/>
                <p:cNvGrpSpPr/>
                <p:nvPr/>
              </p:nvGrpSpPr>
              <p:grpSpPr>
                <a:xfrm>
                  <a:off x="842029" y="9911723"/>
                  <a:ext cx="76343" cy="85806"/>
                  <a:chOff x="842029" y="9911723"/>
                  <a:chExt cx="76343" cy="85806"/>
                </a:xfrm>
              </p:grpSpPr>
              <p:sp>
                <p:nvSpPr>
                  <p:cNvPr id="301" name="Google Shape;301;p2"/>
                  <p:cNvSpPr/>
                  <p:nvPr/>
                </p:nvSpPr>
                <p:spPr>
                  <a:xfrm>
                    <a:off x="891336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2"/>
                  <p:cNvSpPr/>
                  <p:nvPr/>
                </p:nvSpPr>
                <p:spPr>
                  <a:xfrm>
                    <a:off x="842029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3" name="Google Shape;303;p2"/>
                <p:cNvGrpSpPr/>
                <p:nvPr/>
              </p:nvGrpSpPr>
              <p:grpSpPr>
                <a:xfrm>
                  <a:off x="1365365" y="9911723"/>
                  <a:ext cx="76343" cy="85806"/>
                  <a:chOff x="1365365" y="9911723"/>
                  <a:chExt cx="76343" cy="85806"/>
                </a:xfrm>
              </p:grpSpPr>
              <p:sp>
                <p:nvSpPr>
                  <p:cNvPr id="304" name="Google Shape;304;p2"/>
                  <p:cNvSpPr/>
                  <p:nvPr/>
                </p:nvSpPr>
                <p:spPr>
                  <a:xfrm>
                    <a:off x="1414661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" name="Google Shape;305;p2"/>
                  <p:cNvSpPr/>
                  <p:nvPr/>
                </p:nvSpPr>
                <p:spPr>
                  <a:xfrm>
                    <a:off x="1365365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" name="Google Shape;306;p2"/>
                <p:cNvGrpSpPr/>
                <p:nvPr/>
              </p:nvGrpSpPr>
              <p:grpSpPr>
                <a:xfrm>
                  <a:off x="1888687" y="9911723"/>
                  <a:ext cx="76343" cy="85806"/>
                  <a:chOff x="1888687" y="9911723"/>
                  <a:chExt cx="76343" cy="85806"/>
                </a:xfrm>
              </p:grpSpPr>
              <p:sp>
                <p:nvSpPr>
                  <p:cNvPr id="307" name="Google Shape;307;p2"/>
                  <p:cNvSpPr/>
                  <p:nvPr/>
                </p:nvSpPr>
                <p:spPr>
                  <a:xfrm>
                    <a:off x="1937994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2"/>
                  <p:cNvSpPr/>
                  <p:nvPr/>
                </p:nvSpPr>
                <p:spPr>
                  <a:xfrm>
                    <a:off x="1888687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9" name="Google Shape;309;p2"/>
                <p:cNvGrpSpPr/>
                <p:nvPr/>
              </p:nvGrpSpPr>
              <p:grpSpPr>
                <a:xfrm>
                  <a:off x="2412024" y="9911723"/>
                  <a:ext cx="76343" cy="85806"/>
                  <a:chOff x="2412024" y="9911723"/>
                  <a:chExt cx="76343" cy="85806"/>
                </a:xfrm>
              </p:grpSpPr>
              <p:sp>
                <p:nvSpPr>
                  <p:cNvPr id="310" name="Google Shape;310;p2"/>
                  <p:cNvSpPr/>
                  <p:nvPr/>
                </p:nvSpPr>
                <p:spPr>
                  <a:xfrm>
                    <a:off x="2461319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" name="Google Shape;311;p2"/>
                  <p:cNvSpPr/>
                  <p:nvPr/>
                </p:nvSpPr>
                <p:spPr>
                  <a:xfrm>
                    <a:off x="2412024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2" name="Google Shape;312;p2"/>
                <p:cNvGrpSpPr/>
                <p:nvPr/>
              </p:nvGrpSpPr>
              <p:grpSpPr>
                <a:xfrm>
                  <a:off x="2935345" y="9911723"/>
                  <a:ext cx="76343" cy="85806"/>
                  <a:chOff x="2935345" y="9911723"/>
                  <a:chExt cx="76343" cy="85806"/>
                </a:xfrm>
              </p:grpSpPr>
              <p:sp>
                <p:nvSpPr>
                  <p:cNvPr id="313" name="Google Shape;313;p2"/>
                  <p:cNvSpPr/>
                  <p:nvPr/>
                </p:nvSpPr>
                <p:spPr>
                  <a:xfrm>
                    <a:off x="2984652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" name="Google Shape;314;p2"/>
                  <p:cNvSpPr/>
                  <p:nvPr/>
                </p:nvSpPr>
                <p:spPr>
                  <a:xfrm>
                    <a:off x="2935345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5" name="Google Shape;315;p2"/>
                <p:cNvGrpSpPr/>
                <p:nvPr/>
              </p:nvGrpSpPr>
              <p:grpSpPr>
                <a:xfrm>
                  <a:off x="3458587" y="9911683"/>
                  <a:ext cx="76421" cy="85826"/>
                  <a:chOff x="3458587" y="9911683"/>
                  <a:chExt cx="76421" cy="85826"/>
                </a:xfrm>
              </p:grpSpPr>
              <p:sp>
                <p:nvSpPr>
                  <p:cNvPr id="316" name="Google Shape;316;p2"/>
                  <p:cNvSpPr/>
                  <p:nvPr/>
                </p:nvSpPr>
                <p:spPr>
                  <a:xfrm>
                    <a:off x="3507977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2"/>
                  <p:cNvSpPr/>
                  <p:nvPr/>
                </p:nvSpPr>
                <p:spPr>
                  <a:xfrm>
                    <a:off x="3458587" y="9911683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1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70"/>
                          <a:pt x="76277" y="4229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18" name="Google Shape;318;p2"/>
              <p:cNvGrpSpPr/>
              <p:nvPr/>
            </p:nvGrpSpPr>
            <p:grpSpPr>
              <a:xfrm>
                <a:off x="318707" y="10477943"/>
                <a:ext cx="3216298" cy="85833"/>
                <a:chOff x="318707" y="10477943"/>
                <a:chExt cx="3216298" cy="85833"/>
              </a:xfrm>
            </p:grpSpPr>
            <p:grpSp>
              <p:nvGrpSpPr>
                <p:cNvPr id="319" name="Google Shape;319;p2"/>
                <p:cNvGrpSpPr/>
                <p:nvPr/>
              </p:nvGrpSpPr>
              <p:grpSpPr>
                <a:xfrm>
                  <a:off x="318707" y="10477969"/>
                  <a:ext cx="76343" cy="85807"/>
                  <a:chOff x="318707" y="10477969"/>
                  <a:chExt cx="76343" cy="85807"/>
                </a:xfrm>
              </p:grpSpPr>
              <p:sp>
                <p:nvSpPr>
                  <p:cNvPr id="320" name="Google Shape;320;p2"/>
                  <p:cNvSpPr/>
                  <p:nvPr/>
                </p:nvSpPr>
                <p:spPr>
                  <a:xfrm>
                    <a:off x="368008" y="10479999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4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" name="Google Shape;321;p2"/>
                  <p:cNvSpPr/>
                  <p:nvPr/>
                </p:nvSpPr>
                <p:spPr>
                  <a:xfrm>
                    <a:off x="318707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2" name="Google Shape;322;p2"/>
                <p:cNvGrpSpPr/>
                <p:nvPr/>
              </p:nvGrpSpPr>
              <p:grpSpPr>
                <a:xfrm>
                  <a:off x="842029" y="10477969"/>
                  <a:ext cx="76343" cy="85807"/>
                  <a:chOff x="842029" y="10477969"/>
                  <a:chExt cx="76343" cy="85807"/>
                </a:xfrm>
              </p:grpSpPr>
              <p:sp>
                <p:nvSpPr>
                  <p:cNvPr id="323" name="Google Shape;323;p2"/>
                  <p:cNvSpPr/>
                  <p:nvPr/>
                </p:nvSpPr>
                <p:spPr>
                  <a:xfrm>
                    <a:off x="891336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"/>
                  <p:cNvSpPr/>
                  <p:nvPr/>
                </p:nvSpPr>
                <p:spPr>
                  <a:xfrm>
                    <a:off x="842029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5" name="Google Shape;325;p2"/>
                <p:cNvGrpSpPr/>
                <p:nvPr/>
              </p:nvGrpSpPr>
              <p:grpSpPr>
                <a:xfrm>
                  <a:off x="1365365" y="10477969"/>
                  <a:ext cx="76343" cy="85807"/>
                  <a:chOff x="1365365" y="10477969"/>
                  <a:chExt cx="76343" cy="85807"/>
                </a:xfrm>
              </p:grpSpPr>
              <p:sp>
                <p:nvSpPr>
                  <p:cNvPr id="326" name="Google Shape;326;p2"/>
                  <p:cNvSpPr/>
                  <p:nvPr/>
                </p:nvSpPr>
                <p:spPr>
                  <a:xfrm>
                    <a:off x="1414661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" name="Google Shape;327;p2"/>
                  <p:cNvSpPr/>
                  <p:nvPr/>
                </p:nvSpPr>
                <p:spPr>
                  <a:xfrm>
                    <a:off x="1365365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8" name="Google Shape;328;p2"/>
                <p:cNvGrpSpPr/>
                <p:nvPr/>
              </p:nvGrpSpPr>
              <p:grpSpPr>
                <a:xfrm>
                  <a:off x="1888687" y="10477969"/>
                  <a:ext cx="76343" cy="85807"/>
                  <a:chOff x="1888687" y="10477969"/>
                  <a:chExt cx="76343" cy="85807"/>
                </a:xfrm>
              </p:grpSpPr>
              <p:sp>
                <p:nvSpPr>
                  <p:cNvPr id="329" name="Google Shape;329;p2"/>
                  <p:cNvSpPr/>
                  <p:nvPr/>
                </p:nvSpPr>
                <p:spPr>
                  <a:xfrm>
                    <a:off x="1937994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"/>
                  <p:cNvSpPr/>
                  <p:nvPr/>
                </p:nvSpPr>
                <p:spPr>
                  <a:xfrm>
                    <a:off x="1888687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1" name="Google Shape;331;p2"/>
                <p:cNvGrpSpPr/>
                <p:nvPr/>
              </p:nvGrpSpPr>
              <p:grpSpPr>
                <a:xfrm>
                  <a:off x="2412024" y="10477969"/>
                  <a:ext cx="76343" cy="85807"/>
                  <a:chOff x="2412024" y="10477969"/>
                  <a:chExt cx="76343" cy="85807"/>
                </a:xfrm>
              </p:grpSpPr>
              <p:sp>
                <p:nvSpPr>
                  <p:cNvPr id="332" name="Google Shape;332;p2"/>
                  <p:cNvSpPr/>
                  <p:nvPr/>
                </p:nvSpPr>
                <p:spPr>
                  <a:xfrm>
                    <a:off x="2461319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"/>
                  <p:cNvSpPr/>
                  <p:nvPr/>
                </p:nvSpPr>
                <p:spPr>
                  <a:xfrm>
                    <a:off x="2412024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"/>
                <p:cNvGrpSpPr/>
                <p:nvPr/>
              </p:nvGrpSpPr>
              <p:grpSpPr>
                <a:xfrm>
                  <a:off x="2935345" y="10477969"/>
                  <a:ext cx="76343" cy="85807"/>
                  <a:chOff x="2935345" y="10477969"/>
                  <a:chExt cx="76343" cy="85807"/>
                </a:xfrm>
              </p:grpSpPr>
              <p:sp>
                <p:nvSpPr>
                  <p:cNvPr id="335" name="Google Shape;335;p2"/>
                  <p:cNvSpPr/>
                  <p:nvPr/>
                </p:nvSpPr>
                <p:spPr>
                  <a:xfrm>
                    <a:off x="2984652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"/>
                  <p:cNvSpPr/>
                  <p:nvPr/>
                </p:nvSpPr>
                <p:spPr>
                  <a:xfrm>
                    <a:off x="2935345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7" name="Google Shape;337;p2"/>
                <p:cNvGrpSpPr/>
                <p:nvPr/>
              </p:nvGrpSpPr>
              <p:grpSpPr>
                <a:xfrm>
                  <a:off x="3458638" y="10477943"/>
                  <a:ext cx="76367" cy="85794"/>
                  <a:chOff x="3458638" y="10477943"/>
                  <a:chExt cx="76367" cy="85794"/>
                </a:xfrm>
              </p:grpSpPr>
              <p:sp>
                <p:nvSpPr>
                  <p:cNvPr id="338" name="Google Shape;338;p2"/>
                  <p:cNvSpPr/>
                  <p:nvPr/>
                </p:nvSpPr>
                <p:spPr>
                  <a:xfrm>
                    <a:off x="3507977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"/>
                  <p:cNvSpPr/>
                  <p:nvPr/>
                </p:nvSpPr>
                <p:spPr>
                  <a:xfrm>
                    <a:off x="3458638" y="10477943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9"/>
                          <a:pt x="18720" y="5796"/>
                        </a:cubicBezTo>
                        <a:cubicBezTo>
                          <a:pt x="-21972" y="33070"/>
                          <a:pt x="10880" y="100215"/>
                          <a:pt x="48835" y="83014"/>
                        </a:cubicBezTo>
                        <a:cubicBezTo>
                          <a:pt x="81508" y="67995"/>
                          <a:pt x="75808" y="36970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40" name="Google Shape;340;p2"/>
            <p:cNvSpPr/>
            <p:nvPr/>
          </p:nvSpPr>
          <p:spPr>
            <a:xfrm>
              <a:off x="-1094349" y="9542687"/>
              <a:ext cx="1371563" cy="1590568"/>
            </a:xfrm>
            <a:custGeom>
              <a:avLst/>
              <a:gdLst/>
              <a:ahLst/>
              <a:cxnLst/>
              <a:rect l="l" t="t" r="r" b="b"/>
              <a:pathLst>
                <a:path w="1371563" h="1590568" extrusionOk="0">
                  <a:moveTo>
                    <a:pt x="930478" y="1271610"/>
                  </a:moveTo>
                  <a:cubicBezTo>
                    <a:pt x="1022468" y="1360619"/>
                    <a:pt x="1122596" y="1440900"/>
                    <a:pt x="1229980" y="1510601"/>
                  </a:cubicBezTo>
                  <a:cubicBezTo>
                    <a:pt x="1284809" y="1546199"/>
                    <a:pt x="1337424" y="1577672"/>
                    <a:pt x="1371563" y="1590569"/>
                  </a:cubicBezTo>
                  <a:cubicBezTo>
                    <a:pt x="1257522" y="1467771"/>
                    <a:pt x="1222171" y="1284551"/>
                    <a:pt x="1166699" y="1118100"/>
                  </a:cubicBezTo>
                  <a:cubicBezTo>
                    <a:pt x="1098525" y="911732"/>
                    <a:pt x="1147250" y="714241"/>
                    <a:pt x="1088008" y="702046"/>
                  </a:cubicBezTo>
                  <a:cubicBezTo>
                    <a:pt x="606695" y="603637"/>
                    <a:pt x="222428" y="417802"/>
                    <a:pt x="0" y="0"/>
                  </a:cubicBezTo>
                  <a:cubicBezTo>
                    <a:pt x="12312" y="50229"/>
                    <a:pt x="30803" y="108258"/>
                    <a:pt x="55038" y="171383"/>
                  </a:cubicBezTo>
                  <a:cubicBezTo>
                    <a:pt x="158398" y="440608"/>
                    <a:pt x="321853" y="682753"/>
                    <a:pt x="529201" y="8833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2"/>
          <p:cNvGrpSpPr/>
          <p:nvPr/>
        </p:nvGrpSpPr>
        <p:grpSpPr>
          <a:xfrm rot="5400000">
            <a:off x="2456481" y="-642435"/>
            <a:ext cx="4230200" cy="6428372"/>
            <a:chOff x="4912961" y="-1284870"/>
            <a:chExt cx="8460400" cy="12856745"/>
          </a:xfrm>
        </p:grpSpPr>
        <p:sp>
          <p:nvSpPr>
            <p:cNvPr id="342" name="Google Shape;342;p2"/>
            <p:cNvSpPr/>
            <p:nvPr/>
          </p:nvSpPr>
          <p:spPr>
            <a:xfrm>
              <a:off x="4912961" y="-1284870"/>
              <a:ext cx="8460400" cy="12856745"/>
            </a:xfrm>
            <a:custGeom>
              <a:avLst/>
              <a:gdLst/>
              <a:ahLst/>
              <a:cxnLst/>
              <a:rect l="l" t="t" r="r" b="b"/>
              <a:pathLst>
                <a:path w="8460400" h="12856745" extrusionOk="0">
                  <a:moveTo>
                    <a:pt x="8456599" y="12762068"/>
                  </a:moveTo>
                  <a:cubicBezTo>
                    <a:pt x="8459377" y="12809201"/>
                    <a:pt x="8871267" y="12789119"/>
                    <a:pt x="240256" y="12856746"/>
                  </a:cubicBezTo>
                  <a:cubicBezTo>
                    <a:pt x="85984" y="12856746"/>
                    <a:pt x="55711" y="1915009"/>
                    <a:pt x="0" y="243246"/>
                  </a:cubicBezTo>
                  <a:cubicBezTo>
                    <a:pt x="0" y="123164"/>
                    <a:pt x="1353212" y="163869"/>
                    <a:pt x="1801728" y="141807"/>
                  </a:cubicBezTo>
                  <a:cubicBezTo>
                    <a:pt x="4834599" y="-7332"/>
                    <a:pt x="6361477" y="-64004"/>
                    <a:pt x="8233756" y="96731"/>
                  </a:cubicBezTo>
                  <a:cubicBezTo>
                    <a:pt x="8366166" y="108096"/>
                    <a:pt x="8101141" y="4867048"/>
                    <a:pt x="8456599" y="127620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270554" y="-887966"/>
              <a:ext cx="7734236" cy="12062901"/>
            </a:xfrm>
            <a:custGeom>
              <a:avLst/>
              <a:gdLst/>
              <a:ahLst/>
              <a:cxnLst/>
              <a:rect l="l" t="t" r="r" b="b"/>
              <a:pathLst>
                <a:path w="7734236" h="12062901" extrusionOk="0">
                  <a:moveTo>
                    <a:pt x="0" y="169972"/>
                  </a:moveTo>
                  <a:cubicBezTo>
                    <a:pt x="302654" y="143513"/>
                    <a:pt x="613616" y="148090"/>
                    <a:pt x="961771" y="148732"/>
                  </a:cubicBezTo>
                  <a:cubicBezTo>
                    <a:pt x="2154332" y="148732"/>
                    <a:pt x="4940773" y="-125013"/>
                    <a:pt x="7563581" y="70255"/>
                  </a:cubicBezTo>
                  <a:cubicBezTo>
                    <a:pt x="7640074" y="5400843"/>
                    <a:pt x="7419005" y="5087473"/>
                    <a:pt x="7734237" y="12003966"/>
                  </a:cubicBezTo>
                  <a:cubicBezTo>
                    <a:pt x="4230062" y="12032277"/>
                    <a:pt x="4480889" y="12028729"/>
                    <a:pt x="190821" y="12062901"/>
                  </a:cubicBezTo>
                  <a:cubicBezTo>
                    <a:pt x="18879" y="6881838"/>
                    <a:pt x="55196" y="2342402"/>
                    <a:pt x="0" y="16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274866" y="-892267"/>
              <a:ext cx="7718985" cy="12067386"/>
            </a:xfrm>
            <a:custGeom>
              <a:avLst/>
              <a:gdLst/>
              <a:ahLst/>
              <a:cxnLst/>
              <a:rect l="l" t="t" r="r" b="b"/>
              <a:pathLst>
                <a:path w="7718985" h="12067386" extrusionOk="0">
                  <a:moveTo>
                    <a:pt x="7666446" y="11762215"/>
                  </a:moveTo>
                  <a:cubicBezTo>
                    <a:pt x="7729128" y="11762215"/>
                    <a:pt x="7718917" y="11768335"/>
                    <a:pt x="7717553" y="11738302"/>
                  </a:cubicBezTo>
                  <a:cubicBezTo>
                    <a:pt x="7673108" y="11738353"/>
                    <a:pt x="7657110" y="11738302"/>
                    <a:pt x="7607984" y="11738379"/>
                  </a:cubicBezTo>
                  <a:cubicBezTo>
                    <a:pt x="7610324" y="11187518"/>
                    <a:pt x="7561712" y="11271190"/>
                    <a:pt x="7696077" y="11271499"/>
                  </a:cubicBezTo>
                  <a:cubicBezTo>
                    <a:pt x="7694739" y="11242546"/>
                    <a:pt x="7702018" y="11247585"/>
                    <a:pt x="7666446" y="11247585"/>
                  </a:cubicBezTo>
                  <a:cubicBezTo>
                    <a:pt x="7584603" y="11247585"/>
                    <a:pt x="7601168" y="11320663"/>
                    <a:pt x="7593889" y="10855789"/>
                  </a:cubicBezTo>
                  <a:cubicBezTo>
                    <a:pt x="7592526" y="10767566"/>
                    <a:pt x="7573981" y="10782454"/>
                    <a:pt x="7666446" y="10782454"/>
                  </a:cubicBezTo>
                  <a:cubicBezTo>
                    <a:pt x="7679153" y="10782454"/>
                    <a:pt x="7676709" y="10787263"/>
                    <a:pt x="7675706" y="10758592"/>
                  </a:cubicBezTo>
                  <a:cubicBezTo>
                    <a:pt x="7565236" y="10758592"/>
                    <a:pt x="7594995" y="10805416"/>
                    <a:pt x="7590262" y="10504542"/>
                  </a:cubicBezTo>
                  <a:cubicBezTo>
                    <a:pt x="7586095" y="10248462"/>
                    <a:pt x="7562226" y="10290323"/>
                    <a:pt x="7660428" y="10290349"/>
                  </a:cubicBezTo>
                  <a:cubicBezTo>
                    <a:pt x="7659450" y="10258439"/>
                    <a:pt x="7672902" y="10266641"/>
                    <a:pt x="7586378" y="10266359"/>
                  </a:cubicBezTo>
                  <a:cubicBezTo>
                    <a:pt x="7581337" y="9957437"/>
                    <a:pt x="7584938" y="10166050"/>
                    <a:pt x="7580282" y="9799633"/>
                  </a:cubicBezTo>
                  <a:cubicBezTo>
                    <a:pt x="7657881" y="9799452"/>
                    <a:pt x="7646231" y="9807501"/>
                    <a:pt x="7645330" y="9775668"/>
                  </a:cubicBezTo>
                  <a:cubicBezTo>
                    <a:pt x="7567577" y="9775694"/>
                    <a:pt x="7573106" y="9854377"/>
                    <a:pt x="7570920" y="9306962"/>
                  </a:cubicBezTo>
                  <a:cubicBezTo>
                    <a:pt x="7644738" y="9307785"/>
                    <a:pt x="7632599" y="9313339"/>
                    <a:pt x="7631801" y="9283485"/>
                  </a:cubicBezTo>
                  <a:cubicBezTo>
                    <a:pt x="7561661" y="9283254"/>
                    <a:pt x="7570843" y="9285183"/>
                    <a:pt x="7570818" y="9275977"/>
                  </a:cubicBezTo>
                  <a:cubicBezTo>
                    <a:pt x="7570483" y="9165821"/>
                    <a:pt x="7569994" y="9152398"/>
                    <a:pt x="7564696" y="8816297"/>
                  </a:cubicBezTo>
                  <a:cubicBezTo>
                    <a:pt x="7630052" y="8816991"/>
                    <a:pt x="7619300" y="8822597"/>
                    <a:pt x="7618478" y="8792795"/>
                  </a:cubicBezTo>
                  <a:cubicBezTo>
                    <a:pt x="7542602" y="8792487"/>
                    <a:pt x="7565236" y="8852039"/>
                    <a:pt x="7558111" y="8398453"/>
                  </a:cubicBezTo>
                  <a:cubicBezTo>
                    <a:pt x="7556723" y="8310307"/>
                    <a:pt x="7544479" y="8325581"/>
                    <a:pt x="7605412" y="8326249"/>
                  </a:cubicBezTo>
                  <a:cubicBezTo>
                    <a:pt x="7604537" y="8295753"/>
                    <a:pt x="7614336" y="8302928"/>
                    <a:pt x="7556646" y="8301488"/>
                  </a:cubicBezTo>
                  <a:cubicBezTo>
                    <a:pt x="7550627" y="7892874"/>
                    <a:pt x="7552427" y="7994725"/>
                    <a:pt x="7546332" y="7831907"/>
                  </a:cubicBezTo>
                  <a:cubicBezTo>
                    <a:pt x="7599342" y="7831599"/>
                    <a:pt x="7590648" y="7838001"/>
                    <a:pt x="7589671" y="7807839"/>
                  </a:cubicBezTo>
                  <a:cubicBezTo>
                    <a:pt x="7535066" y="7808020"/>
                    <a:pt x="7545019" y="7830416"/>
                    <a:pt x="7542911" y="7696449"/>
                  </a:cubicBezTo>
                  <a:cubicBezTo>
                    <a:pt x="7536274" y="7271327"/>
                    <a:pt x="7524495" y="7340754"/>
                    <a:pt x="7573646" y="7340060"/>
                  </a:cubicBezTo>
                  <a:cubicBezTo>
                    <a:pt x="7572540" y="7310129"/>
                    <a:pt x="7579665" y="7315915"/>
                    <a:pt x="7538024" y="7316712"/>
                  </a:cubicBezTo>
                  <a:cubicBezTo>
                    <a:pt x="7529536" y="6791616"/>
                    <a:pt x="7517550" y="6851298"/>
                    <a:pt x="7556954" y="6851195"/>
                  </a:cubicBezTo>
                  <a:cubicBezTo>
                    <a:pt x="7556183" y="6821136"/>
                    <a:pt x="7562252" y="6827255"/>
                    <a:pt x="7529536" y="6827332"/>
                  </a:cubicBezTo>
                  <a:cubicBezTo>
                    <a:pt x="7521022" y="6299820"/>
                    <a:pt x="7512792" y="6359553"/>
                    <a:pt x="7548929" y="6359244"/>
                  </a:cubicBezTo>
                  <a:cubicBezTo>
                    <a:pt x="7548672" y="6330547"/>
                    <a:pt x="7555385" y="6335253"/>
                    <a:pt x="7522463" y="6335588"/>
                  </a:cubicBezTo>
                  <a:cubicBezTo>
                    <a:pt x="7518939" y="6098355"/>
                    <a:pt x="7522977" y="6073978"/>
                    <a:pt x="7518321" y="5868399"/>
                  </a:cubicBezTo>
                  <a:cubicBezTo>
                    <a:pt x="7553919" y="5868399"/>
                    <a:pt x="7547901" y="5874570"/>
                    <a:pt x="7548055" y="5844511"/>
                  </a:cubicBezTo>
                  <a:cubicBezTo>
                    <a:pt x="7508291" y="5844537"/>
                    <a:pt x="7516727" y="5912421"/>
                    <a:pt x="7507905" y="5415122"/>
                  </a:cubicBezTo>
                  <a:cubicBezTo>
                    <a:pt x="7507082" y="5369300"/>
                    <a:pt x="7505667" y="5375317"/>
                    <a:pt x="7511840" y="5375368"/>
                  </a:cubicBezTo>
                  <a:cubicBezTo>
                    <a:pt x="7560298" y="5375831"/>
                    <a:pt x="7552067" y="5381900"/>
                    <a:pt x="7552453" y="5351840"/>
                  </a:cubicBezTo>
                  <a:cubicBezTo>
                    <a:pt x="7495868" y="5351429"/>
                    <a:pt x="7502555" y="5396222"/>
                    <a:pt x="7503970" y="5063927"/>
                  </a:cubicBezTo>
                  <a:cubicBezTo>
                    <a:pt x="7504638" y="4849656"/>
                    <a:pt x="7486017" y="4884909"/>
                    <a:pt x="7559551" y="4883392"/>
                  </a:cubicBezTo>
                  <a:cubicBezTo>
                    <a:pt x="7560040" y="4853462"/>
                    <a:pt x="7569583" y="4859041"/>
                    <a:pt x="7511660" y="4860713"/>
                  </a:cubicBezTo>
                  <a:cubicBezTo>
                    <a:pt x="7497900" y="4861098"/>
                    <a:pt x="7503507" y="4915945"/>
                    <a:pt x="7492369" y="4392984"/>
                  </a:cubicBezTo>
                  <a:cubicBezTo>
                    <a:pt x="7513898" y="4392598"/>
                    <a:pt x="7539001" y="4392110"/>
                    <a:pt x="7567345" y="4391776"/>
                  </a:cubicBezTo>
                  <a:cubicBezTo>
                    <a:pt x="7567782" y="4361871"/>
                    <a:pt x="7578868" y="4367502"/>
                    <a:pt x="7511763" y="4368762"/>
                  </a:cubicBezTo>
                  <a:cubicBezTo>
                    <a:pt x="7488255" y="4369174"/>
                    <a:pt x="7491907" y="4371334"/>
                    <a:pt x="7491726" y="4362282"/>
                  </a:cubicBezTo>
                  <a:cubicBezTo>
                    <a:pt x="7480358" y="3843666"/>
                    <a:pt x="7476628" y="3902242"/>
                    <a:pt x="7511866" y="3902602"/>
                  </a:cubicBezTo>
                  <a:cubicBezTo>
                    <a:pt x="7585632" y="3903502"/>
                    <a:pt x="7573158" y="3909210"/>
                    <a:pt x="7573390" y="3879305"/>
                  </a:cubicBezTo>
                  <a:cubicBezTo>
                    <a:pt x="7538358" y="3879048"/>
                    <a:pt x="7505873" y="3878637"/>
                    <a:pt x="7484267" y="3878406"/>
                  </a:cubicBezTo>
                  <a:cubicBezTo>
                    <a:pt x="7483393" y="3820576"/>
                    <a:pt x="7478043" y="3412374"/>
                    <a:pt x="7478018" y="3410574"/>
                  </a:cubicBezTo>
                  <a:cubicBezTo>
                    <a:pt x="7521768" y="3410420"/>
                    <a:pt x="7543554" y="3410291"/>
                    <a:pt x="7574547" y="3410214"/>
                  </a:cubicBezTo>
                  <a:cubicBezTo>
                    <a:pt x="7574444" y="3380129"/>
                    <a:pt x="7587253" y="3386223"/>
                    <a:pt x="7511891" y="3386532"/>
                  </a:cubicBezTo>
                  <a:cubicBezTo>
                    <a:pt x="7461788" y="3386738"/>
                    <a:pt x="7482570" y="3452538"/>
                    <a:pt x="7472256" y="2958942"/>
                  </a:cubicBezTo>
                  <a:cubicBezTo>
                    <a:pt x="7471253" y="2910601"/>
                    <a:pt x="7460990" y="2918341"/>
                    <a:pt x="7511763" y="2919292"/>
                  </a:cubicBezTo>
                  <a:cubicBezTo>
                    <a:pt x="7580617" y="2920578"/>
                    <a:pt x="7569223" y="2926260"/>
                    <a:pt x="7568632" y="2896330"/>
                  </a:cubicBezTo>
                  <a:cubicBezTo>
                    <a:pt x="7530230" y="2895867"/>
                    <a:pt x="7507776" y="2895250"/>
                    <a:pt x="7470970" y="2894710"/>
                  </a:cubicBezTo>
                  <a:cubicBezTo>
                    <a:pt x="7462585" y="2454675"/>
                    <a:pt x="7462482" y="2436933"/>
                    <a:pt x="7462328" y="2426313"/>
                  </a:cubicBezTo>
                  <a:cubicBezTo>
                    <a:pt x="7495868" y="2426853"/>
                    <a:pt x="7522283" y="2427599"/>
                    <a:pt x="7555514" y="2428138"/>
                  </a:cubicBezTo>
                  <a:cubicBezTo>
                    <a:pt x="7554408" y="2397925"/>
                    <a:pt x="7564079" y="2404482"/>
                    <a:pt x="7512149" y="2403351"/>
                  </a:cubicBezTo>
                  <a:cubicBezTo>
                    <a:pt x="7442806" y="2401859"/>
                    <a:pt x="7464205" y="2475220"/>
                    <a:pt x="7455409" y="1935108"/>
                  </a:cubicBezTo>
                  <a:cubicBezTo>
                    <a:pt x="7492138" y="1935802"/>
                    <a:pt x="7514695" y="1936625"/>
                    <a:pt x="7546126" y="1937371"/>
                  </a:cubicBezTo>
                  <a:cubicBezTo>
                    <a:pt x="7545945" y="1907234"/>
                    <a:pt x="7552762" y="1913689"/>
                    <a:pt x="7512226" y="1912583"/>
                  </a:cubicBezTo>
                  <a:cubicBezTo>
                    <a:pt x="7431643" y="1910269"/>
                    <a:pt x="7456129" y="1982601"/>
                    <a:pt x="7445198" y="1443594"/>
                  </a:cubicBezTo>
                  <a:cubicBezTo>
                    <a:pt x="7486273" y="1444289"/>
                    <a:pt x="7507262" y="1445214"/>
                    <a:pt x="7547720" y="1446191"/>
                  </a:cubicBezTo>
                  <a:cubicBezTo>
                    <a:pt x="7548080" y="1416029"/>
                    <a:pt x="7554871" y="1422586"/>
                    <a:pt x="7512226" y="1421301"/>
                  </a:cubicBezTo>
                  <a:cubicBezTo>
                    <a:pt x="7431258" y="1418987"/>
                    <a:pt x="7444838" y="1430223"/>
                    <a:pt x="7444066" y="1380571"/>
                  </a:cubicBezTo>
                  <a:cubicBezTo>
                    <a:pt x="7436119" y="869232"/>
                    <a:pt x="7421947" y="952904"/>
                    <a:pt x="7511994" y="952672"/>
                  </a:cubicBezTo>
                  <a:cubicBezTo>
                    <a:pt x="7563693" y="952518"/>
                    <a:pt x="7554999" y="958766"/>
                    <a:pt x="7555462" y="928681"/>
                  </a:cubicBezTo>
                  <a:cubicBezTo>
                    <a:pt x="7514129" y="928759"/>
                    <a:pt x="7489180" y="928887"/>
                    <a:pt x="7438922" y="928939"/>
                  </a:cubicBezTo>
                  <a:cubicBezTo>
                    <a:pt x="7435218" y="743493"/>
                    <a:pt x="7433109" y="734339"/>
                    <a:pt x="7432312" y="462059"/>
                  </a:cubicBezTo>
                  <a:cubicBezTo>
                    <a:pt x="7487714" y="462367"/>
                    <a:pt x="7508522" y="462907"/>
                    <a:pt x="7560555" y="463370"/>
                  </a:cubicBezTo>
                  <a:cubicBezTo>
                    <a:pt x="7560709" y="433182"/>
                    <a:pt x="7570406" y="439662"/>
                    <a:pt x="7512123" y="438917"/>
                  </a:cubicBezTo>
                  <a:cubicBezTo>
                    <a:pt x="7406668" y="437657"/>
                    <a:pt x="7433881" y="506183"/>
                    <a:pt x="7426550" y="65891"/>
                  </a:cubicBezTo>
                  <a:cubicBezTo>
                    <a:pt x="7393191" y="63577"/>
                    <a:pt x="7408700" y="17344"/>
                    <a:pt x="7411144" y="438042"/>
                  </a:cubicBezTo>
                  <a:cubicBezTo>
                    <a:pt x="7368988" y="437888"/>
                    <a:pt x="7061858" y="436628"/>
                    <a:pt x="7000849" y="436834"/>
                  </a:cubicBezTo>
                  <a:cubicBezTo>
                    <a:pt x="6990972" y="-4101"/>
                    <a:pt x="7012732" y="40177"/>
                    <a:pt x="6976363" y="38300"/>
                  </a:cubicBezTo>
                  <a:cubicBezTo>
                    <a:pt x="6981018" y="510374"/>
                    <a:pt x="7005762" y="436268"/>
                    <a:pt x="6894262" y="437837"/>
                  </a:cubicBezTo>
                  <a:cubicBezTo>
                    <a:pt x="6778932" y="439457"/>
                    <a:pt x="6776616" y="438634"/>
                    <a:pt x="6585847" y="439122"/>
                  </a:cubicBezTo>
                  <a:cubicBezTo>
                    <a:pt x="6570672" y="439148"/>
                    <a:pt x="6574401" y="455939"/>
                    <a:pt x="6572395" y="327783"/>
                  </a:cubicBezTo>
                  <a:cubicBezTo>
                    <a:pt x="6567122" y="-21304"/>
                    <a:pt x="6576588" y="19786"/>
                    <a:pt x="6546649" y="18707"/>
                  </a:cubicBezTo>
                  <a:cubicBezTo>
                    <a:pt x="6550430" y="269207"/>
                    <a:pt x="6551639" y="355168"/>
                    <a:pt x="6553233" y="439199"/>
                  </a:cubicBezTo>
                  <a:cubicBezTo>
                    <a:pt x="6457270" y="439379"/>
                    <a:pt x="6433993" y="439302"/>
                    <a:pt x="6145407" y="439097"/>
                  </a:cubicBezTo>
                  <a:cubicBezTo>
                    <a:pt x="6134913" y="-41180"/>
                    <a:pt x="6151272" y="7675"/>
                    <a:pt x="6117783" y="6981"/>
                  </a:cubicBezTo>
                  <a:cubicBezTo>
                    <a:pt x="6124908" y="474041"/>
                    <a:pt x="6124728" y="439071"/>
                    <a:pt x="6122902" y="439071"/>
                  </a:cubicBezTo>
                  <a:cubicBezTo>
                    <a:pt x="5967189" y="439071"/>
                    <a:pt x="5968887" y="436757"/>
                    <a:pt x="5814306" y="436757"/>
                  </a:cubicBezTo>
                  <a:cubicBezTo>
                    <a:pt x="5685240" y="436757"/>
                    <a:pt x="5719346" y="520685"/>
                    <a:pt x="5711475" y="1916"/>
                  </a:cubicBezTo>
                  <a:cubicBezTo>
                    <a:pt x="5682822" y="1736"/>
                    <a:pt x="5688301" y="-53163"/>
                    <a:pt x="5696249" y="437811"/>
                  </a:cubicBezTo>
                  <a:cubicBezTo>
                    <a:pt x="5479501" y="442234"/>
                    <a:pt x="5496862" y="440459"/>
                    <a:pt x="5288731" y="438839"/>
                  </a:cubicBezTo>
                  <a:cubicBezTo>
                    <a:pt x="5278751" y="-50514"/>
                    <a:pt x="5290377" y="1916"/>
                    <a:pt x="5259333" y="2198"/>
                  </a:cubicBezTo>
                  <a:cubicBezTo>
                    <a:pt x="5267795" y="512997"/>
                    <a:pt x="5293567" y="438531"/>
                    <a:pt x="5197217" y="438531"/>
                  </a:cubicBezTo>
                  <a:cubicBezTo>
                    <a:pt x="4799191" y="438531"/>
                    <a:pt x="4860509" y="473578"/>
                    <a:pt x="4858220" y="327731"/>
                  </a:cubicBezTo>
                  <a:cubicBezTo>
                    <a:pt x="4855545" y="155888"/>
                    <a:pt x="4854593" y="161776"/>
                    <a:pt x="4852047" y="8730"/>
                  </a:cubicBezTo>
                  <a:cubicBezTo>
                    <a:pt x="4821902" y="9398"/>
                    <a:pt x="4829799" y="-45192"/>
                    <a:pt x="4839058" y="439688"/>
                  </a:cubicBezTo>
                  <a:cubicBezTo>
                    <a:pt x="4735507" y="439174"/>
                    <a:pt x="4619764" y="434442"/>
                    <a:pt x="4431464" y="438479"/>
                  </a:cubicBezTo>
                  <a:cubicBezTo>
                    <a:pt x="4430229" y="296464"/>
                    <a:pt x="4425985" y="114952"/>
                    <a:pt x="4424416" y="19966"/>
                  </a:cubicBezTo>
                  <a:cubicBezTo>
                    <a:pt x="4389950" y="21021"/>
                    <a:pt x="4406618" y="-25984"/>
                    <a:pt x="4410399" y="438917"/>
                  </a:cubicBezTo>
                  <a:cubicBezTo>
                    <a:pt x="4226676" y="442722"/>
                    <a:pt x="4134853" y="438119"/>
                    <a:pt x="4000206" y="437657"/>
                  </a:cubicBezTo>
                  <a:cubicBezTo>
                    <a:pt x="3995293" y="218655"/>
                    <a:pt x="3997505" y="181884"/>
                    <a:pt x="3995705" y="34006"/>
                  </a:cubicBezTo>
                  <a:cubicBezTo>
                    <a:pt x="3967181" y="34983"/>
                    <a:pt x="3975026" y="13718"/>
                    <a:pt x="3975463" y="152520"/>
                  </a:cubicBezTo>
                  <a:cubicBezTo>
                    <a:pt x="3975771" y="251362"/>
                    <a:pt x="3977212" y="350719"/>
                    <a:pt x="3979141" y="437631"/>
                  </a:cubicBezTo>
                  <a:cubicBezTo>
                    <a:pt x="3960365" y="437605"/>
                    <a:pt x="3667202" y="437451"/>
                    <a:pt x="3654598" y="437425"/>
                  </a:cubicBezTo>
                  <a:cubicBezTo>
                    <a:pt x="3544051" y="437425"/>
                    <a:pt x="3573064" y="505052"/>
                    <a:pt x="3568975" y="49511"/>
                  </a:cubicBezTo>
                  <a:cubicBezTo>
                    <a:pt x="3540528" y="50591"/>
                    <a:pt x="3548424" y="31923"/>
                    <a:pt x="3548166" y="152442"/>
                  </a:cubicBezTo>
                  <a:cubicBezTo>
                    <a:pt x="3547961" y="248894"/>
                    <a:pt x="3549221" y="343854"/>
                    <a:pt x="3551459" y="437759"/>
                  </a:cubicBezTo>
                  <a:cubicBezTo>
                    <a:pt x="3154050" y="440794"/>
                    <a:pt x="3542431" y="437579"/>
                    <a:pt x="3145022" y="440151"/>
                  </a:cubicBezTo>
                  <a:cubicBezTo>
                    <a:pt x="3144173" y="358896"/>
                    <a:pt x="3142759" y="281318"/>
                    <a:pt x="3139260" y="66508"/>
                  </a:cubicBezTo>
                  <a:cubicBezTo>
                    <a:pt x="3109785" y="67716"/>
                    <a:pt x="3117578" y="28580"/>
                    <a:pt x="3122465" y="328117"/>
                  </a:cubicBezTo>
                  <a:cubicBezTo>
                    <a:pt x="3124728" y="471753"/>
                    <a:pt x="3205131" y="440819"/>
                    <a:pt x="2729043" y="440819"/>
                  </a:cubicBezTo>
                  <a:cubicBezTo>
                    <a:pt x="2711681" y="440819"/>
                    <a:pt x="2720735" y="483401"/>
                    <a:pt x="2709675" y="84713"/>
                  </a:cubicBezTo>
                  <a:cubicBezTo>
                    <a:pt x="2674952" y="86204"/>
                    <a:pt x="2693754" y="33775"/>
                    <a:pt x="2696532" y="440742"/>
                  </a:cubicBezTo>
                  <a:cubicBezTo>
                    <a:pt x="2565382" y="440074"/>
                    <a:pt x="2479707" y="432488"/>
                    <a:pt x="2286391" y="437708"/>
                  </a:cubicBezTo>
                  <a:cubicBezTo>
                    <a:pt x="2284771" y="361853"/>
                    <a:pt x="2284719" y="334391"/>
                    <a:pt x="2280450" y="103921"/>
                  </a:cubicBezTo>
                  <a:cubicBezTo>
                    <a:pt x="2252748" y="105207"/>
                    <a:pt x="2257172" y="52828"/>
                    <a:pt x="2265300" y="438299"/>
                  </a:cubicBezTo>
                  <a:cubicBezTo>
                    <a:pt x="2164835" y="441205"/>
                    <a:pt x="2059895" y="440819"/>
                    <a:pt x="1958016" y="439559"/>
                  </a:cubicBezTo>
                  <a:cubicBezTo>
                    <a:pt x="1828513" y="438094"/>
                    <a:pt x="1855957" y="499446"/>
                    <a:pt x="1854336" y="123849"/>
                  </a:cubicBezTo>
                  <a:cubicBezTo>
                    <a:pt x="1829053" y="125058"/>
                    <a:pt x="1829053" y="75970"/>
                    <a:pt x="1837026" y="438685"/>
                  </a:cubicBezTo>
                  <a:cubicBezTo>
                    <a:pt x="1814521" y="438634"/>
                    <a:pt x="1827587" y="438659"/>
                    <a:pt x="1495251" y="438582"/>
                  </a:cubicBezTo>
                  <a:cubicBezTo>
                    <a:pt x="1406463" y="438582"/>
                    <a:pt x="1428557" y="490909"/>
                    <a:pt x="1423645" y="144420"/>
                  </a:cubicBezTo>
                  <a:cubicBezTo>
                    <a:pt x="1393012" y="145783"/>
                    <a:pt x="1401191" y="100887"/>
                    <a:pt x="1407055" y="438351"/>
                  </a:cubicBezTo>
                  <a:cubicBezTo>
                    <a:pt x="1297485" y="437708"/>
                    <a:pt x="1281924" y="436217"/>
                    <a:pt x="1000284" y="437657"/>
                  </a:cubicBezTo>
                  <a:cubicBezTo>
                    <a:pt x="998226" y="366250"/>
                    <a:pt x="996528" y="262342"/>
                    <a:pt x="996631" y="152777"/>
                  </a:cubicBezTo>
                  <a:cubicBezTo>
                    <a:pt x="969959" y="152828"/>
                    <a:pt x="973689" y="126420"/>
                    <a:pt x="976852" y="328143"/>
                  </a:cubicBezTo>
                  <a:cubicBezTo>
                    <a:pt x="978987" y="465916"/>
                    <a:pt x="1000335" y="437914"/>
                    <a:pt x="878394" y="437914"/>
                  </a:cubicBezTo>
                  <a:cubicBezTo>
                    <a:pt x="725588" y="437914"/>
                    <a:pt x="724482" y="440228"/>
                    <a:pt x="573116" y="440254"/>
                  </a:cubicBezTo>
                  <a:cubicBezTo>
                    <a:pt x="570672" y="315003"/>
                    <a:pt x="570955" y="285793"/>
                    <a:pt x="567637" y="152700"/>
                  </a:cubicBezTo>
                  <a:cubicBezTo>
                    <a:pt x="538496" y="152828"/>
                    <a:pt x="545775" y="115698"/>
                    <a:pt x="552025" y="440228"/>
                  </a:cubicBezTo>
                  <a:cubicBezTo>
                    <a:pt x="550173" y="440228"/>
                    <a:pt x="144688" y="437322"/>
                    <a:pt x="142836" y="437297"/>
                  </a:cubicBezTo>
                  <a:cubicBezTo>
                    <a:pt x="140778" y="366764"/>
                    <a:pt x="139569" y="276022"/>
                    <a:pt x="138052" y="164219"/>
                  </a:cubicBezTo>
                  <a:cubicBezTo>
                    <a:pt x="110016" y="165839"/>
                    <a:pt x="116472" y="141951"/>
                    <a:pt x="119404" y="328117"/>
                  </a:cubicBezTo>
                  <a:cubicBezTo>
                    <a:pt x="121359" y="453342"/>
                    <a:pt x="127043" y="437091"/>
                    <a:pt x="107650" y="436782"/>
                  </a:cubicBezTo>
                  <a:cubicBezTo>
                    <a:pt x="-18638" y="434905"/>
                    <a:pt x="807" y="428297"/>
                    <a:pt x="1424" y="459667"/>
                  </a:cubicBezTo>
                  <a:cubicBezTo>
                    <a:pt x="55926" y="459873"/>
                    <a:pt x="85968" y="460413"/>
                    <a:pt x="122491" y="460927"/>
                  </a:cubicBezTo>
                  <a:cubicBezTo>
                    <a:pt x="131416" y="734956"/>
                    <a:pt x="129153" y="747684"/>
                    <a:pt x="131004" y="930687"/>
                  </a:cubicBezTo>
                  <a:cubicBezTo>
                    <a:pt x="93452" y="931047"/>
                    <a:pt x="63256" y="931433"/>
                    <a:pt x="9012" y="931613"/>
                  </a:cubicBezTo>
                  <a:cubicBezTo>
                    <a:pt x="9397" y="962855"/>
                    <a:pt x="-8916" y="956041"/>
                    <a:pt x="107599" y="954806"/>
                  </a:cubicBezTo>
                  <a:cubicBezTo>
                    <a:pt x="142039" y="954472"/>
                    <a:pt x="129101" y="889674"/>
                    <a:pt x="136894" y="1380853"/>
                  </a:cubicBezTo>
                  <a:cubicBezTo>
                    <a:pt x="137718" y="1433155"/>
                    <a:pt x="160660" y="1420092"/>
                    <a:pt x="13641" y="1420015"/>
                  </a:cubicBezTo>
                  <a:cubicBezTo>
                    <a:pt x="13847" y="1451848"/>
                    <a:pt x="-8684" y="1443877"/>
                    <a:pt x="137949" y="1443954"/>
                  </a:cubicBezTo>
                  <a:cubicBezTo>
                    <a:pt x="140032" y="1560719"/>
                    <a:pt x="145048" y="1726494"/>
                    <a:pt x="145331" y="1912223"/>
                  </a:cubicBezTo>
                  <a:cubicBezTo>
                    <a:pt x="102403" y="1912403"/>
                    <a:pt x="69172" y="1912686"/>
                    <a:pt x="16111" y="1912814"/>
                  </a:cubicBezTo>
                  <a:cubicBezTo>
                    <a:pt x="16213" y="1943979"/>
                    <a:pt x="-1019" y="1936934"/>
                    <a:pt x="107547" y="1936342"/>
                  </a:cubicBezTo>
                  <a:cubicBezTo>
                    <a:pt x="160609" y="1936059"/>
                    <a:pt x="143891" y="1863599"/>
                    <a:pt x="152558" y="2403299"/>
                  </a:cubicBezTo>
                  <a:cubicBezTo>
                    <a:pt x="106055" y="2403531"/>
                    <a:pt x="72156" y="2403891"/>
                    <a:pt x="17602" y="2404071"/>
                  </a:cubicBezTo>
                  <a:cubicBezTo>
                    <a:pt x="17679" y="2435776"/>
                    <a:pt x="1398" y="2428216"/>
                    <a:pt x="107547" y="2427521"/>
                  </a:cubicBezTo>
                  <a:cubicBezTo>
                    <a:pt x="171669" y="2427084"/>
                    <a:pt x="152867" y="2372160"/>
                    <a:pt x="159323" y="2783911"/>
                  </a:cubicBezTo>
                  <a:cubicBezTo>
                    <a:pt x="161380" y="2915152"/>
                    <a:pt x="175810" y="2892704"/>
                    <a:pt x="107316" y="2893990"/>
                  </a:cubicBezTo>
                  <a:cubicBezTo>
                    <a:pt x="3096" y="2895944"/>
                    <a:pt x="19171" y="2886996"/>
                    <a:pt x="19326" y="2919138"/>
                  </a:cubicBezTo>
                  <a:cubicBezTo>
                    <a:pt x="82573" y="2918675"/>
                    <a:pt x="108988" y="2917698"/>
                    <a:pt x="162152" y="2917004"/>
                  </a:cubicBezTo>
                  <a:cubicBezTo>
                    <a:pt x="168248" y="3131197"/>
                    <a:pt x="166087" y="3033100"/>
                    <a:pt x="170949" y="3385118"/>
                  </a:cubicBezTo>
                  <a:cubicBezTo>
                    <a:pt x="119893" y="3385864"/>
                    <a:pt x="85685" y="3387381"/>
                    <a:pt x="22566" y="3388049"/>
                  </a:cubicBezTo>
                  <a:cubicBezTo>
                    <a:pt x="22824" y="3417414"/>
                    <a:pt x="5565" y="3412940"/>
                    <a:pt x="107702" y="3410343"/>
                  </a:cubicBezTo>
                  <a:cubicBezTo>
                    <a:pt x="194354" y="3408234"/>
                    <a:pt x="171000" y="3336905"/>
                    <a:pt x="178613" y="3876683"/>
                  </a:cubicBezTo>
                  <a:cubicBezTo>
                    <a:pt x="115366" y="3876374"/>
                    <a:pt x="96590" y="3875860"/>
                    <a:pt x="28791" y="3875603"/>
                  </a:cubicBezTo>
                  <a:cubicBezTo>
                    <a:pt x="29279" y="3907205"/>
                    <a:pt x="14593" y="3899182"/>
                    <a:pt x="107367" y="3900082"/>
                  </a:cubicBezTo>
                  <a:cubicBezTo>
                    <a:pt x="197184" y="3900905"/>
                    <a:pt x="178999" y="3878174"/>
                    <a:pt x="179977" y="4011653"/>
                  </a:cubicBezTo>
                  <a:cubicBezTo>
                    <a:pt x="183114" y="4440811"/>
                    <a:pt x="218789" y="4369096"/>
                    <a:pt x="107470" y="4369379"/>
                  </a:cubicBezTo>
                  <a:cubicBezTo>
                    <a:pt x="26502" y="4369508"/>
                    <a:pt x="38770" y="4361562"/>
                    <a:pt x="39568" y="4393370"/>
                  </a:cubicBezTo>
                  <a:cubicBezTo>
                    <a:pt x="80618" y="4393318"/>
                    <a:pt x="118016" y="4393216"/>
                    <a:pt x="185995" y="4393138"/>
                  </a:cubicBezTo>
                  <a:cubicBezTo>
                    <a:pt x="198187" y="4954515"/>
                    <a:pt x="209375" y="4861921"/>
                    <a:pt x="107573" y="4860970"/>
                  </a:cubicBezTo>
                  <a:cubicBezTo>
                    <a:pt x="41060" y="4860353"/>
                    <a:pt x="51991" y="4854413"/>
                    <a:pt x="52865" y="4884395"/>
                  </a:cubicBezTo>
                  <a:cubicBezTo>
                    <a:pt x="104821" y="4884729"/>
                    <a:pt x="132651" y="4885218"/>
                    <a:pt x="191216" y="4885449"/>
                  </a:cubicBezTo>
                  <a:cubicBezTo>
                    <a:pt x="191242" y="4886426"/>
                    <a:pt x="196823" y="5115405"/>
                    <a:pt x="201530" y="5353640"/>
                  </a:cubicBezTo>
                  <a:cubicBezTo>
                    <a:pt x="139235" y="5353152"/>
                    <a:pt x="112460" y="5352020"/>
                    <a:pt x="63977" y="5351198"/>
                  </a:cubicBezTo>
                  <a:cubicBezTo>
                    <a:pt x="64517" y="5381411"/>
                    <a:pt x="55669" y="5374854"/>
                    <a:pt x="107264" y="5376011"/>
                  </a:cubicBezTo>
                  <a:cubicBezTo>
                    <a:pt x="228228" y="5378788"/>
                    <a:pt x="201453" y="5291517"/>
                    <a:pt x="210198" y="5845385"/>
                  </a:cubicBezTo>
                  <a:cubicBezTo>
                    <a:pt x="150578" y="5845257"/>
                    <a:pt x="127558" y="5844948"/>
                    <a:pt x="70998" y="5844640"/>
                  </a:cubicBezTo>
                  <a:cubicBezTo>
                    <a:pt x="71333" y="5874776"/>
                    <a:pt x="64002" y="5868502"/>
                    <a:pt x="107393" y="5868785"/>
                  </a:cubicBezTo>
                  <a:cubicBezTo>
                    <a:pt x="250425" y="5869762"/>
                    <a:pt x="204745" y="5797404"/>
                    <a:pt x="212719" y="6292698"/>
                  </a:cubicBezTo>
                  <a:cubicBezTo>
                    <a:pt x="213542" y="6346336"/>
                    <a:pt x="239160" y="6332913"/>
                    <a:pt x="74985" y="6332965"/>
                  </a:cubicBezTo>
                  <a:cubicBezTo>
                    <a:pt x="75165" y="6364798"/>
                    <a:pt x="50010" y="6356827"/>
                    <a:pt x="213722" y="6356801"/>
                  </a:cubicBezTo>
                  <a:cubicBezTo>
                    <a:pt x="213773" y="6359295"/>
                    <a:pt x="219278" y="6703393"/>
                    <a:pt x="222235" y="6828541"/>
                  </a:cubicBezTo>
                  <a:cubicBezTo>
                    <a:pt x="153304" y="6828181"/>
                    <a:pt x="117758" y="6826869"/>
                    <a:pt x="76914" y="6825995"/>
                  </a:cubicBezTo>
                  <a:cubicBezTo>
                    <a:pt x="76991" y="6854717"/>
                    <a:pt x="47695" y="6851555"/>
                    <a:pt x="222801" y="6852429"/>
                  </a:cubicBezTo>
                  <a:cubicBezTo>
                    <a:pt x="222853" y="6854717"/>
                    <a:pt x="231984" y="7316429"/>
                    <a:pt x="232009" y="7318306"/>
                  </a:cubicBezTo>
                  <a:cubicBezTo>
                    <a:pt x="156288" y="7318434"/>
                    <a:pt x="122620" y="7319000"/>
                    <a:pt x="77994" y="7319411"/>
                  </a:cubicBezTo>
                  <a:cubicBezTo>
                    <a:pt x="78046" y="7349445"/>
                    <a:pt x="72027" y="7343377"/>
                    <a:pt x="107599" y="7342991"/>
                  </a:cubicBezTo>
                  <a:cubicBezTo>
                    <a:pt x="246078" y="7341500"/>
                    <a:pt x="232395" y="7341114"/>
                    <a:pt x="232472" y="7345640"/>
                  </a:cubicBezTo>
                  <a:cubicBezTo>
                    <a:pt x="234993" y="7506194"/>
                    <a:pt x="239803" y="7669424"/>
                    <a:pt x="240368" y="7807814"/>
                  </a:cubicBezTo>
                  <a:cubicBezTo>
                    <a:pt x="47618" y="7807994"/>
                    <a:pt x="79229" y="7803031"/>
                    <a:pt x="79332" y="7832781"/>
                  </a:cubicBezTo>
                  <a:cubicBezTo>
                    <a:pt x="125372" y="7832370"/>
                    <a:pt x="158706" y="7831778"/>
                    <a:pt x="240446" y="7831676"/>
                  </a:cubicBezTo>
                  <a:cubicBezTo>
                    <a:pt x="240831" y="8125247"/>
                    <a:pt x="244509" y="8161580"/>
                    <a:pt x="247725" y="8297630"/>
                  </a:cubicBezTo>
                  <a:cubicBezTo>
                    <a:pt x="165393" y="8297708"/>
                    <a:pt x="131467" y="8298453"/>
                    <a:pt x="82007" y="8299122"/>
                  </a:cubicBezTo>
                  <a:cubicBezTo>
                    <a:pt x="82238" y="8327818"/>
                    <a:pt x="75731" y="8323112"/>
                    <a:pt x="107624" y="8322650"/>
                  </a:cubicBezTo>
                  <a:cubicBezTo>
                    <a:pt x="291398" y="8319924"/>
                    <a:pt x="244149" y="8235430"/>
                    <a:pt x="252174" y="8749930"/>
                  </a:cubicBezTo>
                  <a:cubicBezTo>
                    <a:pt x="253049" y="8806140"/>
                    <a:pt x="280544" y="8792101"/>
                    <a:pt x="107444" y="8792589"/>
                  </a:cubicBezTo>
                  <a:cubicBezTo>
                    <a:pt x="82984" y="8792640"/>
                    <a:pt x="87177" y="8786495"/>
                    <a:pt x="87614" y="8816554"/>
                  </a:cubicBezTo>
                  <a:cubicBezTo>
                    <a:pt x="130722" y="8816477"/>
                    <a:pt x="161072" y="8816297"/>
                    <a:pt x="253177" y="8816297"/>
                  </a:cubicBezTo>
                  <a:cubicBezTo>
                    <a:pt x="254489" y="8911077"/>
                    <a:pt x="255878" y="9090583"/>
                    <a:pt x="260199" y="9280631"/>
                  </a:cubicBezTo>
                  <a:cubicBezTo>
                    <a:pt x="179462" y="9280657"/>
                    <a:pt x="147543" y="9281428"/>
                    <a:pt x="96385" y="9282457"/>
                  </a:cubicBezTo>
                  <a:cubicBezTo>
                    <a:pt x="97182" y="9316142"/>
                    <a:pt x="71127" y="9304519"/>
                    <a:pt x="260688" y="9304494"/>
                  </a:cubicBezTo>
                  <a:cubicBezTo>
                    <a:pt x="260739" y="9306422"/>
                    <a:pt x="269844" y="9773328"/>
                    <a:pt x="269896" y="9775462"/>
                  </a:cubicBezTo>
                  <a:cubicBezTo>
                    <a:pt x="201505" y="9775539"/>
                    <a:pt x="163232" y="9774922"/>
                    <a:pt x="110377" y="9773713"/>
                  </a:cubicBezTo>
                  <a:cubicBezTo>
                    <a:pt x="111354" y="9803412"/>
                    <a:pt x="85016" y="9799350"/>
                    <a:pt x="261742" y="9799350"/>
                  </a:cubicBezTo>
                  <a:cubicBezTo>
                    <a:pt x="271850" y="9799350"/>
                    <a:pt x="270282" y="9798296"/>
                    <a:pt x="270333" y="9802667"/>
                  </a:cubicBezTo>
                  <a:cubicBezTo>
                    <a:pt x="278358" y="10323314"/>
                    <a:pt x="283142" y="10267310"/>
                    <a:pt x="261742" y="10267310"/>
                  </a:cubicBezTo>
                  <a:cubicBezTo>
                    <a:pt x="103561" y="10267310"/>
                    <a:pt x="126529" y="10260521"/>
                    <a:pt x="127558" y="10291352"/>
                  </a:cubicBezTo>
                  <a:cubicBezTo>
                    <a:pt x="167399" y="10291249"/>
                    <a:pt x="203279" y="10291197"/>
                    <a:pt x="277895" y="10291197"/>
                  </a:cubicBezTo>
                  <a:cubicBezTo>
                    <a:pt x="285431" y="10618428"/>
                    <a:pt x="283322" y="10621333"/>
                    <a:pt x="284582" y="10755018"/>
                  </a:cubicBezTo>
                  <a:cubicBezTo>
                    <a:pt x="223496" y="10754837"/>
                    <a:pt x="179205" y="10755275"/>
                    <a:pt x="142990" y="10755917"/>
                  </a:cubicBezTo>
                  <a:cubicBezTo>
                    <a:pt x="144045" y="10787340"/>
                    <a:pt x="123160" y="10778854"/>
                    <a:pt x="261768" y="10778854"/>
                  </a:cubicBezTo>
                  <a:cubicBezTo>
                    <a:pt x="293456" y="10778854"/>
                    <a:pt x="284248" y="10724985"/>
                    <a:pt x="291784" y="11207087"/>
                  </a:cubicBezTo>
                  <a:cubicBezTo>
                    <a:pt x="292607" y="11258102"/>
                    <a:pt x="300426" y="11249385"/>
                    <a:pt x="261768" y="11249385"/>
                  </a:cubicBezTo>
                  <a:cubicBezTo>
                    <a:pt x="138978" y="11249385"/>
                    <a:pt x="159066" y="11240077"/>
                    <a:pt x="160146" y="11272605"/>
                  </a:cubicBezTo>
                  <a:cubicBezTo>
                    <a:pt x="203614" y="11273248"/>
                    <a:pt x="248985" y="11273350"/>
                    <a:pt x="292890" y="11273222"/>
                  </a:cubicBezTo>
                  <a:cubicBezTo>
                    <a:pt x="301764" y="11814182"/>
                    <a:pt x="314392" y="11741979"/>
                    <a:pt x="261768" y="11741979"/>
                  </a:cubicBezTo>
                  <a:cubicBezTo>
                    <a:pt x="159554" y="11741979"/>
                    <a:pt x="175475" y="11734214"/>
                    <a:pt x="176504" y="11765892"/>
                  </a:cubicBezTo>
                  <a:cubicBezTo>
                    <a:pt x="219792" y="11765815"/>
                    <a:pt x="257730" y="11765841"/>
                    <a:pt x="299243" y="11765841"/>
                  </a:cubicBezTo>
                  <a:cubicBezTo>
                    <a:pt x="299577" y="11849719"/>
                    <a:pt x="301326" y="11951878"/>
                    <a:pt x="303333" y="12066149"/>
                  </a:cubicBezTo>
                  <a:cubicBezTo>
                    <a:pt x="335972" y="12065892"/>
                    <a:pt x="321697" y="12104796"/>
                    <a:pt x="320308" y="11765841"/>
                  </a:cubicBezTo>
                  <a:lnTo>
                    <a:pt x="727465" y="11765867"/>
                  </a:lnTo>
                  <a:cubicBezTo>
                    <a:pt x="729214" y="11890269"/>
                    <a:pt x="730320" y="11975046"/>
                    <a:pt x="733381" y="12062729"/>
                  </a:cubicBezTo>
                  <a:cubicBezTo>
                    <a:pt x="764246" y="12062472"/>
                    <a:pt x="753212" y="12102945"/>
                    <a:pt x="748556" y="11765867"/>
                  </a:cubicBezTo>
                  <a:cubicBezTo>
                    <a:pt x="1095347" y="11765892"/>
                    <a:pt x="1001184" y="11762807"/>
                    <a:pt x="1157411" y="11762241"/>
                  </a:cubicBezTo>
                  <a:cubicBezTo>
                    <a:pt x="1160137" y="11875406"/>
                    <a:pt x="1160420" y="11937170"/>
                    <a:pt x="1162992" y="12059335"/>
                  </a:cubicBezTo>
                  <a:cubicBezTo>
                    <a:pt x="1191208" y="12059103"/>
                    <a:pt x="1184083" y="12082734"/>
                    <a:pt x="1181357" y="11909476"/>
                  </a:cubicBezTo>
                  <a:cubicBezTo>
                    <a:pt x="1178759" y="11744833"/>
                    <a:pt x="1175210" y="11762189"/>
                    <a:pt x="1186861" y="11762189"/>
                  </a:cubicBezTo>
                  <a:cubicBezTo>
                    <a:pt x="1336761" y="11762189"/>
                    <a:pt x="1339770" y="11764735"/>
                    <a:pt x="1495200" y="11764735"/>
                  </a:cubicBezTo>
                  <a:cubicBezTo>
                    <a:pt x="1610428" y="11764761"/>
                    <a:pt x="1584347" y="11735551"/>
                    <a:pt x="1587074" y="11909939"/>
                  </a:cubicBezTo>
                  <a:cubicBezTo>
                    <a:pt x="1589697" y="12078183"/>
                    <a:pt x="1584630" y="12056069"/>
                    <a:pt x="1611637" y="12055838"/>
                  </a:cubicBezTo>
                  <a:cubicBezTo>
                    <a:pt x="1608525" y="11964761"/>
                    <a:pt x="1606878" y="11848664"/>
                    <a:pt x="1606853" y="11764761"/>
                  </a:cubicBezTo>
                  <a:cubicBezTo>
                    <a:pt x="1778563" y="11764813"/>
                    <a:pt x="1859609" y="11765044"/>
                    <a:pt x="1957990" y="11764247"/>
                  </a:cubicBezTo>
                  <a:cubicBezTo>
                    <a:pt x="2027719" y="11763681"/>
                    <a:pt x="2012749" y="11734753"/>
                    <a:pt x="2015476" y="11909914"/>
                  </a:cubicBezTo>
                  <a:cubicBezTo>
                    <a:pt x="2018048" y="12074326"/>
                    <a:pt x="2010949" y="12052701"/>
                    <a:pt x="2038933" y="12052495"/>
                  </a:cubicBezTo>
                  <a:cubicBezTo>
                    <a:pt x="2037133" y="11950901"/>
                    <a:pt x="2035538" y="11848227"/>
                    <a:pt x="2034381" y="11763758"/>
                  </a:cubicBezTo>
                  <a:cubicBezTo>
                    <a:pt x="2157325" y="11763295"/>
                    <a:pt x="2255989" y="11764066"/>
                    <a:pt x="2443673" y="11763989"/>
                  </a:cubicBezTo>
                  <a:cubicBezTo>
                    <a:pt x="2444058" y="11853447"/>
                    <a:pt x="2445987" y="11969672"/>
                    <a:pt x="2447916" y="12049333"/>
                  </a:cubicBezTo>
                  <a:cubicBezTo>
                    <a:pt x="2480736" y="12049101"/>
                    <a:pt x="2466049" y="12086308"/>
                    <a:pt x="2464763" y="11763938"/>
                  </a:cubicBezTo>
                  <a:cubicBezTo>
                    <a:pt x="2466667" y="11763938"/>
                    <a:pt x="2868963" y="11762164"/>
                    <a:pt x="2871020" y="11762138"/>
                  </a:cubicBezTo>
                  <a:cubicBezTo>
                    <a:pt x="2873669" y="11902920"/>
                    <a:pt x="2873850" y="11946967"/>
                    <a:pt x="2876113" y="12045990"/>
                  </a:cubicBezTo>
                  <a:cubicBezTo>
                    <a:pt x="2905460" y="12045784"/>
                    <a:pt x="2898078" y="12086771"/>
                    <a:pt x="2892137" y="11762010"/>
                  </a:cubicBezTo>
                  <a:cubicBezTo>
                    <a:pt x="3179462" y="11760056"/>
                    <a:pt x="3155953" y="11763810"/>
                    <a:pt x="3302021" y="11764503"/>
                  </a:cubicBezTo>
                  <a:cubicBezTo>
                    <a:pt x="3304901" y="11852393"/>
                    <a:pt x="3306496" y="11960107"/>
                    <a:pt x="3306907" y="12042673"/>
                  </a:cubicBezTo>
                  <a:cubicBezTo>
                    <a:pt x="3334300" y="12042467"/>
                    <a:pt x="3328950" y="12064606"/>
                    <a:pt x="3326532" y="11909476"/>
                  </a:cubicBezTo>
                  <a:cubicBezTo>
                    <a:pt x="3323909" y="11742570"/>
                    <a:pt x="3314444" y="11764632"/>
                    <a:pt x="3346080" y="11764632"/>
                  </a:cubicBezTo>
                  <a:cubicBezTo>
                    <a:pt x="3623322" y="11764864"/>
                    <a:pt x="3670519" y="11764992"/>
                    <a:pt x="3730423" y="11764735"/>
                  </a:cubicBezTo>
                  <a:cubicBezTo>
                    <a:pt x="3732275" y="11881243"/>
                    <a:pt x="3733664" y="11959515"/>
                    <a:pt x="3734409" y="12039407"/>
                  </a:cubicBezTo>
                  <a:cubicBezTo>
                    <a:pt x="3761802" y="12039201"/>
                    <a:pt x="3756169" y="12061084"/>
                    <a:pt x="3753803" y="11909476"/>
                  </a:cubicBezTo>
                  <a:cubicBezTo>
                    <a:pt x="3751102" y="11739510"/>
                    <a:pt x="3732326" y="11764890"/>
                    <a:pt x="3808999" y="11764170"/>
                  </a:cubicBezTo>
                  <a:cubicBezTo>
                    <a:pt x="3956301" y="11762781"/>
                    <a:pt x="4040562" y="11763398"/>
                    <a:pt x="4117364" y="11764529"/>
                  </a:cubicBezTo>
                  <a:cubicBezTo>
                    <a:pt x="4171068" y="11765327"/>
                    <a:pt x="4156922" y="11737865"/>
                    <a:pt x="4159623" y="11909939"/>
                  </a:cubicBezTo>
                  <a:cubicBezTo>
                    <a:pt x="4161937" y="12057792"/>
                    <a:pt x="4156227" y="12036167"/>
                    <a:pt x="4183234" y="12035961"/>
                  </a:cubicBezTo>
                  <a:cubicBezTo>
                    <a:pt x="4181331" y="11962935"/>
                    <a:pt x="4179427" y="11852881"/>
                    <a:pt x="4179479" y="11765301"/>
                  </a:cubicBezTo>
                  <a:cubicBezTo>
                    <a:pt x="4417420" y="11767435"/>
                    <a:pt x="4399519" y="11761573"/>
                    <a:pt x="4585813" y="11761573"/>
                  </a:cubicBezTo>
                  <a:cubicBezTo>
                    <a:pt x="4586173" y="11847842"/>
                    <a:pt x="4587973" y="11959052"/>
                    <a:pt x="4589697" y="12032850"/>
                  </a:cubicBezTo>
                  <a:cubicBezTo>
                    <a:pt x="4621950" y="12032593"/>
                    <a:pt x="4608164" y="12070211"/>
                    <a:pt x="4606904" y="11761598"/>
                  </a:cubicBezTo>
                  <a:cubicBezTo>
                    <a:pt x="4646925" y="11761649"/>
                    <a:pt x="4479690" y="11760930"/>
                    <a:pt x="5016684" y="11763526"/>
                  </a:cubicBezTo>
                  <a:cubicBezTo>
                    <a:pt x="5018228" y="11839459"/>
                    <a:pt x="5020157" y="11952110"/>
                    <a:pt x="5020722" y="12029559"/>
                  </a:cubicBezTo>
                  <a:cubicBezTo>
                    <a:pt x="5048269" y="12029353"/>
                    <a:pt x="5042534" y="12050181"/>
                    <a:pt x="5040347" y="11909502"/>
                  </a:cubicBezTo>
                  <a:cubicBezTo>
                    <a:pt x="5037827" y="11747456"/>
                    <a:pt x="5035383" y="11763629"/>
                    <a:pt x="5042997" y="11763655"/>
                  </a:cubicBezTo>
                  <a:cubicBezTo>
                    <a:pt x="5527496" y="11766253"/>
                    <a:pt x="5444341" y="11718631"/>
                    <a:pt x="5447402" y="11909914"/>
                  </a:cubicBezTo>
                  <a:cubicBezTo>
                    <a:pt x="5449511" y="12045706"/>
                    <a:pt x="5442900" y="12026318"/>
                    <a:pt x="5470499" y="12026113"/>
                  </a:cubicBezTo>
                  <a:cubicBezTo>
                    <a:pt x="5468313" y="11913334"/>
                    <a:pt x="5468132" y="11871986"/>
                    <a:pt x="5465766" y="11762267"/>
                  </a:cubicBezTo>
                  <a:cubicBezTo>
                    <a:pt x="5659957" y="11761778"/>
                    <a:pt x="5650414" y="11765250"/>
                    <a:pt x="5873181" y="11764735"/>
                  </a:cubicBezTo>
                  <a:cubicBezTo>
                    <a:pt x="5875701" y="11878646"/>
                    <a:pt x="5875753" y="11919299"/>
                    <a:pt x="5877887" y="12022976"/>
                  </a:cubicBezTo>
                  <a:cubicBezTo>
                    <a:pt x="5905691" y="12022770"/>
                    <a:pt x="5899081" y="12041799"/>
                    <a:pt x="5896946" y="11909502"/>
                  </a:cubicBezTo>
                  <a:cubicBezTo>
                    <a:pt x="5894246" y="11735602"/>
                    <a:pt x="5874569" y="11764915"/>
                    <a:pt x="5968630" y="11764298"/>
                  </a:cubicBezTo>
                  <a:cubicBezTo>
                    <a:pt x="6059886" y="11763681"/>
                    <a:pt x="6134476" y="11763424"/>
                    <a:pt x="6277149" y="11764195"/>
                  </a:cubicBezTo>
                  <a:cubicBezTo>
                    <a:pt x="6311588" y="11764376"/>
                    <a:pt x="6301969" y="11738405"/>
                    <a:pt x="6304695" y="11909939"/>
                  </a:cubicBezTo>
                  <a:cubicBezTo>
                    <a:pt x="6306830" y="12041644"/>
                    <a:pt x="6299448" y="12019761"/>
                    <a:pt x="6327535" y="12019556"/>
                  </a:cubicBezTo>
                  <a:cubicBezTo>
                    <a:pt x="6326069" y="11929508"/>
                    <a:pt x="6324706" y="11851261"/>
                    <a:pt x="6323806" y="11764427"/>
                  </a:cubicBezTo>
                  <a:cubicBezTo>
                    <a:pt x="6620852" y="11765584"/>
                    <a:pt x="6539884" y="11762087"/>
                    <a:pt x="6730371" y="11761933"/>
                  </a:cubicBezTo>
                  <a:cubicBezTo>
                    <a:pt x="6734177" y="12055967"/>
                    <a:pt x="6726204" y="12016470"/>
                    <a:pt x="6755526" y="12016239"/>
                  </a:cubicBezTo>
                  <a:cubicBezTo>
                    <a:pt x="6753905" y="11940950"/>
                    <a:pt x="6752465" y="11838121"/>
                    <a:pt x="6751487" y="11761933"/>
                  </a:cubicBezTo>
                  <a:cubicBezTo>
                    <a:pt x="6886367" y="11761984"/>
                    <a:pt x="6860208" y="11763089"/>
                    <a:pt x="7159339" y="11762987"/>
                  </a:cubicBezTo>
                  <a:cubicBezTo>
                    <a:pt x="7163712" y="12051544"/>
                    <a:pt x="7154452" y="12012999"/>
                    <a:pt x="7184391" y="12012742"/>
                  </a:cubicBezTo>
                  <a:cubicBezTo>
                    <a:pt x="7182925" y="11935576"/>
                    <a:pt x="7181999" y="11869492"/>
                    <a:pt x="7180404" y="11762961"/>
                  </a:cubicBezTo>
                  <a:cubicBezTo>
                    <a:pt x="7382568" y="11762884"/>
                    <a:pt x="7428891" y="11762987"/>
                    <a:pt x="7511994" y="11762550"/>
                  </a:cubicBezTo>
                  <a:cubicBezTo>
                    <a:pt x="7607624" y="11762036"/>
                    <a:pt x="7585221" y="11732696"/>
                    <a:pt x="7587973" y="11909991"/>
                  </a:cubicBezTo>
                  <a:cubicBezTo>
                    <a:pt x="7589800" y="12027553"/>
                    <a:pt x="7583138" y="12009373"/>
                    <a:pt x="7610865" y="12009142"/>
                  </a:cubicBezTo>
                  <a:cubicBezTo>
                    <a:pt x="7604665" y="11723362"/>
                    <a:pt x="7590622" y="11762215"/>
                    <a:pt x="7666446" y="11762215"/>
                  </a:cubicBezTo>
                  <a:close/>
                  <a:moveTo>
                    <a:pt x="7559295" y="9802769"/>
                  </a:moveTo>
                  <a:cubicBezTo>
                    <a:pt x="7567500" y="10339822"/>
                    <a:pt x="7582957" y="10266461"/>
                    <a:pt x="7512020" y="10265973"/>
                  </a:cubicBezTo>
                  <a:cubicBezTo>
                    <a:pt x="7083232" y="10263067"/>
                    <a:pt x="7156407" y="10294437"/>
                    <a:pt x="7154220" y="10153502"/>
                  </a:cubicBezTo>
                  <a:cubicBezTo>
                    <a:pt x="7147559" y="9727095"/>
                    <a:pt x="7128731" y="9797267"/>
                    <a:pt x="7202885" y="9798681"/>
                  </a:cubicBezTo>
                  <a:cubicBezTo>
                    <a:pt x="7466237" y="9803644"/>
                    <a:pt x="7559166" y="9795519"/>
                    <a:pt x="7559295" y="9802769"/>
                  </a:cubicBezTo>
                  <a:close/>
                  <a:moveTo>
                    <a:pt x="7558832" y="9775797"/>
                  </a:moveTo>
                  <a:cubicBezTo>
                    <a:pt x="7207746" y="9776645"/>
                    <a:pt x="7337120" y="9776336"/>
                    <a:pt x="7149128" y="9773919"/>
                  </a:cubicBezTo>
                  <a:cubicBezTo>
                    <a:pt x="7147225" y="9639077"/>
                    <a:pt x="7148614" y="9469240"/>
                    <a:pt x="7142518" y="9304596"/>
                  </a:cubicBezTo>
                  <a:cubicBezTo>
                    <a:pt x="7499314" y="9304776"/>
                    <a:pt x="7395068" y="9304494"/>
                    <a:pt x="7549829" y="9306731"/>
                  </a:cubicBezTo>
                  <a:cubicBezTo>
                    <a:pt x="7550832" y="9532083"/>
                    <a:pt x="7556234" y="9626632"/>
                    <a:pt x="7558832" y="9775797"/>
                  </a:cubicBezTo>
                  <a:close/>
                  <a:moveTo>
                    <a:pt x="7549752" y="9282791"/>
                  </a:moveTo>
                  <a:cubicBezTo>
                    <a:pt x="7124668" y="9276414"/>
                    <a:pt x="7141849" y="9286880"/>
                    <a:pt x="7141438" y="9275514"/>
                  </a:cubicBezTo>
                  <a:cubicBezTo>
                    <a:pt x="7136705" y="9155304"/>
                    <a:pt x="7135419" y="9049159"/>
                    <a:pt x="7134879" y="8925143"/>
                  </a:cubicBezTo>
                  <a:cubicBezTo>
                    <a:pt x="7134313" y="8792461"/>
                    <a:pt x="7115743" y="8814780"/>
                    <a:pt x="7203038" y="8814548"/>
                  </a:cubicBezTo>
                  <a:cubicBezTo>
                    <a:pt x="7326806" y="8814214"/>
                    <a:pt x="7413819" y="8814008"/>
                    <a:pt x="7511814" y="8815577"/>
                  </a:cubicBezTo>
                  <a:cubicBezTo>
                    <a:pt x="7553765" y="8816271"/>
                    <a:pt x="7547591" y="8750471"/>
                    <a:pt x="7549752" y="9282791"/>
                  </a:cubicBezTo>
                  <a:close/>
                  <a:moveTo>
                    <a:pt x="3293558" y="9802358"/>
                  </a:moveTo>
                  <a:cubicBezTo>
                    <a:pt x="3293430" y="9795159"/>
                    <a:pt x="3246258" y="9793539"/>
                    <a:pt x="3700458" y="9796161"/>
                  </a:cubicBezTo>
                  <a:cubicBezTo>
                    <a:pt x="3703571" y="9976233"/>
                    <a:pt x="3700793" y="10055996"/>
                    <a:pt x="3706142" y="10265844"/>
                  </a:cubicBezTo>
                  <a:cubicBezTo>
                    <a:pt x="3477126" y="10266050"/>
                    <a:pt x="3424579" y="10269135"/>
                    <a:pt x="3297108" y="10267978"/>
                  </a:cubicBezTo>
                  <a:cubicBezTo>
                    <a:pt x="3291372" y="9946457"/>
                    <a:pt x="3296619" y="9998706"/>
                    <a:pt x="3293558" y="9802358"/>
                  </a:cubicBezTo>
                  <a:close/>
                  <a:moveTo>
                    <a:pt x="712496" y="9307913"/>
                  </a:moveTo>
                  <a:cubicBezTo>
                    <a:pt x="1129453" y="9307913"/>
                    <a:pt x="940843" y="9306731"/>
                    <a:pt x="1118907" y="9305445"/>
                  </a:cubicBezTo>
                  <a:cubicBezTo>
                    <a:pt x="1119267" y="9405882"/>
                    <a:pt x="1120810" y="9452397"/>
                    <a:pt x="1122817" y="9627300"/>
                  </a:cubicBezTo>
                  <a:cubicBezTo>
                    <a:pt x="1125054" y="9822260"/>
                    <a:pt x="1207515" y="9769985"/>
                    <a:pt x="724224" y="9772607"/>
                  </a:cubicBezTo>
                  <a:cubicBezTo>
                    <a:pt x="706169" y="9772710"/>
                    <a:pt x="725999" y="9756665"/>
                    <a:pt x="712496" y="9307913"/>
                  </a:cubicBezTo>
                  <a:close/>
                  <a:moveTo>
                    <a:pt x="690273" y="7831985"/>
                  </a:moveTo>
                  <a:cubicBezTo>
                    <a:pt x="866588" y="7834607"/>
                    <a:pt x="817230" y="7834118"/>
                    <a:pt x="1094730" y="7833244"/>
                  </a:cubicBezTo>
                  <a:cubicBezTo>
                    <a:pt x="1104786" y="8318252"/>
                    <a:pt x="1091720" y="7750370"/>
                    <a:pt x="1104786" y="8298350"/>
                  </a:cubicBezTo>
                  <a:cubicBezTo>
                    <a:pt x="958436" y="8300278"/>
                    <a:pt x="1048098" y="8302876"/>
                    <a:pt x="695109" y="8301178"/>
                  </a:cubicBezTo>
                  <a:cubicBezTo>
                    <a:pt x="694183" y="8123498"/>
                    <a:pt x="698015" y="8256977"/>
                    <a:pt x="690273" y="7831985"/>
                  </a:cubicBezTo>
                  <a:close/>
                  <a:moveTo>
                    <a:pt x="661389" y="5941451"/>
                  </a:moveTo>
                  <a:cubicBezTo>
                    <a:pt x="659846" y="5841889"/>
                    <a:pt x="594052" y="5870148"/>
                    <a:pt x="1032692" y="5867190"/>
                  </a:cubicBezTo>
                  <a:cubicBezTo>
                    <a:pt x="1081304" y="5866882"/>
                    <a:pt x="1062656" y="5803112"/>
                    <a:pt x="1070321" y="6292877"/>
                  </a:cubicBezTo>
                  <a:cubicBezTo>
                    <a:pt x="1071144" y="6343841"/>
                    <a:pt x="1127318" y="6337619"/>
                    <a:pt x="724327" y="6333299"/>
                  </a:cubicBezTo>
                  <a:cubicBezTo>
                    <a:pt x="638858" y="6332348"/>
                    <a:pt x="668488" y="6395243"/>
                    <a:pt x="661389" y="5941451"/>
                  </a:cubicBezTo>
                  <a:close/>
                  <a:moveTo>
                    <a:pt x="621445" y="3485323"/>
                  </a:moveTo>
                  <a:cubicBezTo>
                    <a:pt x="619979" y="3391520"/>
                    <a:pt x="544849" y="3407566"/>
                    <a:pt x="1027573" y="3411423"/>
                  </a:cubicBezTo>
                  <a:cubicBezTo>
                    <a:pt x="1036010" y="3912990"/>
                    <a:pt x="1035161" y="3878920"/>
                    <a:pt x="1032846" y="3878868"/>
                  </a:cubicBezTo>
                  <a:cubicBezTo>
                    <a:pt x="567406" y="3869483"/>
                    <a:pt x="625174" y="3907359"/>
                    <a:pt x="624043" y="3836158"/>
                  </a:cubicBezTo>
                  <a:cubicBezTo>
                    <a:pt x="621342" y="3657835"/>
                    <a:pt x="624223" y="3658838"/>
                    <a:pt x="621445" y="3485323"/>
                  </a:cubicBezTo>
                  <a:close/>
                  <a:moveTo>
                    <a:pt x="1013401" y="2427470"/>
                  </a:moveTo>
                  <a:cubicBezTo>
                    <a:pt x="1013941" y="2461026"/>
                    <a:pt x="1019883" y="2893707"/>
                    <a:pt x="1019883" y="2895533"/>
                  </a:cubicBezTo>
                  <a:cubicBezTo>
                    <a:pt x="532812" y="2886713"/>
                    <a:pt x="613857" y="2934514"/>
                    <a:pt x="611517" y="2783628"/>
                  </a:cubicBezTo>
                  <a:cubicBezTo>
                    <a:pt x="608765" y="2607747"/>
                    <a:pt x="606038" y="2608210"/>
                    <a:pt x="603286" y="2433050"/>
                  </a:cubicBezTo>
                  <a:cubicBezTo>
                    <a:pt x="603055" y="2418830"/>
                    <a:pt x="581938" y="2430556"/>
                    <a:pt x="1013401" y="2427470"/>
                  </a:cubicBezTo>
                  <a:close/>
                  <a:moveTo>
                    <a:pt x="602797" y="2402374"/>
                  </a:moveTo>
                  <a:cubicBezTo>
                    <a:pt x="599171" y="2175066"/>
                    <a:pt x="596033" y="2057916"/>
                    <a:pt x="596213" y="1937654"/>
                  </a:cubicBezTo>
                  <a:cubicBezTo>
                    <a:pt x="749559" y="1937782"/>
                    <a:pt x="741509" y="1939093"/>
                    <a:pt x="1003730" y="1938605"/>
                  </a:cubicBezTo>
                  <a:cubicBezTo>
                    <a:pt x="1004116" y="2169872"/>
                    <a:pt x="1009980" y="2234130"/>
                    <a:pt x="1013015" y="2403556"/>
                  </a:cubicBezTo>
                  <a:cubicBezTo>
                    <a:pt x="793027" y="2405202"/>
                    <a:pt x="741020" y="2402631"/>
                    <a:pt x="602797" y="2402374"/>
                  </a:cubicBezTo>
                  <a:close/>
                  <a:moveTo>
                    <a:pt x="1020140" y="2919420"/>
                  </a:moveTo>
                  <a:cubicBezTo>
                    <a:pt x="1022661" y="3161128"/>
                    <a:pt x="1024204" y="3216463"/>
                    <a:pt x="1027162" y="3387561"/>
                  </a:cubicBezTo>
                  <a:cubicBezTo>
                    <a:pt x="925591" y="3386763"/>
                    <a:pt x="824869" y="3386866"/>
                    <a:pt x="724199" y="3387406"/>
                  </a:cubicBezTo>
                  <a:cubicBezTo>
                    <a:pt x="592149" y="3388126"/>
                    <a:pt x="619747" y="3469587"/>
                    <a:pt x="613883" y="2959097"/>
                  </a:cubicBezTo>
                  <a:cubicBezTo>
                    <a:pt x="613266" y="2904841"/>
                    <a:pt x="548115" y="2911192"/>
                    <a:pt x="1020140" y="2919420"/>
                  </a:cubicBezTo>
                  <a:close/>
                  <a:moveTo>
                    <a:pt x="4444864" y="2784065"/>
                  </a:moveTo>
                  <a:cubicBezTo>
                    <a:pt x="4447153" y="2930323"/>
                    <a:pt x="4515390" y="2889156"/>
                    <a:pt x="4117389" y="2893939"/>
                  </a:cubicBezTo>
                  <a:cubicBezTo>
                    <a:pt x="4021914" y="2895096"/>
                    <a:pt x="4042568" y="2916566"/>
                    <a:pt x="4040485" y="2783602"/>
                  </a:cubicBezTo>
                  <a:cubicBezTo>
                    <a:pt x="4037732" y="2608030"/>
                    <a:pt x="4034620" y="2607902"/>
                    <a:pt x="4031894" y="2433024"/>
                  </a:cubicBezTo>
                  <a:cubicBezTo>
                    <a:pt x="4031688" y="2419962"/>
                    <a:pt x="4006662" y="2432458"/>
                    <a:pt x="4426088" y="2427933"/>
                  </a:cubicBezTo>
                  <a:cubicBezTo>
                    <a:pt x="4455615" y="2427624"/>
                    <a:pt x="4438666" y="2388051"/>
                    <a:pt x="4444864" y="2784065"/>
                  </a:cubicBezTo>
                  <a:close/>
                  <a:moveTo>
                    <a:pt x="4875247" y="2894144"/>
                  </a:moveTo>
                  <a:cubicBezTo>
                    <a:pt x="4749576" y="2894093"/>
                    <a:pt x="4905237" y="2893964"/>
                    <a:pt x="4468090" y="2893270"/>
                  </a:cubicBezTo>
                  <a:cubicBezTo>
                    <a:pt x="4461917" y="2648683"/>
                    <a:pt x="4467189" y="2629064"/>
                    <a:pt x="4464000" y="2427547"/>
                  </a:cubicBezTo>
                  <a:cubicBezTo>
                    <a:pt x="4707266" y="2425259"/>
                    <a:pt x="4871672" y="2431070"/>
                    <a:pt x="4871698" y="2433333"/>
                  </a:cubicBezTo>
                  <a:cubicBezTo>
                    <a:pt x="4874732" y="2626672"/>
                    <a:pt x="4868585" y="2656474"/>
                    <a:pt x="4875247" y="2894144"/>
                  </a:cubicBezTo>
                  <a:close/>
                  <a:moveTo>
                    <a:pt x="6582375" y="2403968"/>
                  </a:moveTo>
                  <a:cubicBezTo>
                    <a:pt x="6091471" y="2404148"/>
                    <a:pt x="6176555" y="2431507"/>
                    <a:pt x="6175089" y="2257709"/>
                  </a:cubicBezTo>
                  <a:cubicBezTo>
                    <a:pt x="6174317" y="2152721"/>
                    <a:pt x="6172465" y="2034568"/>
                    <a:pt x="6170330" y="1936856"/>
                  </a:cubicBezTo>
                  <a:cubicBezTo>
                    <a:pt x="6281546" y="1936291"/>
                    <a:pt x="6405752" y="1930762"/>
                    <a:pt x="6577179" y="1935854"/>
                  </a:cubicBezTo>
                  <a:cubicBezTo>
                    <a:pt x="6584458" y="2125928"/>
                    <a:pt x="6580703" y="2274269"/>
                    <a:pt x="6582375" y="2403968"/>
                  </a:cubicBezTo>
                  <a:close/>
                  <a:moveTo>
                    <a:pt x="6594515" y="3134900"/>
                  </a:moveTo>
                  <a:cubicBezTo>
                    <a:pt x="6598939" y="3421657"/>
                    <a:pt x="6603671" y="3386506"/>
                    <a:pt x="6585641" y="3386918"/>
                  </a:cubicBezTo>
                  <a:cubicBezTo>
                    <a:pt x="6478103" y="3389232"/>
                    <a:pt x="6385972" y="3389258"/>
                    <a:pt x="6277354" y="3386918"/>
                  </a:cubicBezTo>
                  <a:cubicBezTo>
                    <a:pt x="6158885" y="3384372"/>
                    <a:pt x="6199575" y="3460947"/>
                    <a:pt x="6184889" y="2958865"/>
                  </a:cubicBezTo>
                  <a:cubicBezTo>
                    <a:pt x="6183577" y="2913969"/>
                    <a:pt x="6117912" y="2913275"/>
                    <a:pt x="6585718" y="2918958"/>
                  </a:cubicBezTo>
                  <a:cubicBezTo>
                    <a:pt x="6598630" y="2919112"/>
                    <a:pt x="6590734" y="2893270"/>
                    <a:pt x="6594515" y="3134900"/>
                  </a:cubicBezTo>
                  <a:close/>
                  <a:moveTo>
                    <a:pt x="7048689" y="8299585"/>
                  </a:moveTo>
                  <a:cubicBezTo>
                    <a:pt x="6628414" y="8299585"/>
                    <a:pt x="6695699" y="8318767"/>
                    <a:pt x="6694903" y="8223138"/>
                  </a:cubicBezTo>
                  <a:cubicBezTo>
                    <a:pt x="6691147" y="7772612"/>
                    <a:pt x="6672706" y="7834736"/>
                    <a:pt x="6740119" y="7834736"/>
                  </a:cubicBezTo>
                  <a:cubicBezTo>
                    <a:pt x="7149437" y="7834736"/>
                    <a:pt x="7098253" y="7810076"/>
                    <a:pt x="7098665" y="7872252"/>
                  </a:cubicBezTo>
                  <a:cubicBezTo>
                    <a:pt x="7101211" y="8363997"/>
                    <a:pt x="7131432" y="8299585"/>
                    <a:pt x="7048689" y="8299585"/>
                  </a:cubicBezTo>
                  <a:close/>
                  <a:moveTo>
                    <a:pt x="7104811" y="8323369"/>
                  </a:moveTo>
                  <a:cubicBezTo>
                    <a:pt x="7108669" y="8571041"/>
                    <a:pt x="7111010" y="8668522"/>
                    <a:pt x="7112656" y="8790840"/>
                  </a:cubicBezTo>
                  <a:cubicBezTo>
                    <a:pt x="6855322" y="8791124"/>
                    <a:pt x="6871706" y="8792872"/>
                    <a:pt x="6704805" y="8792487"/>
                  </a:cubicBezTo>
                  <a:cubicBezTo>
                    <a:pt x="6699198" y="8479501"/>
                    <a:pt x="6698503" y="8526737"/>
                    <a:pt x="6695906" y="8323138"/>
                  </a:cubicBezTo>
                  <a:cubicBezTo>
                    <a:pt x="6822630" y="8322855"/>
                    <a:pt x="6986034" y="8323781"/>
                    <a:pt x="7104811" y="8323369"/>
                  </a:cubicBezTo>
                  <a:close/>
                  <a:moveTo>
                    <a:pt x="7048689" y="7807480"/>
                  </a:moveTo>
                  <a:cubicBezTo>
                    <a:pt x="6617406" y="7807480"/>
                    <a:pt x="6691688" y="7848159"/>
                    <a:pt x="6689321" y="7696423"/>
                  </a:cubicBezTo>
                  <a:cubicBezTo>
                    <a:pt x="6682659" y="7270864"/>
                    <a:pt x="6661491" y="7342116"/>
                    <a:pt x="6740119" y="7342116"/>
                  </a:cubicBezTo>
                  <a:cubicBezTo>
                    <a:pt x="7119061" y="7342116"/>
                    <a:pt x="7090099" y="7336048"/>
                    <a:pt x="7090228" y="7345794"/>
                  </a:cubicBezTo>
                  <a:cubicBezTo>
                    <a:pt x="7098510" y="7879580"/>
                    <a:pt x="7118006" y="7807480"/>
                    <a:pt x="7048689" y="7807480"/>
                  </a:cubicBezTo>
                  <a:close/>
                  <a:moveTo>
                    <a:pt x="6680242" y="7169785"/>
                  </a:moveTo>
                  <a:cubicBezTo>
                    <a:pt x="6677669" y="7046643"/>
                    <a:pt x="6675947" y="6931884"/>
                    <a:pt x="6675149" y="6849446"/>
                  </a:cubicBezTo>
                  <a:cubicBezTo>
                    <a:pt x="6761801" y="6849395"/>
                    <a:pt x="6694002" y="6849395"/>
                    <a:pt x="7048689" y="6849523"/>
                  </a:cubicBezTo>
                  <a:cubicBezTo>
                    <a:pt x="7094755" y="6849523"/>
                    <a:pt x="7080763" y="6777192"/>
                    <a:pt x="7089791" y="7316686"/>
                  </a:cubicBezTo>
                  <a:cubicBezTo>
                    <a:pt x="6601948" y="7315194"/>
                    <a:pt x="6684357" y="7366133"/>
                    <a:pt x="6680242" y="7169785"/>
                  </a:cubicBezTo>
                  <a:close/>
                  <a:moveTo>
                    <a:pt x="7048689" y="6825635"/>
                  </a:moveTo>
                  <a:cubicBezTo>
                    <a:pt x="6691301" y="6825507"/>
                    <a:pt x="6760901" y="6825532"/>
                    <a:pt x="6674918" y="6825558"/>
                  </a:cubicBezTo>
                  <a:cubicBezTo>
                    <a:pt x="6672962" y="6590665"/>
                    <a:pt x="6668436" y="6450141"/>
                    <a:pt x="6666713" y="6359938"/>
                  </a:cubicBezTo>
                  <a:cubicBezTo>
                    <a:pt x="6968595" y="6359013"/>
                    <a:pt x="6904268" y="6355799"/>
                    <a:pt x="7073613" y="6356313"/>
                  </a:cubicBezTo>
                  <a:cubicBezTo>
                    <a:pt x="7084312" y="6881511"/>
                    <a:pt x="7097481" y="6825635"/>
                    <a:pt x="7048689" y="6825635"/>
                  </a:cubicBezTo>
                  <a:close/>
                  <a:moveTo>
                    <a:pt x="5405580" y="7833399"/>
                  </a:moveTo>
                  <a:cubicBezTo>
                    <a:pt x="5869323" y="7836793"/>
                    <a:pt x="5809728" y="7809176"/>
                    <a:pt x="5811503" y="7871917"/>
                  </a:cubicBezTo>
                  <a:cubicBezTo>
                    <a:pt x="5816415" y="8046615"/>
                    <a:pt x="5819322" y="8299919"/>
                    <a:pt x="5814255" y="8299919"/>
                  </a:cubicBezTo>
                  <a:cubicBezTo>
                    <a:pt x="5660960" y="8299919"/>
                    <a:pt x="5656973" y="8302104"/>
                    <a:pt x="5505659" y="8302104"/>
                  </a:cubicBezTo>
                  <a:cubicBezTo>
                    <a:pt x="5372581" y="8302130"/>
                    <a:pt x="5417206" y="8386522"/>
                    <a:pt x="5405580" y="7833399"/>
                  </a:cubicBezTo>
                  <a:close/>
                  <a:moveTo>
                    <a:pt x="3690556" y="7831213"/>
                  </a:moveTo>
                  <a:cubicBezTo>
                    <a:pt x="4162323" y="7833193"/>
                    <a:pt x="4095938" y="7822033"/>
                    <a:pt x="4097559" y="7872612"/>
                  </a:cubicBezTo>
                  <a:cubicBezTo>
                    <a:pt x="4100259" y="7958469"/>
                    <a:pt x="4102523" y="8050292"/>
                    <a:pt x="4103603" y="8223293"/>
                  </a:cubicBezTo>
                  <a:cubicBezTo>
                    <a:pt x="4104298" y="8333295"/>
                    <a:pt x="4167467" y="8301076"/>
                    <a:pt x="3696420" y="8298401"/>
                  </a:cubicBezTo>
                  <a:cubicBezTo>
                    <a:pt x="3695649" y="8161426"/>
                    <a:pt x="3698581" y="8179914"/>
                    <a:pt x="3690556" y="7831213"/>
                  </a:cubicBezTo>
                  <a:close/>
                  <a:moveTo>
                    <a:pt x="1111680" y="7345305"/>
                  </a:moveTo>
                  <a:cubicBezTo>
                    <a:pt x="1111628" y="7342502"/>
                    <a:pt x="1079375" y="7339597"/>
                    <a:pt x="1495251" y="7339597"/>
                  </a:cubicBezTo>
                  <a:cubicBezTo>
                    <a:pt x="1522952" y="7339597"/>
                    <a:pt x="1515622" y="7284802"/>
                    <a:pt x="1522078" y="7696860"/>
                  </a:cubicBezTo>
                  <a:cubicBezTo>
                    <a:pt x="1524341" y="7843479"/>
                    <a:pt x="1594352" y="7809228"/>
                    <a:pt x="1186912" y="7809228"/>
                  </a:cubicBezTo>
                  <a:cubicBezTo>
                    <a:pt x="1082178" y="7809228"/>
                    <a:pt x="1120039" y="7879837"/>
                    <a:pt x="1111680" y="7345305"/>
                  </a:cubicBezTo>
                  <a:close/>
                  <a:moveTo>
                    <a:pt x="1465389" y="3901548"/>
                  </a:moveTo>
                  <a:cubicBezTo>
                    <a:pt x="1466470" y="4029138"/>
                    <a:pt x="1468939" y="4363542"/>
                    <a:pt x="1469016" y="4369353"/>
                  </a:cubicBezTo>
                  <a:cubicBezTo>
                    <a:pt x="1135754" y="4369636"/>
                    <a:pt x="1118187" y="4369559"/>
                    <a:pt x="1061833" y="4370331"/>
                  </a:cubicBezTo>
                  <a:cubicBezTo>
                    <a:pt x="1054914" y="4015381"/>
                    <a:pt x="1058078" y="4071565"/>
                    <a:pt x="1056097" y="3903219"/>
                  </a:cubicBezTo>
                  <a:cubicBezTo>
                    <a:pt x="1232155" y="3906485"/>
                    <a:pt x="1351679" y="3901856"/>
                    <a:pt x="1465389" y="3901548"/>
                  </a:cubicBezTo>
                  <a:close/>
                  <a:moveTo>
                    <a:pt x="1055814" y="3879331"/>
                  </a:moveTo>
                  <a:cubicBezTo>
                    <a:pt x="1048330" y="3314946"/>
                    <a:pt x="1008669" y="3412117"/>
                    <a:pt x="1186938" y="3412117"/>
                  </a:cubicBezTo>
                  <a:cubicBezTo>
                    <a:pt x="1332028" y="3412117"/>
                    <a:pt x="1337018" y="3410574"/>
                    <a:pt x="1455410" y="3410266"/>
                  </a:cubicBezTo>
                  <a:cubicBezTo>
                    <a:pt x="1464335" y="3843409"/>
                    <a:pt x="1463666" y="3748964"/>
                    <a:pt x="1465132" y="3877711"/>
                  </a:cubicBezTo>
                  <a:cubicBezTo>
                    <a:pt x="1340130" y="3877994"/>
                    <a:pt x="1230457" y="3882597"/>
                    <a:pt x="1055814" y="3879331"/>
                  </a:cubicBezTo>
                  <a:close/>
                  <a:moveTo>
                    <a:pt x="1469350" y="4393216"/>
                  </a:moveTo>
                  <a:cubicBezTo>
                    <a:pt x="1474391" y="4750196"/>
                    <a:pt x="1475009" y="4664210"/>
                    <a:pt x="1478430" y="4858630"/>
                  </a:cubicBezTo>
                  <a:cubicBezTo>
                    <a:pt x="1476604" y="4858630"/>
                    <a:pt x="1098588" y="4860610"/>
                    <a:pt x="1071761" y="4860996"/>
                  </a:cubicBezTo>
                  <a:cubicBezTo>
                    <a:pt x="1069549" y="4729497"/>
                    <a:pt x="1072379" y="4917462"/>
                    <a:pt x="1062322" y="4394193"/>
                  </a:cubicBezTo>
                  <a:cubicBezTo>
                    <a:pt x="1127858" y="4393344"/>
                    <a:pt x="1139972" y="4393499"/>
                    <a:pt x="1469350" y="4393216"/>
                  </a:cubicBezTo>
                  <a:close/>
                  <a:moveTo>
                    <a:pt x="2317616" y="3836570"/>
                  </a:moveTo>
                  <a:cubicBezTo>
                    <a:pt x="2318336" y="3883060"/>
                    <a:pt x="2376619" y="3889385"/>
                    <a:pt x="1958196" y="3877943"/>
                  </a:cubicBezTo>
                  <a:cubicBezTo>
                    <a:pt x="1898293" y="3876220"/>
                    <a:pt x="1912876" y="3943769"/>
                    <a:pt x="1905700" y="3485375"/>
                  </a:cubicBezTo>
                  <a:cubicBezTo>
                    <a:pt x="1904157" y="3386043"/>
                    <a:pt x="1840319" y="3412863"/>
                    <a:pt x="2266406" y="3411166"/>
                  </a:cubicBezTo>
                  <a:cubicBezTo>
                    <a:pt x="2338115" y="3410960"/>
                    <a:pt x="2310003" y="3349427"/>
                    <a:pt x="2317616" y="3836570"/>
                  </a:cubicBezTo>
                  <a:close/>
                  <a:moveTo>
                    <a:pt x="3185583" y="4370279"/>
                  </a:moveTo>
                  <a:cubicBezTo>
                    <a:pt x="2779764" y="4362642"/>
                    <a:pt x="2778812" y="4382956"/>
                    <a:pt x="2778066" y="4362462"/>
                  </a:cubicBezTo>
                  <a:cubicBezTo>
                    <a:pt x="2773668" y="4244052"/>
                    <a:pt x="2772202" y="4130783"/>
                    <a:pt x="2771559" y="4011679"/>
                  </a:cubicBezTo>
                  <a:cubicBezTo>
                    <a:pt x="2770839" y="3869920"/>
                    <a:pt x="2690024" y="3900288"/>
                    <a:pt x="3179307" y="3899876"/>
                  </a:cubicBezTo>
                  <a:cubicBezTo>
                    <a:pt x="3180465" y="4030089"/>
                    <a:pt x="3176067" y="4142458"/>
                    <a:pt x="3185583" y="4370279"/>
                  </a:cubicBezTo>
                  <a:close/>
                  <a:moveTo>
                    <a:pt x="3612571" y="4371822"/>
                  </a:moveTo>
                  <a:cubicBezTo>
                    <a:pt x="3333014" y="4371925"/>
                    <a:pt x="3294356" y="4372311"/>
                    <a:pt x="3206700" y="4370690"/>
                  </a:cubicBezTo>
                  <a:cubicBezTo>
                    <a:pt x="3197132" y="4142252"/>
                    <a:pt x="3201479" y="4023353"/>
                    <a:pt x="3200372" y="3899876"/>
                  </a:cubicBezTo>
                  <a:cubicBezTo>
                    <a:pt x="3693076" y="3899465"/>
                    <a:pt x="3609279" y="3876246"/>
                    <a:pt x="3608559" y="4011653"/>
                  </a:cubicBezTo>
                  <a:cubicBezTo>
                    <a:pt x="3608096" y="4100622"/>
                    <a:pt x="3608353" y="4128366"/>
                    <a:pt x="3612571" y="4371822"/>
                  </a:cubicBezTo>
                  <a:close/>
                  <a:moveTo>
                    <a:pt x="6585770" y="6336488"/>
                  </a:moveTo>
                  <a:cubicBezTo>
                    <a:pt x="6181571" y="6339213"/>
                    <a:pt x="6236664" y="6348187"/>
                    <a:pt x="6235790" y="6292414"/>
                  </a:cubicBezTo>
                  <a:cubicBezTo>
                    <a:pt x="6228099" y="5801595"/>
                    <a:pt x="6214236" y="5868630"/>
                    <a:pt x="6277405" y="5866882"/>
                  </a:cubicBezTo>
                  <a:cubicBezTo>
                    <a:pt x="6372443" y="5864413"/>
                    <a:pt x="6463134" y="5863822"/>
                    <a:pt x="6585590" y="5866625"/>
                  </a:cubicBezTo>
                  <a:cubicBezTo>
                    <a:pt x="6651460" y="5868142"/>
                    <a:pt x="6638394" y="5852637"/>
                    <a:pt x="6639783" y="5941837"/>
                  </a:cubicBezTo>
                  <a:cubicBezTo>
                    <a:pt x="6647011" y="6404474"/>
                    <a:pt x="6664346" y="6335973"/>
                    <a:pt x="6585770" y="6336488"/>
                  </a:cubicBezTo>
                  <a:close/>
                  <a:moveTo>
                    <a:pt x="6645647" y="6360041"/>
                  </a:moveTo>
                  <a:cubicBezTo>
                    <a:pt x="6648297" y="6503111"/>
                    <a:pt x="6650972" y="6535741"/>
                    <a:pt x="6653852" y="6825610"/>
                  </a:cubicBezTo>
                  <a:cubicBezTo>
                    <a:pt x="6199498" y="6825841"/>
                    <a:pt x="6245795" y="6830186"/>
                    <a:pt x="6245667" y="6818976"/>
                  </a:cubicBezTo>
                  <a:cubicBezTo>
                    <a:pt x="6240162" y="6291695"/>
                    <a:pt x="6216576" y="6359861"/>
                    <a:pt x="6277071" y="6360349"/>
                  </a:cubicBezTo>
                  <a:cubicBezTo>
                    <a:pt x="6445026" y="6361661"/>
                    <a:pt x="6583712" y="6360298"/>
                    <a:pt x="6645647" y="6360041"/>
                  </a:cubicBezTo>
                  <a:close/>
                  <a:moveTo>
                    <a:pt x="5381789" y="6358858"/>
                  </a:moveTo>
                  <a:cubicBezTo>
                    <a:pt x="5866648" y="6358447"/>
                    <a:pt x="5787891" y="6330188"/>
                    <a:pt x="5791492" y="6468423"/>
                  </a:cubicBezTo>
                  <a:cubicBezTo>
                    <a:pt x="5794630" y="6592876"/>
                    <a:pt x="5796713" y="6702493"/>
                    <a:pt x="5795839" y="6819361"/>
                  </a:cubicBezTo>
                  <a:cubicBezTo>
                    <a:pt x="5795736" y="6831395"/>
                    <a:pt x="5839975" y="6827744"/>
                    <a:pt x="5386341" y="6828001"/>
                  </a:cubicBezTo>
                  <a:cubicBezTo>
                    <a:pt x="5378805" y="6336616"/>
                    <a:pt x="5384000" y="6571021"/>
                    <a:pt x="5381789" y="6358858"/>
                  </a:cubicBezTo>
                  <a:close/>
                  <a:moveTo>
                    <a:pt x="4095732" y="6358704"/>
                  </a:moveTo>
                  <a:cubicBezTo>
                    <a:pt x="4312583" y="6361764"/>
                    <a:pt x="4400264" y="6359219"/>
                    <a:pt x="4503713" y="6358653"/>
                  </a:cubicBezTo>
                  <a:cubicBezTo>
                    <a:pt x="4510117" y="6799382"/>
                    <a:pt x="4510323" y="6825301"/>
                    <a:pt x="4510349" y="6828438"/>
                  </a:cubicBezTo>
                  <a:cubicBezTo>
                    <a:pt x="4054168" y="6828361"/>
                    <a:pt x="4101057" y="6833144"/>
                    <a:pt x="4100697" y="6818795"/>
                  </a:cubicBezTo>
                  <a:cubicBezTo>
                    <a:pt x="4093623" y="6524325"/>
                    <a:pt x="4097044" y="6494394"/>
                    <a:pt x="4095732" y="6358704"/>
                  </a:cubicBezTo>
                  <a:close/>
                  <a:moveTo>
                    <a:pt x="1960794" y="6851272"/>
                  </a:moveTo>
                  <a:cubicBezTo>
                    <a:pt x="2221266" y="6854075"/>
                    <a:pt x="2234410" y="6849755"/>
                    <a:pt x="2365096" y="6848829"/>
                  </a:cubicBezTo>
                  <a:cubicBezTo>
                    <a:pt x="2373275" y="7288735"/>
                    <a:pt x="2373095" y="7152249"/>
                    <a:pt x="2376079" y="7319206"/>
                  </a:cubicBezTo>
                  <a:cubicBezTo>
                    <a:pt x="2187109" y="7318718"/>
                    <a:pt x="2356017" y="7317534"/>
                    <a:pt x="1964678" y="7317818"/>
                  </a:cubicBezTo>
                  <a:cubicBezTo>
                    <a:pt x="1962260" y="7129234"/>
                    <a:pt x="1968201" y="7159551"/>
                    <a:pt x="1960794" y="6851272"/>
                  </a:cubicBezTo>
                  <a:close/>
                  <a:moveTo>
                    <a:pt x="2339633" y="5240141"/>
                  </a:moveTo>
                  <a:cubicBezTo>
                    <a:pt x="2341767" y="5376294"/>
                    <a:pt x="2361958" y="5353203"/>
                    <a:pt x="2266252" y="5353949"/>
                  </a:cubicBezTo>
                  <a:cubicBezTo>
                    <a:pt x="2129392" y="5355055"/>
                    <a:pt x="2041094" y="5354695"/>
                    <a:pt x="1958016" y="5353795"/>
                  </a:cubicBezTo>
                  <a:cubicBezTo>
                    <a:pt x="1926843" y="5353460"/>
                    <a:pt x="1938468" y="5409516"/>
                    <a:pt x="1930058" y="4888689"/>
                  </a:cubicBezTo>
                  <a:cubicBezTo>
                    <a:pt x="1930032" y="4886863"/>
                    <a:pt x="1896724" y="4876167"/>
                    <a:pt x="2266123" y="4885115"/>
                  </a:cubicBezTo>
                  <a:cubicBezTo>
                    <a:pt x="2368054" y="4887557"/>
                    <a:pt x="2332997" y="4814891"/>
                    <a:pt x="2339633" y="5240141"/>
                  </a:cubicBezTo>
                  <a:close/>
                  <a:moveTo>
                    <a:pt x="1957836" y="5377657"/>
                  </a:moveTo>
                  <a:cubicBezTo>
                    <a:pt x="2402057" y="5382439"/>
                    <a:pt x="2342050" y="5358706"/>
                    <a:pt x="2343902" y="5415276"/>
                  </a:cubicBezTo>
                  <a:cubicBezTo>
                    <a:pt x="2347555" y="5524558"/>
                    <a:pt x="2347375" y="5539292"/>
                    <a:pt x="2352262" y="5845308"/>
                  </a:cubicBezTo>
                  <a:cubicBezTo>
                    <a:pt x="2000712" y="5844743"/>
                    <a:pt x="2025430" y="5844460"/>
                    <a:pt x="1943973" y="5843225"/>
                  </a:cubicBezTo>
                  <a:cubicBezTo>
                    <a:pt x="1938005" y="5319236"/>
                    <a:pt x="1927717" y="5377348"/>
                    <a:pt x="1957836" y="5377657"/>
                  </a:cubicBezTo>
                  <a:close/>
                  <a:moveTo>
                    <a:pt x="1957785" y="5867396"/>
                  </a:moveTo>
                  <a:cubicBezTo>
                    <a:pt x="2422041" y="5874879"/>
                    <a:pt x="2352107" y="5837286"/>
                    <a:pt x="2353779" y="5941863"/>
                  </a:cubicBezTo>
                  <a:cubicBezTo>
                    <a:pt x="2361161" y="6413448"/>
                    <a:pt x="2381120" y="6333427"/>
                    <a:pt x="2266355" y="6333274"/>
                  </a:cubicBezTo>
                  <a:cubicBezTo>
                    <a:pt x="1886255" y="6332219"/>
                    <a:pt x="1949785" y="6354950"/>
                    <a:pt x="1948782" y="6292440"/>
                  </a:cubicBezTo>
                  <a:cubicBezTo>
                    <a:pt x="1941298" y="5814401"/>
                    <a:pt x="1940706" y="5867113"/>
                    <a:pt x="1957785" y="5867396"/>
                  </a:cubicBezTo>
                  <a:close/>
                  <a:moveTo>
                    <a:pt x="1958170" y="6358961"/>
                  </a:moveTo>
                  <a:cubicBezTo>
                    <a:pt x="2051382" y="6356570"/>
                    <a:pt x="2079906" y="6356904"/>
                    <a:pt x="2266355" y="6357135"/>
                  </a:cubicBezTo>
                  <a:cubicBezTo>
                    <a:pt x="2387910" y="6357469"/>
                    <a:pt x="2354190" y="6268630"/>
                    <a:pt x="2364530" y="6819335"/>
                  </a:cubicBezTo>
                  <a:cubicBezTo>
                    <a:pt x="2364556" y="6821238"/>
                    <a:pt x="2411444" y="6832244"/>
                    <a:pt x="1960202" y="6827358"/>
                  </a:cubicBezTo>
                  <a:cubicBezTo>
                    <a:pt x="1960177" y="6825558"/>
                    <a:pt x="1947702" y="6359219"/>
                    <a:pt x="1958170" y="6358961"/>
                  </a:cubicBezTo>
                  <a:close/>
                  <a:moveTo>
                    <a:pt x="2729043" y="5351712"/>
                  </a:moveTo>
                  <a:cubicBezTo>
                    <a:pt x="2288860" y="5351712"/>
                    <a:pt x="2363116" y="5387942"/>
                    <a:pt x="2360698" y="5239704"/>
                  </a:cubicBezTo>
                  <a:cubicBezTo>
                    <a:pt x="2358023" y="5068735"/>
                    <a:pt x="2361649" y="5063258"/>
                    <a:pt x="2358923" y="4888663"/>
                  </a:cubicBezTo>
                  <a:cubicBezTo>
                    <a:pt x="2358897" y="4886837"/>
                    <a:pt x="2767109" y="4881669"/>
                    <a:pt x="2767212" y="4889023"/>
                  </a:cubicBezTo>
                  <a:cubicBezTo>
                    <a:pt x="2775623" y="5425767"/>
                    <a:pt x="2785885" y="5351712"/>
                    <a:pt x="2729043" y="5351712"/>
                  </a:cubicBezTo>
                  <a:close/>
                  <a:moveTo>
                    <a:pt x="2772690" y="5375651"/>
                  </a:moveTo>
                  <a:cubicBezTo>
                    <a:pt x="2781204" y="5915352"/>
                    <a:pt x="2797228" y="5842480"/>
                    <a:pt x="2729043" y="5842480"/>
                  </a:cubicBezTo>
                  <a:cubicBezTo>
                    <a:pt x="2574487" y="5842480"/>
                    <a:pt x="2574899" y="5845385"/>
                    <a:pt x="2420627" y="5845385"/>
                  </a:cubicBezTo>
                  <a:cubicBezTo>
                    <a:pt x="2348815" y="5845385"/>
                    <a:pt x="2380374" y="5916458"/>
                    <a:pt x="2363810" y="5377297"/>
                  </a:cubicBezTo>
                  <a:cubicBezTo>
                    <a:pt x="2696583" y="5376320"/>
                    <a:pt x="2596761" y="5375240"/>
                    <a:pt x="2772690" y="5375651"/>
                  </a:cubicBezTo>
                  <a:close/>
                  <a:moveTo>
                    <a:pt x="2420627" y="5869248"/>
                  </a:moveTo>
                  <a:cubicBezTo>
                    <a:pt x="2575156" y="5869248"/>
                    <a:pt x="2574770" y="5866342"/>
                    <a:pt x="2729043" y="5866342"/>
                  </a:cubicBezTo>
                  <a:cubicBezTo>
                    <a:pt x="2795145" y="5866342"/>
                    <a:pt x="2777680" y="5791902"/>
                    <a:pt x="2786940" y="6337053"/>
                  </a:cubicBezTo>
                  <a:cubicBezTo>
                    <a:pt x="2612554" y="6338776"/>
                    <a:pt x="2609545" y="6333556"/>
                    <a:pt x="2379937" y="6333427"/>
                  </a:cubicBezTo>
                  <a:cubicBezTo>
                    <a:pt x="2372709" y="5795116"/>
                    <a:pt x="2359335" y="5869248"/>
                    <a:pt x="2420627" y="5869248"/>
                  </a:cubicBezTo>
                  <a:close/>
                  <a:moveTo>
                    <a:pt x="2420627" y="6357316"/>
                  </a:moveTo>
                  <a:cubicBezTo>
                    <a:pt x="2573819" y="6357316"/>
                    <a:pt x="2572378" y="6361198"/>
                    <a:pt x="2729043" y="6361198"/>
                  </a:cubicBezTo>
                  <a:cubicBezTo>
                    <a:pt x="2805227" y="6361198"/>
                    <a:pt x="2789280" y="6287092"/>
                    <a:pt x="2795376" y="6819207"/>
                  </a:cubicBezTo>
                  <a:cubicBezTo>
                    <a:pt x="2795479" y="6828027"/>
                    <a:pt x="2385775" y="6827718"/>
                    <a:pt x="2385621" y="6818847"/>
                  </a:cubicBezTo>
                  <a:cubicBezTo>
                    <a:pt x="2375513" y="6283543"/>
                    <a:pt x="2368851" y="6357316"/>
                    <a:pt x="2420627" y="6357316"/>
                  </a:cubicBezTo>
                  <a:close/>
                  <a:moveTo>
                    <a:pt x="2788174" y="4883366"/>
                  </a:moveTo>
                  <a:cubicBezTo>
                    <a:pt x="2869812" y="4884061"/>
                    <a:pt x="3013409" y="4890180"/>
                    <a:pt x="3192425" y="4884832"/>
                  </a:cubicBezTo>
                  <a:cubicBezTo>
                    <a:pt x="3195331" y="5065958"/>
                    <a:pt x="3200270" y="5184523"/>
                    <a:pt x="3201067" y="5352946"/>
                  </a:cubicBezTo>
                  <a:cubicBezTo>
                    <a:pt x="2861401" y="5353692"/>
                    <a:pt x="2947565" y="5352303"/>
                    <a:pt x="2793370" y="5351815"/>
                  </a:cubicBezTo>
                  <a:cubicBezTo>
                    <a:pt x="2788843" y="5064184"/>
                    <a:pt x="2790849" y="5048344"/>
                    <a:pt x="2788174" y="4883366"/>
                  </a:cubicBezTo>
                  <a:close/>
                  <a:moveTo>
                    <a:pt x="2793756" y="5375703"/>
                  </a:moveTo>
                  <a:cubicBezTo>
                    <a:pt x="2943166" y="5376243"/>
                    <a:pt x="2876602" y="5377528"/>
                    <a:pt x="3201170" y="5376834"/>
                  </a:cubicBezTo>
                  <a:cubicBezTo>
                    <a:pt x="3201813" y="5699538"/>
                    <a:pt x="3206186" y="5714067"/>
                    <a:pt x="3209761" y="5843997"/>
                  </a:cubicBezTo>
                  <a:cubicBezTo>
                    <a:pt x="2863407" y="5844794"/>
                    <a:pt x="2942498" y="5843329"/>
                    <a:pt x="2800160" y="5842634"/>
                  </a:cubicBezTo>
                  <a:cubicBezTo>
                    <a:pt x="2797768" y="5647520"/>
                    <a:pt x="2801112" y="5841528"/>
                    <a:pt x="2793756" y="5375703"/>
                  </a:cubicBezTo>
                  <a:close/>
                  <a:moveTo>
                    <a:pt x="3211818" y="5941863"/>
                  </a:moveTo>
                  <a:cubicBezTo>
                    <a:pt x="3218737" y="6394703"/>
                    <a:pt x="3228665" y="6334559"/>
                    <a:pt x="3191962" y="6334019"/>
                  </a:cubicBezTo>
                  <a:cubicBezTo>
                    <a:pt x="2751805" y="6326922"/>
                    <a:pt x="2808365" y="6361918"/>
                    <a:pt x="2807285" y="6292389"/>
                  </a:cubicBezTo>
                  <a:cubicBezTo>
                    <a:pt x="2802089" y="5973413"/>
                    <a:pt x="2801317" y="5930523"/>
                    <a:pt x="2800469" y="5866522"/>
                  </a:cubicBezTo>
                  <a:cubicBezTo>
                    <a:pt x="3282756" y="5868939"/>
                    <a:pt x="3210224" y="5841169"/>
                    <a:pt x="3211818" y="5941863"/>
                  </a:cubicBezTo>
                  <a:close/>
                  <a:moveTo>
                    <a:pt x="3213490" y="4884240"/>
                  </a:moveTo>
                  <a:cubicBezTo>
                    <a:pt x="3379362" y="4879818"/>
                    <a:pt x="3620802" y="4885835"/>
                    <a:pt x="3620853" y="4889152"/>
                  </a:cubicBezTo>
                  <a:cubicBezTo>
                    <a:pt x="3622267" y="4980255"/>
                    <a:pt x="3624454" y="5097894"/>
                    <a:pt x="3628595" y="5353949"/>
                  </a:cubicBezTo>
                  <a:cubicBezTo>
                    <a:pt x="3468484" y="5353795"/>
                    <a:pt x="3498140" y="5352381"/>
                    <a:pt x="3222184" y="5352895"/>
                  </a:cubicBezTo>
                  <a:cubicBezTo>
                    <a:pt x="3221155" y="5155415"/>
                    <a:pt x="3215676" y="5046261"/>
                    <a:pt x="3213490" y="4884240"/>
                  </a:cubicBezTo>
                  <a:close/>
                  <a:moveTo>
                    <a:pt x="2883623" y="6358961"/>
                  </a:moveTo>
                  <a:cubicBezTo>
                    <a:pt x="2988538" y="6355799"/>
                    <a:pt x="3086816" y="6356313"/>
                    <a:pt x="3191679" y="6357881"/>
                  </a:cubicBezTo>
                  <a:cubicBezTo>
                    <a:pt x="3226710" y="6358447"/>
                    <a:pt x="3219560" y="6338468"/>
                    <a:pt x="3218326" y="6467961"/>
                  </a:cubicBezTo>
                  <a:cubicBezTo>
                    <a:pt x="3213953" y="6879942"/>
                    <a:pt x="3244715" y="6825841"/>
                    <a:pt x="3191910" y="6825327"/>
                  </a:cubicBezTo>
                  <a:cubicBezTo>
                    <a:pt x="2784342" y="6821522"/>
                    <a:pt x="2816544" y="6829235"/>
                    <a:pt x="2816415" y="6818898"/>
                  </a:cubicBezTo>
                  <a:cubicBezTo>
                    <a:pt x="2810243" y="6279789"/>
                    <a:pt x="2781050" y="6361918"/>
                    <a:pt x="2883623" y="6358961"/>
                  </a:cubicBezTo>
                  <a:close/>
                  <a:moveTo>
                    <a:pt x="3222286" y="5415301"/>
                  </a:moveTo>
                  <a:cubicBezTo>
                    <a:pt x="3222286" y="5359889"/>
                    <a:pt x="3160120" y="5377426"/>
                    <a:pt x="3628981" y="5377811"/>
                  </a:cubicBezTo>
                  <a:cubicBezTo>
                    <a:pt x="3633662" y="5668142"/>
                    <a:pt x="3633662" y="5672153"/>
                    <a:pt x="3635720" y="5766496"/>
                  </a:cubicBezTo>
                  <a:cubicBezTo>
                    <a:pt x="3637829" y="5862408"/>
                    <a:pt x="3714296" y="5842891"/>
                    <a:pt x="3230826" y="5843945"/>
                  </a:cubicBezTo>
                  <a:cubicBezTo>
                    <a:pt x="3228408" y="5755722"/>
                    <a:pt x="3222286" y="5655028"/>
                    <a:pt x="3222286" y="5415301"/>
                  </a:cubicBezTo>
                  <a:close/>
                  <a:moveTo>
                    <a:pt x="3346054" y="5867705"/>
                  </a:moveTo>
                  <a:cubicBezTo>
                    <a:pt x="3501947" y="5867705"/>
                    <a:pt x="3496520" y="5865390"/>
                    <a:pt x="3637751" y="5865185"/>
                  </a:cubicBezTo>
                  <a:cubicBezTo>
                    <a:pt x="3638806" y="5921934"/>
                    <a:pt x="3639012" y="5939960"/>
                    <a:pt x="3644490" y="6292800"/>
                  </a:cubicBezTo>
                  <a:cubicBezTo>
                    <a:pt x="3645416" y="6351812"/>
                    <a:pt x="3690556" y="6334919"/>
                    <a:pt x="3346054" y="6335202"/>
                  </a:cubicBezTo>
                  <a:cubicBezTo>
                    <a:pt x="3217811" y="6335202"/>
                    <a:pt x="3239673" y="6344973"/>
                    <a:pt x="3238850" y="6292337"/>
                  </a:cubicBezTo>
                  <a:cubicBezTo>
                    <a:pt x="3230929" y="5781179"/>
                    <a:pt x="3199858" y="5867705"/>
                    <a:pt x="3346054" y="5867705"/>
                  </a:cubicBezTo>
                  <a:close/>
                  <a:moveTo>
                    <a:pt x="3641841" y="4886015"/>
                  </a:moveTo>
                  <a:cubicBezTo>
                    <a:pt x="4082872" y="4886735"/>
                    <a:pt x="4049384" y="4882826"/>
                    <a:pt x="4049487" y="4889152"/>
                  </a:cubicBezTo>
                  <a:cubicBezTo>
                    <a:pt x="4057898" y="5426615"/>
                    <a:pt x="4097816" y="5351043"/>
                    <a:pt x="3963169" y="5351043"/>
                  </a:cubicBezTo>
                  <a:cubicBezTo>
                    <a:pt x="3808896" y="5351043"/>
                    <a:pt x="3808665" y="5353949"/>
                    <a:pt x="3654573" y="5353949"/>
                  </a:cubicBezTo>
                  <a:cubicBezTo>
                    <a:pt x="3647911" y="5353949"/>
                    <a:pt x="3649969" y="5406096"/>
                    <a:pt x="3641841" y="4886015"/>
                  </a:cubicBezTo>
                  <a:close/>
                  <a:moveTo>
                    <a:pt x="3239365" y="6468269"/>
                  </a:moveTo>
                  <a:cubicBezTo>
                    <a:pt x="3240883" y="6324890"/>
                    <a:pt x="3153253" y="6359244"/>
                    <a:pt x="3645648" y="6358832"/>
                  </a:cubicBezTo>
                  <a:cubicBezTo>
                    <a:pt x="3647963" y="6480277"/>
                    <a:pt x="3653724" y="6626253"/>
                    <a:pt x="3652926" y="6819001"/>
                  </a:cubicBezTo>
                  <a:cubicBezTo>
                    <a:pt x="3652926" y="6820827"/>
                    <a:pt x="3701178" y="6828824"/>
                    <a:pt x="3243969" y="6825764"/>
                  </a:cubicBezTo>
                  <a:cubicBezTo>
                    <a:pt x="3240471" y="6706119"/>
                    <a:pt x="3238208" y="6588480"/>
                    <a:pt x="3239365" y="6468269"/>
                  </a:cubicBezTo>
                  <a:close/>
                  <a:moveTo>
                    <a:pt x="3650046" y="5377811"/>
                  </a:moveTo>
                  <a:cubicBezTo>
                    <a:pt x="3755886" y="5377811"/>
                    <a:pt x="3796679" y="5375188"/>
                    <a:pt x="4059518" y="5374854"/>
                  </a:cubicBezTo>
                  <a:cubicBezTo>
                    <a:pt x="4058746" y="5680690"/>
                    <a:pt x="4063582" y="5711084"/>
                    <a:pt x="4067028" y="5844151"/>
                  </a:cubicBezTo>
                  <a:cubicBezTo>
                    <a:pt x="3580909" y="5842763"/>
                    <a:pt x="3658945" y="5862510"/>
                    <a:pt x="3656810" y="5765905"/>
                  </a:cubicBezTo>
                  <a:cubicBezTo>
                    <a:pt x="3654315" y="5651506"/>
                    <a:pt x="3654573" y="5658808"/>
                    <a:pt x="3650046" y="5377811"/>
                  </a:cubicBezTo>
                  <a:close/>
                  <a:moveTo>
                    <a:pt x="4067620" y="5868039"/>
                  </a:moveTo>
                  <a:cubicBezTo>
                    <a:pt x="4069215" y="5937800"/>
                    <a:pt x="4074384" y="6332527"/>
                    <a:pt x="4074410" y="6334508"/>
                  </a:cubicBezTo>
                  <a:cubicBezTo>
                    <a:pt x="3606526" y="6329210"/>
                    <a:pt x="3666636" y="6359064"/>
                    <a:pt x="3665581" y="6292389"/>
                  </a:cubicBezTo>
                  <a:cubicBezTo>
                    <a:pt x="3660643" y="5974081"/>
                    <a:pt x="3659948" y="5926280"/>
                    <a:pt x="3658842" y="5865159"/>
                  </a:cubicBezTo>
                  <a:cubicBezTo>
                    <a:pt x="3803778" y="5865211"/>
                    <a:pt x="3717897" y="5867088"/>
                    <a:pt x="4067620" y="5868039"/>
                  </a:cubicBezTo>
                  <a:close/>
                  <a:moveTo>
                    <a:pt x="4074642" y="6358421"/>
                  </a:moveTo>
                  <a:cubicBezTo>
                    <a:pt x="4075902" y="6491051"/>
                    <a:pt x="4072481" y="6531885"/>
                    <a:pt x="4079837" y="6828593"/>
                  </a:cubicBezTo>
                  <a:cubicBezTo>
                    <a:pt x="3895678" y="6828875"/>
                    <a:pt x="3673940" y="6825713"/>
                    <a:pt x="3673966" y="6819130"/>
                  </a:cubicBezTo>
                  <a:cubicBezTo>
                    <a:pt x="3674763" y="6627642"/>
                    <a:pt x="3669182" y="6486500"/>
                    <a:pt x="3666713" y="6358781"/>
                  </a:cubicBezTo>
                  <a:cubicBezTo>
                    <a:pt x="3816124" y="6358756"/>
                    <a:pt x="3945627" y="6356853"/>
                    <a:pt x="4074642" y="6358421"/>
                  </a:cubicBezTo>
                  <a:close/>
                  <a:moveTo>
                    <a:pt x="3673889" y="6847492"/>
                  </a:moveTo>
                  <a:cubicBezTo>
                    <a:pt x="3834025" y="6848032"/>
                    <a:pt x="3759410" y="6853046"/>
                    <a:pt x="4080429" y="6852506"/>
                  </a:cubicBezTo>
                  <a:cubicBezTo>
                    <a:pt x="4080686" y="6864051"/>
                    <a:pt x="4089251" y="7315941"/>
                    <a:pt x="4089302" y="7319000"/>
                  </a:cubicBezTo>
                  <a:cubicBezTo>
                    <a:pt x="3801849" y="7320363"/>
                    <a:pt x="3844545" y="7316660"/>
                    <a:pt x="3682711" y="7316249"/>
                  </a:cubicBezTo>
                  <a:cubicBezTo>
                    <a:pt x="3680087" y="7166931"/>
                    <a:pt x="3673400" y="7041114"/>
                    <a:pt x="3673889" y="6847492"/>
                  </a:cubicBezTo>
                  <a:close/>
                  <a:moveTo>
                    <a:pt x="4088685" y="5868116"/>
                  </a:moveTo>
                  <a:cubicBezTo>
                    <a:pt x="4417960" y="5869248"/>
                    <a:pt x="4364976" y="5867730"/>
                    <a:pt x="4493759" y="5866753"/>
                  </a:cubicBezTo>
                  <a:cubicBezTo>
                    <a:pt x="4495945" y="6080458"/>
                    <a:pt x="4499983" y="6107946"/>
                    <a:pt x="4503353" y="6334764"/>
                  </a:cubicBezTo>
                  <a:cubicBezTo>
                    <a:pt x="4382337" y="6335382"/>
                    <a:pt x="4322640" y="6337902"/>
                    <a:pt x="4095449" y="6334790"/>
                  </a:cubicBezTo>
                  <a:cubicBezTo>
                    <a:pt x="4095424" y="6332759"/>
                    <a:pt x="4090434" y="5945977"/>
                    <a:pt x="4088685" y="5868116"/>
                  </a:cubicBezTo>
                  <a:close/>
                  <a:moveTo>
                    <a:pt x="4508522" y="5414890"/>
                  </a:moveTo>
                  <a:cubicBezTo>
                    <a:pt x="4506593" y="5356983"/>
                    <a:pt x="4448851" y="5376217"/>
                    <a:pt x="4888853" y="5376217"/>
                  </a:cubicBezTo>
                  <a:cubicBezTo>
                    <a:pt x="4932964" y="5376217"/>
                    <a:pt x="4907449" y="5319519"/>
                    <a:pt x="4920978" y="5766599"/>
                  </a:cubicBezTo>
                  <a:cubicBezTo>
                    <a:pt x="4923705" y="5856879"/>
                    <a:pt x="4993227" y="5842583"/>
                    <a:pt x="4580283" y="5842583"/>
                  </a:cubicBezTo>
                  <a:cubicBezTo>
                    <a:pt x="4484808" y="5842583"/>
                    <a:pt x="4525215" y="5914966"/>
                    <a:pt x="4508522" y="5414890"/>
                  </a:cubicBezTo>
                  <a:close/>
                  <a:moveTo>
                    <a:pt x="4580309" y="5866445"/>
                  </a:moveTo>
                  <a:cubicBezTo>
                    <a:pt x="4984997" y="5866445"/>
                    <a:pt x="4923473" y="5842043"/>
                    <a:pt x="4925042" y="5941863"/>
                  </a:cubicBezTo>
                  <a:cubicBezTo>
                    <a:pt x="4932141" y="6394394"/>
                    <a:pt x="4941735" y="6332862"/>
                    <a:pt x="4888879" y="6332862"/>
                  </a:cubicBezTo>
                  <a:cubicBezTo>
                    <a:pt x="4467472" y="6332862"/>
                    <a:pt x="4524726" y="6350630"/>
                    <a:pt x="4523801" y="6292389"/>
                  </a:cubicBezTo>
                  <a:cubicBezTo>
                    <a:pt x="4515956" y="5795861"/>
                    <a:pt x="4489206" y="5866445"/>
                    <a:pt x="4580309" y="5866445"/>
                  </a:cubicBezTo>
                  <a:close/>
                  <a:moveTo>
                    <a:pt x="4580309" y="6358447"/>
                  </a:moveTo>
                  <a:cubicBezTo>
                    <a:pt x="4733475" y="6358447"/>
                    <a:pt x="4741628" y="6356724"/>
                    <a:pt x="4888879" y="6356724"/>
                  </a:cubicBezTo>
                  <a:cubicBezTo>
                    <a:pt x="4946262" y="6356724"/>
                    <a:pt x="4929003" y="6290589"/>
                    <a:pt x="4936873" y="6824478"/>
                  </a:cubicBezTo>
                  <a:cubicBezTo>
                    <a:pt x="4767658" y="6823424"/>
                    <a:pt x="4739648" y="6828464"/>
                    <a:pt x="4531465" y="6828438"/>
                  </a:cubicBezTo>
                  <a:cubicBezTo>
                    <a:pt x="4524109" y="6292903"/>
                    <a:pt x="4502427" y="6358447"/>
                    <a:pt x="4580309" y="6358447"/>
                  </a:cubicBezTo>
                  <a:close/>
                  <a:moveTo>
                    <a:pt x="4928412" y="4888663"/>
                  </a:moveTo>
                  <a:cubicBezTo>
                    <a:pt x="4928334" y="4883083"/>
                    <a:pt x="5338038" y="4882287"/>
                    <a:pt x="5338141" y="4889075"/>
                  </a:cubicBezTo>
                  <a:cubicBezTo>
                    <a:pt x="5341201" y="5084729"/>
                    <a:pt x="5337806" y="5015148"/>
                    <a:pt x="5343362" y="5351300"/>
                  </a:cubicBezTo>
                  <a:cubicBezTo>
                    <a:pt x="5154418" y="5348292"/>
                    <a:pt x="5047343" y="5351789"/>
                    <a:pt x="4937516" y="5352226"/>
                  </a:cubicBezTo>
                  <a:cubicBezTo>
                    <a:pt x="4937337" y="5178274"/>
                    <a:pt x="4931009" y="5054644"/>
                    <a:pt x="4928412" y="4888663"/>
                  </a:cubicBezTo>
                  <a:close/>
                  <a:moveTo>
                    <a:pt x="4937233" y="5415404"/>
                  </a:moveTo>
                  <a:cubicBezTo>
                    <a:pt x="4937568" y="5371023"/>
                    <a:pt x="4876147" y="5367680"/>
                    <a:pt x="5343722" y="5375266"/>
                  </a:cubicBezTo>
                  <a:cubicBezTo>
                    <a:pt x="5351078" y="5808127"/>
                    <a:pt x="5348069" y="5665082"/>
                    <a:pt x="5350178" y="5843817"/>
                  </a:cubicBezTo>
                  <a:cubicBezTo>
                    <a:pt x="4878513" y="5835512"/>
                    <a:pt x="4945284" y="5873722"/>
                    <a:pt x="4942017" y="5765828"/>
                  </a:cubicBezTo>
                  <a:cubicBezTo>
                    <a:pt x="4937465" y="5614864"/>
                    <a:pt x="4936642" y="5510313"/>
                    <a:pt x="4937233" y="5415404"/>
                  </a:cubicBezTo>
                  <a:close/>
                  <a:moveTo>
                    <a:pt x="5350486" y="5867679"/>
                  </a:moveTo>
                  <a:cubicBezTo>
                    <a:pt x="5353624" y="6107457"/>
                    <a:pt x="5358022" y="6138519"/>
                    <a:pt x="5360440" y="6335022"/>
                  </a:cubicBezTo>
                  <a:cubicBezTo>
                    <a:pt x="5198323" y="6335151"/>
                    <a:pt x="5146882" y="6335562"/>
                    <a:pt x="5043151" y="6334019"/>
                  </a:cubicBezTo>
                  <a:cubicBezTo>
                    <a:pt x="4923627" y="6332245"/>
                    <a:pt x="4953309" y="6405297"/>
                    <a:pt x="4946056" y="5941451"/>
                  </a:cubicBezTo>
                  <a:cubicBezTo>
                    <a:pt x="4944564" y="5845128"/>
                    <a:pt x="4867531" y="5859862"/>
                    <a:pt x="5350486" y="5867679"/>
                  </a:cubicBezTo>
                  <a:close/>
                  <a:moveTo>
                    <a:pt x="5360723" y="6358884"/>
                  </a:moveTo>
                  <a:cubicBezTo>
                    <a:pt x="5363450" y="6628130"/>
                    <a:pt x="5357277" y="6307482"/>
                    <a:pt x="5365301" y="6828001"/>
                  </a:cubicBezTo>
                  <a:cubicBezTo>
                    <a:pt x="4924502" y="6828232"/>
                    <a:pt x="5163858" y="6826716"/>
                    <a:pt x="4957964" y="6824658"/>
                  </a:cubicBezTo>
                  <a:cubicBezTo>
                    <a:pt x="4956704" y="6723604"/>
                    <a:pt x="4957347" y="6772331"/>
                    <a:pt x="4950968" y="6356878"/>
                  </a:cubicBezTo>
                  <a:cubicBezTo>
                    <a:pt x="5123939" y="6357804"/>
                    <a:pt x="4964112" y="6359219"/>
                    <a:pt x="5360723" y="6358884"/>
                  </a:cubicBezTo>
                  <a:close/>
                  <a:moveTo>
                    <a:pt x="5364838" y="5375600"/>
                  </a:moveTo>
                  <a:cubicBezTo>
                    <a:pt x="5829147" y="5382954"/>
                    <a:pt x="5771584" y="5350298"/>
                    <a:pt x="5772819" y="5415559"/>
                  </a:cubicBezTo>
                  <a:cubicBezTo>
                    <a:pt x="5775236" y="5543560"/>
                    <a:pt x="5776934" y="5642609"/>
                    <a:pt x="5778091" y="5766394"/>
                  </a:cubicBezTo>
                  <a:cubicBezTo>
                    <a:pt x="5778889" y="5852791"/>
                    <a:pt x="5861941" y="5851814"/>
                    <a:pt x="5371294" y="5844151"/>
                  </a:cubicBezTo>
                  <a:cubicBezTo>
                    <a:pt x="5369648" y="5703164"/>
                    <a:pt x="5371423" y="5753923"/>
                    <a:pt x="5364838" y="5375600"/>
                  </a:cubicBezTo>
                  <a:close/>
                  <a:moveTo>
                    <a:pt x="5365687" y="6851863"/>
                  </a:moveTo>
                  <a:cubicBezTo>
                    <a:pt x="5368208" y="7015298"/>
                    <a:pt x="5368928" y="7070325"/>
                    <a:pt x="5371217" y="7170402"/>
                  </a:cubicBezTo>
                  <a:cubicBezTo>
                    <a:pt x="5375564" y="7367984"/>
                    <a:pt x="5446553" y="7309384"/>
                    <a:pt x="5042842" y="7318049"/>
                  </a:cubicBezTo>
                  <a:cubicBezTo>
                    <a:pt x="4946621" y="7320003"/>
                    <a:pt x="4965526" y="7408535"/>
                    <a:pt x="4958273" y="6848520"/>
                  </a:cubicBezTo>
                  <a:cubicBezTo>
                    <a:pt x="5117020" y="6850140"/>
                    <a:pt x="4965192" y="6852069"/>
                    <a:pt x="5365687" y="6851863"/>
                  </a:cubicBezTo>
                  <a:close/>
                  <a:moveTo>
                    <a:pt x="5372632" y="5941502"/>
                  </a:moveTo>
                  <a:cubicBezTo>
                    <a:pt x="5371166" y="5847597"/>
                    <a:pt x="5292487" y="5867705"/>
                    <a:pt x="5779223" y="5865699"/>
                  </a:cubicBezTo>
                  <a:cubicBezTo>
                    <a:pt x="5782490" y="6106917"/>
                    <a:pt x="5783647" y="6052276"/>
                    <a:pt x="5788637" y="6336848"/>
                  </a:cubicBezTo>
                  <a:cubicBezTo>
                    <a:pt x="5316484" y="6336051"/>
                    <a:pt x="5381840" y="6350656"/>
                    <a:pt x="5380940" y="6292389"/>
                  </a:cubicBezTo>
                  <a:cubicBezTo>
                    <a:pt x="5378188" y="6116894"/>
                    <a:pt x="5375332" y="6112600"/>
                    <a:pt x="5372632" y="5941502"/>
                  </a:cubicBezTo>
                  <a:close/>
                  <a:moveTo>
                    <a:pt x="5814255" y="5351095"/>
                  </a:moveTo>
                  <a:cubicBezTo>
                    <a:pt x="5785679" y="5351095"/>
                    <a:pt x="5792881" y="5368066"/>
                    <a:pt x="5790875" y="5239678"/>
                  </a:cubicBezTo>
                  <a:cubicBezTo>
                    <a:pt x="5784393" y="4831862"/>
                    <a:pt x="5773642" y="4885526"/>
                    <a:pt x="5814255" y="4885526"/>
                  </a:cubicBezTo>
                  <a:cubicBezTo>
                    <a:pt x="5968835" y="4885526"/>
                    <a:pt x="5967935" y="4884703"/>
                    <a:pt x="6122850" y="4884703"/>
                  </a:cubicBezTo>
                  <a:cubicBezTo>
                    <a:pt x="6225630" y="4884703"/>
                    <a:pt x="6194328" y="4814711"/>
                    <a:pt x="6200989" y="5240064"/>
                  </a:cubicBezTo>
                  <a:cubicBezTo>
                    <a:pt x="6203330" y="5389665"/>
                    <a:pt x="6280364" y="5351095"/>
                    <a:pt x="5814255" y="5351095"/>
                  </a:cubicBezTo>
                  <a:close/>
                  <a:moveTo>
                    <a:pt x="6202353" y="5376963"/>
                  </a:moveTo>
                  <a:cubicBezTo>
                    <a:pt x="6202918" y="5625406"/>
                    <a:pt x="6205645" y="5682902"/>
                    <a:pt x="6208834" y="5844537"/>
                  </a:cubicBezTo>
                  <a:cubicBezTo>
                    <a:pt x="6043374" y="5847031"/>
                    <a:pt x="5970893" y="5841631"/>
                    <a:pt x="5800005" y="5841760"/>
                  </a:cubicBezTo>
                  <a:cubicBezTo>
                    <a:pt x="5798668" y="5730960"/>
                    <a:pt x="5799208" y="5696196"/>
                    <a:pt x="5793189" y="5374983"/>
                  </a:cubicBezTo>
                  <a:cubicBezTo>
                    <a:pt x="5973876" y="5374803"/>
                    <a:pt x="5922487" y="5377091"/>
                    <a:pt x="6202353" y="5376963"/>
                  </a:cubicBezTo>
                  <a:close/>
                  <a:moveTo>
                    <a:pt x="5795658" y="6851658"/>
                  </a:moveTo>
                  <a:cubicBezTo>
                    <a:pt x="5794681" y="7056517"/>
                    <a:pt x="5802295" y="7161197"/>
                    <a:pt x="5805124" y="7314912"/>
                  </a:cubicBezTo>
                  <a:cubicBezTo>
                    <a:pt x="5622790" y="7315066"/>
                    <a:pt x="5639998" y="7319900"/>
                    <a:pt x="5395163" y="7317740"/>
                  </a:cubicBezTo>
                  <a:cubicBezTo>
                    <a:pt x="5392257" y="7140446"/>
                    <a:pt x="5392488" y="7225557"/>
                    <a:pt x="5386727" y="6851863"/>
                  </a:cubicBezTo>
                  <a:lnTo>
                    <a:pt x="5795658" y="6851658"/>
                  </a:lnTo>
                  <a:close/>
                  <a:moveTo>
                    <a:pt x="5801394" y="5941502"/>
                  </a:moveTo>
                  <a:cubicBezTo>
                    <a:pt x="5799722" y="5834894"/>
                    <a:pt x="5736064" y="5868991"/>
                    <a:pt x="6122850" y="5868991"/>
                  </a:cubicBezTo>
                  <a:cubicBezTo>
                    <a:pt x="6235764" y="5868991"/>
                    <a:pt x="6206854" y="5789973"/>
                    <a:pt x="6214725" y="6292851"/>
                  </a:cubicBezTo>
                  <a:cubicBezTo>
                    <a:pt x="6215624" y="6350245"/>
                    <a:pt x="6279437" y="6336873"/>
                    <a:pt x="5814255" y="6336873"/>
                  </a:cubicBezTo>
                  <a:cubicBezTo>
                    <a:pt x="5810397" y="6336873"/>
                    <a:pt x="5808288" y="6382618"/>
                    <a:pt x="5801394" y="5941502"/>
                  </a:cubicBezTo>
                  <a:close/>
                  <a:moveTo>
                    <a:pt x="5814255" y="6360735"/>
                  </a:moveTo>
                  <a:cubicBezTo>
                    <a:pt x="6294689" y="6360735"/>
                    <a:pt x="6214519" y="6326228"/>
                    <a:pt x="6218531" y="6468475"/>
                  </a:cubicBezTo>
                  <a:cubicBezTo>
                    <a:pt x="6221978" y="6595294"/>
                    <a:pt x="6223238" y="6691591"/>
                    <a:pt x="6224575" y="6819207"/>
                  </a:cubicBezTo>
                  <a:cubicBezTo>
                    <a:pt x="6224704" y="6830726"/>
                    <a:pt x="6263645" y="6827769"/>
                    <a:pt x="5816904" y="6827769"/>
                  </a:cubicBezTo>
                  <a:cubicBezTo>
                    <a:pt x="5819604" y="6479481"/>
                    <a:pt x="5803143" y="6360735"/>
                    <a:pt x="5814255" y="6360735"/>
                  </a:cubicBezTo>
                  <a:close/>
                  <a:moveTo>
                    <a:pt x="5816750" y="6851658"/>
                  </a:moveTo>
                  <a:cubicBezTo>
                    <a:pt x="5831024" y="6851658"/>
                    <a:pt x="6168967" y="6851323"/>
                    <a:pt x="6224910" y="6850911"/>
                  </a:cubicBezTo>
                  <a:cubicBezTo>
                    <a:pt x="6227611" y="7099201"/>
                    <a:pt x="6230594" y="7156825"/>
                    <a:pt x="6233269" y="7317278"/>
                  </a:cubicBezTo>
                  <a:cubicBezTo>
                    <a:pt x="5994839" y="7319129"/>
                    <a:pt x="5997540" y="7315092"/>
                    <a:pt x="5826189" y="7314938"/>
                  </a:cubicBezTo>
                  <a:cubicBezTo>
                    <a:pt x="5823206" y="7151786"/>
                    <a:pt x="5815772" y="7053123"/>
                    <a:pt x="5816750" y="6851658"/>
                  </a:cubicBezTo>
                  <a:close/>
                  <a:moveTo>
                    <a:pt x="6586052" y="5842737"/>
                  </a:moveTo>
                  <a:cubicBezTo>
                    <a:pt x="6171231" y="5833274"/>
                    <a:pt x="6230826" y="5878376"/>
                    <a:pt x="6228254" y="5765879"/>
                  </a:cubicBezTo>
                  <a:cubicBezTo>
                    <a:pt x="6225553" y="5648574"/>
                    <a:pt x="6223495" y="5531681"/>
                    <a:pt x="6223495" y="5415301"/>
                  </a:cubicBezTo>
                  <a:cubicBezTo>
                    <a:pt x="6223495" y="5357755"/>
                    <a:pt x="6163206" y="5380948"/>
                    <a:pt x="6630652" y="5374777"/>
                  </a:cubicBezTo>
                  <a:cubicBezTo>
                    <a:pt x="6637417" y="5917435"/>
                    <a:pt x="6659356" y="5844408"/>
                    <a:pt x="6586052" y="5842737"/>
                  </a:cubicBezTo>
                  <a:close/>
                  <a:moveTo>
                    <a:pt x="6585693" y="5351609"/>
                  </a:moveTo>
                  <a:cubicBezTo>
                    <a:pt x="6492456" y="5353255"/>
                    <a:pt x="6482193" y="5352946"/>
                    <a:pt x="6223341" y="5353075"/>
                  </a:cubicBezTo>
                  <a:cubicBezTo>
                    <a:pt x="6223135" y="5315687"/>
                    <a:pt x="6218171" y="4934819"/>
                    <a:pt x="6217425" y="4884601"/>
                  </a:cubicBezTo>
                  <a:cubicBezTo>
                    <a:pt x="6220048" y="4884601"/>
                    <a:pt x="6511746" y="4884009"/>
                    <a:pt x="6622987" y="4883495"/>
                  </a:cubicBezTo>
                  <a:cubicBezTo>
                    <a:pt x="6631450" y="5423555"/>
                    <a:pt x="6647833" y="5350529"/>
                    <a:pt x="6585693" y="5351609"/>
                  </a:cubicBezTo>
                  <a:close/>
                  <a:moveTo>
                    <a:pt x="6585770" y="4859813"/>
                  </a:moveTo>
                  <a:cubicBezTo>
                    <a:pt x="6444023" y="4860584"/>
                    <a:pt x="6415500" y="4859941"/>
                    <a:pt x="6277123" y="4860481"/>
                  </a:cubicBezTo>
                  <a:cubicBezTo>
                    <a:pt x="6194817" y="4860816"/>
                    <a:pt x="6217940" y="4935436"/>
                    <a:pt x="6208423" y="4393216"/>
                  </a:cubicBezTo>
                  <a:cubicBezTo>
                    <a:pt x="6333374" y="4393704"/>
                    <a:pt x="6310611" y="4394527"/>
                    <a:pt x="6613676" y="4393884"/>
                  </a:cubicBezTo>
                  <a:cubicBezTo>
                    <a:pt x="6616454" y="4923737"/>
                    <a:pt x="6645364" y="4859478"/>
                    <a:pt x="6585770" y="4859813"/>
                  </a:cubicBezTo>
                  <a:close/>
                  <a:moveTo>
                    <a:pt x="6585821" y="4370048"/>
                  </a:moveTo>
                  <a:cubicBezTo>
                    <a:pt x="6163515" y="4371205"/>
                    <a:pt x="6208011" y="4370896"/>
                    <a:pt x="6207857" y="4362308"/>
                  </a:cubicBezTo>
                  <a:cubicBezTo>
                    <a:pt x="6198160" y="3816513"/>
                    <a:pt x="6174575" y="3898771"/>
                    <a:pt x="6276968" y="3900571"/>
                  </a:cubicBezTo>
                  <a:cubicBezTo>
                    <a:pt x="6664578" y="3907333"/>
                    <a:pt x="6609458" y="3863929"/>
                    <a:pt x="6610050" y="4012476"/>
                  </a:cubicBezTo>
                  <a:cubicBezTo>
                    <a:pt x="6611362" y="4424638"/>
                    <a:pt x="6629264" y="4369919"/>
                    <a:pt x="6585821" y="4370048"/>
                  </a:cubicBezTo>
                  <a:close/>
                  <a:moveTo>
                    <a:pt x="6585899" y="3878817"/>
                  </a:moveTo>
                  <a:cubicBezTo>
                    <a:pt x="6139440" y="3874009"/>
                    <a:pt x="6199343" y="3892239"/>
                    <a:pt x="6198469" y="3836107"/>
                  </a:cubicBezTo>
                  <a:cubicBezTo>
                    <a:pt x="6190624" y="3332019"/>
                    <a:pt x="6165701" y="3408440"/>
                    <a:pt x="6276968" y="3410857"/>
                  </a:cubicBezTo>
                  <a:cubicBezTo>
                    <a:pt x="6663806" y="3419163"/>
                    <a:pt x="6598219" y="3376195"/>
                    <a:pt x="6599891" y="3485786"/>
                  </a:cubicBezTo>
                  <a:cubicBezTo>
                    <a:pt x="6606783" y="3925179"/>
                    <a:pt x="6622884" y="3879177"/>
                    <a:pt x="6585899" y="3878817"/>
                  </a:cubicBezTo>
                  <a:close/>
                  <a:moveTo>
                    <a:pt x="6122876" y="4860816"/>
                  </a:moveTo>
                  <a:cubicBezTo>
                    <a:pt x="5968295" y="4860816"/>
                    <a:pt x="5969196" y="4861638"/>
                    <a:pt x="5814281" y="4861638"/>
                  </a:cubicBezTo>
                  <a:cubicBezTo>
                    <a:pt x="5773076" y="4861638"/>
                    <a:pt x="5785653" y="4910597"/>
                    <a:pt x="5779712" y="4537880"/>
                  </a:cubicBezTo>
                  <a:cubicBezTo>
                    <a:pt x="5777037" y="4367116"/>
                    <a:pt x="5766080" y="4393241"/>
                    <a:pt x="5814281" y="4393241"/>
                  </a:cubicBezTo>
                  <a:cubicBezTo>
                    <a:pt x="6128869" y="4393087"/>
                    <a:pt x="6136971" y="4393036"/>
                    <a:pt x="6187332" y="4393164"/>
                  </a:cubicBezTo>
                  <a:cubicBezTo>
                    <a:pt x="6197106" y="4941710"/>
                    <a:pt x="6220614" y="4860816"/>
                    <a:pt x="6122876" y="4860816"/>
                  </a:cubicBezTo>
                  <a:close/>
                  <a:moveTo>
                    <a:pt x="6122876" y="4369225"/>
                  </a:moveTo>
                  <a:cubicBezTo>
                    <a:pt x="5776008" y="4369405"/>
                    <a:pt x="5813432" y="4369405"/>
                    <a:pt x="5777577" y="4369353"/>
                  </a:cubicBezTo>
                  <a:cubicBezTo>
                    <a:pt x="5776702" y="4286916"/>
                    <a:pt x="5771404" y="3901779"/>
                    <a:pt x="5771378" y="3899928"/>
                  </a:cubicBezTo>
                  <a:cubicBezTo>
                    <a:pt x="5773256" y="3899928"/>
                    <a:pt x="6118581" y="3899053"/>
                    <a:pt x="6178458" y="3899362"/>
                  </a:cubicBezTo>
                  <a:cubicBezTo>
                    <a:pt x="6187898" y="4444514"/>
                    <a:pt x="6214416" y="4369225"/>
                    <a:pt x="6122876" y="4369225"/>
                  </a:cubicBezTo>
                  <a:close/>
                  <a:moveTo>
                    <a:pt x="5771661" y="5351146"/>
                  </a:moveTo>
                  <a:cubicBezTo>
                    <a:pt x="5660651" y="5351403"/>
                    <a:pt x="5531534" y="5354360"/>
                    <a:pt x="5364453" y="5351661"/>
                  </a:cubicBezTo>
                  <a:cubicBezTo>
                    <a:pt x="5358974" y="5029908"/>
                    <a:pt x="5362421" y="5094603"/>
                    <a:pt x="5359206" y="4888663"/>
                  </a:cubicBezTo>
                  <a:cubicBezTo>
                    <a:pt x="5359077" y="4881309"/>
                    <a:pt x="5328521" y="4884318"/>
                    <a:pt x="5764202" y="4885449"/>
                  </a:cubicBezTo>
                  <a:cubicBezTo>
                    <a:pt x="5770864" y="5306559"/>
                    <a:pt x="5770684" y="5296968"/>
                    <a:pt x="5771661" y="5351146"/>
                  </a:cubicBezTo>
                  <a:close/>
                  <a:moveTo>
                    <a:pt x="5358743" y="4860559"/>
                  </a:moveTo>
                  <a:cubicBezTo>
                    <a:pt x="5350949" y="4366242"/>
                    <a:pt x="5349535" y="4391647"/>
                    <a:pt x="5351361" y="4391647"/>
                  </a:cubicBezTo>
                  <a:cubicBezTo>
                    <a:pt x="5511909" y="4392316"/>
                    <a:pt x="5518802" y="4391493"/>
                    <a:pt x="5659880" y="4392624"/>
                  </a:cubicBezTo>
                  <a:cubicBezTo>
                    <a:pt x="5788045" y="4393653"/>
                    <a:pt x="5754994" y="4307873"/>
                    <a:pt x="5763791" y="4861561"/>
                  </a:cubicBezTo>
                  <a:cubicBezTo>
                    <a:pt x="5668522" y="4861279"/>
                    <a:pt x="5564688" y="4859196"/>
                    <a:pt x="5358743" y="4860559"/>
                  </a:cubicBezTo>
                  <a:close/>
                  <a:moveTo>
                    <a:pt x="5349946" y="4362257"/>
                  </a:moveTo>
                  <a:cubicBezTo>
                    <a:pt x="5338398" y="3860561"/>
                    <a:pt x="5346088" y="3901753"/>
                    <a:pt x="5351361" y="3901753"/>
                  </a:cubicBezTo>
                  <a:cubicBezTo>
                    <a:pt x="5831307" y="3903734"/>
                    <a:pt x="5749902" y="3862257"/>
                    <a:pt x="5751779" y="4011884"/>
                  </a:cubicBezTo>
                  <a:cubicBezTo>
                    <a:pt x="5753631" y="4173545"/>
                    <a:pt x="5754943" y="4207050"/>
                    <a:pt x="5756409" y="4362771"/>
                  </a:cubicBezTo>
                  <a:cubicBezTo>
                    <a:pt x="5756486" y="4372388"/>
                    <a:pt x="5350126" y="4370896"/>
                    <a:pt x="5349946" y="4362257"/>
                  </a:cubicBezTo>
                  <a:close/>
                  <a:moveTo>
                    <a:pt x="5659828" y="3877069"/>
                  </a:moveTo>
                  <a:cubicBezTo>
                    <a:pt x="5286133" y="3882597"/>
                    <a:pt x="5344339" y="3892008"/>
                    <a:pt x="5343439" y="3836081"/>
                  </a:cubicBezTo>
                  <a:cubicBezTo>
                    <a:pt x="5336134" y="3358196"/>
                    <a:pt x="5329293" y="3410266"/>
                    <a:pt x="5351361" y="3410394"/>
                  </a:cubicBezTo>
                  <a:cubicBezTo>
                    <a:pt x="5816312" y="3413506"/>
                    <a:pt x="5744012" y="3387072"/>
                    <a:pt x="5745555" y="3485760"/>
                  </a:cubicBezTo>
                  <a:cubicBezTo>
                    <a:pt x="5748178" y="3653387"/>
                    <a:pt x="5746609" y="3661358"/>
                    <a:pt x="5749362" y="3836544"/>
                  </a:cubicBezTo>
                  <a:cubicBezTo>
                    <a:pt x="5750133" y="3886891"/>
                    <a:pt x="5767957" y="3875449"/>
                    <a:pt x="5659828" y="3877069"/>
                  </a:cubicBezTo>
                  <a:close/>
                  <a:moveTo>
                    <a:pt x="5337677" y="4860687"/>
                  </a:moveTo>
                  <a:cubicBezTo>
                    <a:pt x="5255912" y="4861124"/>
                    <a:pt x="5262496" y="4861047"/>
                    <a:pt x="4928000" y="4861201"/>
                  </a:cubicBezTo>
                  <a:cubicBezTo>
                    <a:pt x="4925248" y="4668864"/>
                    <a:pt x="4928566" y="4732428"/>
                    <a:pt x="4922470" y="4395119"/>
                  </a:cubicBezTo>
                  <a:cubicBezTo>
                    <a:pt x="5088471" y="4394424"/>
                    <a:pt x="5014138" y="4390233"/>
                    <a:pt x="5329550" y="4391570"/>
                  </a:cubicBezTo>
                  <a:cubicBezTo>
                    <a:pt x="5331067" y="4458348"/>
                    <a:pt x="5337446" y="4845902"/>
                    <a:pt x="5337677" y="4860687"/>
                  </a:cubicBezTo>
                  <a:close/>
                  <a:moveTo>
                    <a:pt x="4922033" y="4371205"/>
                  </a:moveTo>
                  <a:cubicBezTo>
                    <a:pt x="4913802" y="3897639"/>
                    <a:pt x="4915551" y="4022838"/>
                    <a:pt x="4913416" y="3902833"/>
                  </a:cubicBezTo>
                  <a:cubicBezTo>
                    <a:pt x="5079931" y="3902653"/>
                    <a:pt x="5069772" y="3900596"/>
                    <a:pt x="5323274" y="3901650"/>
                  </a:cubicBezTo>
                  <a:cubicBezTo>
                    <a:pt x="5324535" y="4015484"/>
                    <a:pt x="5322760" y="4107307"/>
                    <a:pt x="5328907" y="4362899"/>
                  </a:cubicBezTo>
                  <a:cubicBezTo>
                    <a:pt x="5328984" y="4367708"/>
                    <a:pt x="5364787" y="4369302"/>
                    <a:pt x="4922033" y="4371205"/>
                  </a:cubicBezTo>
                  <a:close/>
                  <a:moveTo>
                    <a:pt x="4912979" y="3878971"/>
                  </a:moveTo>
                  <a:cubicBezTo>
                    <a:pt x="4909661" y="3681466"/>
                    <a:pt x="4911436" y="3684654"/>
                    <a:pt x="4907166" y="3410240"/>
                  </a:cubicBezTo>
                  <a:cubicBezTo>
                    <a:pt x="5388321" y="3410163"/>
                    <a:pt x="5314735" y="3384603"/>
                    <a:pt x="5316304" y="3485760"/>
                  </a:cubicBezTo>
                  <a:cubicBezTo>
                    <a:pt x="5318721" y="3641456"/>
                    <a:pt x="5319467" y="3655392"/>
                    <a:pt x="5322348" y="3836493"/>
                  </a:cubicBezTo>
                  <a:cubicBezTo>
                    <a:pt x="5323248" y="3892137"/>
                    <a:pt x="5388604" y="3878457"/>
                    <a:pt x="4912979" y="3878971"/>
                  </a:cubicBezTo>
                  <a:close/>
                  <a:moveTo>
                    <a:pt x="4907295" y="4885063"/>
                  </a:moveTo>
                  <a:cubicBezTo>
                    <a:pt x="4909893" y="5057498"/>
                    <a:pt x="4916297" y="5175806"/>
                    <a:pt x="4916426" y="5352303"/>
                  </a:cubicBezTo>
                  <a:cubicBezTo>
                    <a:pt x="4781212" y="5352560"/>
                    <a:pt x="4727688" y="5350709"/>
                    <a:pt x="4506542" y="5350709"/>
                  </a:cubicBezTo>
                  <a:cubicBezTo>
                    <a:pt x="4501295" y="5158707"/>
                    <a:pt x="4503970" y="5057550"/>
                    <a:pt x="4501141" y="4884960"/>
                  </a:cubicBezTo>
                  <a:cubicBezTo>
                    <a:pt x="4553842" y="4885295"/>
                    <a:pt x="4564979" y="4885218"/>
                    <a:pt x="4907295" y="4885063"/>
                  </a:cubicBezTo>
                  <a:close/>
                  <a:moveTo>
                    <a:pt x="4580309" y="4861330"/>
                  </a:moveTo>
                  <a:cubicBezTo>
                    <a:pt x="4478944" y="4861330"/>
                    <a:pt x="4502581" y="4890335"/>
                    <a:pt x="4497231" y="4713066"/>
                  </a:cubicBezTo>
                  <a:cubicBezTo>
                    <a:pt x="4494067" y="4608515"/>
                    <a:pt x="4491778" y="4491055"/>
                    <a:pt x="4492319" y="4394424"/>
                  </a:cubicBezTo>
                  <a:cubicBezTo>
                    <a:pt x="4506439" y="4394501"/>
                    <a:pt x="4849552" y="4395247"/>
                    <a:pt x="4901379" y="4395170"/>
                  </a:cubicBezTo>
                  <a:cubicBezTo>
                    <a:pt x="4907423" y="4730731"/>
                    <a:pt x="4904285" y="4676707"/>
                    <a:pt x="4906935" y="4861201"/>
                  </a:cubicBezTo>
                  <a:lnTo>
                    <a:pt x="4580309" y="4861330"/>
                  </a:lnTo>
                  <a:close/>
                  <a:moveTo>
                    <a:pt x="4493244" y="5766239"/>
                  </a:moveTo>
                  <a:cubicBezTo>
                    <a:pt x="4493347" y="5860659"/>
                    <a:pt x="4566857" y="5846157"/>
                    <a:pt x="4117544" y="5844357"/>
                  </a:cubicBezTo>
                  <a:cubicBezTo>
                    <a:pt x="4087528" y="5844228"/>
                    <a:pt x="4077239" y="5912497"/>
                    <a:pt x="4080429" y="5415764"/>
                  </a:cubicBezTo>
                  <a:cubicBezTo>
                    <a:pt x="4080763" y="5361020"/>
                    <a:pt x="4015819" y="5374597"/>
                    <a:pt x="4486171" y="5374597"/>
                  </a:cubicBezTo>
                  <a:cubicBezTo>
                    <a:pt x="4489721" y="5492390"/>
                    <a:pt x="4493039" y="5580048"/>
                    <a:pt x="4493244" y="5766239"/>
                  </a:cubicBezTo>
                  <a:close/>
                  <a:moveTo>
                    <a:pt x="4080609" y="5350941"/>
                  </a:moveTo>
                  <a:cubicBezTo>
                    <a:pt x="4080274" y="5131862"/>
                    <a:pt x="4072687" y="5057730"/>
                    <a:pt x="4070500" y="4885295"/>
                  </a:cubicBezTo>
                  <a:cubicBezTo>
                    <a:pt x="4263071" y="4882878"/>
                    <a:pt x="4182668" y="4882287"/>
                    <a:pt x="4480050" y="4884806"/>
                  </a:cubicBezTo>
                  <a:cubicBezTo>
                    <a:pt x="4483059" y="5069275"/>
                    <a:pt x="4480024" y="5151198"/>
                    <a:pt x="4485425" y="5350709"/>
                  </a:cubicBezTo>
                  <a:cubicBezTo>
                    <a:pt x="4120218" y="5350735"/>
                    <a:pt x="4229608" y="5350709"/>
                    <a:pt x="4080609" y="5350941"/>
                  </a:cubicBezTo>
                  <a:close/>
                  <a:moveTo>
                    <a:pt x="4426140" y="4860327"/>
                  </a:moveTo>
                  <a:cubicBezTo>
                    <a:pt x="4327269" y="4858990"/>
                    <a:pt x="4218651" y="4858861"/>
                    <a:pt x="4117364" y="4860635"/>
                  </a:cubicBezTo>
                  <a:cubicBezTo>
                    <a:pt x="4039533" y="4861999"/>
                    <a:pt x="4082486" y="4920857"/>
                    <a:pt x="4065073" y="4393241"/>
                  </a:cubicBezTo>
                  <a:cubicBezTo>
                    <a:pt x="4411350" y="4392444"/>
                    <a:pt x="4310988" y="4392881"/>
                    <a:pt x="4471253" y="4394244"/>
                  </a:cubicBezTo>
                  <a:cubicBezTo>
                    <a:pt x="4468373" y="4920419"/>
                    <a:pt x="4515159" y="4861407"/>
                    <a:pt x="4426140" y="4860327"/>
                  </a:cubicBezTo>
                  <a:close/>
                  <a:moveTo>
                    <a:pt x="4471459" y="4362462"/>
                  </a:moveTo>
                  <a:cubicBezTo>
                    <a:pt x="4471356" y="4375499"/>
                    <a:pt x="4512921" y="4367631"/>
                    <a:pt x="4117441" y="4369199"/>
                  </a:cubicBezTo>
                  <a:cubicBezTo>
                    <a:pt x="4044626" y="4369405"/>
                    <a:pt x="4062656" y="4441505"/>
                    <a:pt x="4056920" y="4008541"/>
                  </a:cubicBezTo>
                  <a:cubicBezTo>
                    <a:pt x="4055300" y="3880617"/>
                    <a:pt x="4039404" y="3901419"/>
                    <a:pt x="4117338" y="3902576"/>
                  </a:cubicBezTo>
                  <a:cubicBezTo>
                    <a:pt x="4213713" y="3904119"/>
                    <a:pt x="4249619" y="3903759"/>
                    <a:pt x="4466315" y="3903810"/>
                  </a:cubicBezTo>
                  <a:cubicBezTo>
                    <a:pt x="4471691" y="4243820"/>
                    <a:pt x="4472359" y="4254517"/>
                    <a:pt x="4471459" y="4362462"/>
                  </a:cubicBezTo>
                  <a:close/>
                  <a:moveTo>
                    <a:pt x="4055094" y="3877891"/>
                  </a:moveTo>
                  <a:cubicBezTo>
                    <a:pt x="4052059" y="3680515"/>
                    <a:pt x="4051261" y="3654544"/>
                    <a:pt x="4047506" y="3409469"/>
                  </a:cubicBezTo>
                  <a:cubicBezTo>
                    <a:pt x="4161500" y="3408723"/>
                    <a:pt x="4197818" y="3406434"/>
                    <a:pt x="4457030" y="3409134"/>
                  </a:cubicBezTo>
                  <a:cubicBezTo>
                    <a:pt x="4462534" y="3768763"/>
                    <a:pt x="4460759" y="3553747"/>
                    <a:pt x="4465929" y="3879948"/>
                  </a:cubicBezTo>
                  <a:cubicBezTo>
                    <a:pt x="4046657" y="3879871"/>
                    <a:pt x="4226702" y="3879485"/>
                    <a:pt x="4055094" y="3877891"/>
                  </a:cubicBezTo>
                  <a:close/>
                  <a:moveTo>
                    <a:pt x="4048407" y="4713451"/>
                  </a:moveTo>
                  <a:cubicBezTo>
                    <a:pt x="4047789" y="4903732"/>
                    <a:pt x="4134982" y="4862898"/>
                    <a:pt x="3641481" y="4862127"/>
                  </a:cubicBezTo>
                  <a:cubicBezTo>
                    <a:pt x="3636465" y="4542482"/>
                    <a:pt x="3635282" y="4464853"/>
                    <a:pt x="3634099" y="4395684"/>
                  </a:cubicBezTo>
                  <a:cubicBezTo>
                    <a:pt x="3823994" y="4395633"/>
                    <a:pt x="3736750" y="4393807"/>
                    <a:pt x="4043931" y="4393293"/>
                  </a:cubicBezTo>
                  <a:cubicBezTo>
                    <a:pt x="4046761" y="4477916"/>
                    <a:pt x="4048792" y="4589589"/>
                    <a:pt x="4048407" y="4713451"/>
                  </a:cubicBezTo>
                  <a:close/>
                  <a:moveTo>
                    <a:pt x="3963169" y="4369482"/>
                  </a:moveTo>
                  <a:cubicBezTo>
                    <a:pt x="3597216" y="4369482"/>
                    <a:pt x="3633816" y="4379330"/>
                    <a:pt x="3633508" y="4362385"/>
                  </a:cubicBezTo>
                  <a:cubicBezTo>
                    <a:pt x="3624274" y="3841224"/>
                    <a:pt x="3624042" y="3903193"/>
                    <a:pt x="3654573" y="3903193"/>
                  </a:cubicBezTo>
                  <a:cubicBezTo>
                    <a:pt x="4111654" y="3903193"/>
                    <a:pt x="4034003" y="3867760"/>
                    <a:pt x="4035829" y="4008953"/>
                  </a:cubicBezTo>
                  <a:cubicBezTo>
                    <a:pt x="4038067" y="4177865"/>
                    <a:pt x="4039199" y="4259094"/>
                    <a:pt x="4042877" y="4363105"/>
                  </a:cubicBezTo>
                  <a:cubicBezTo>
                    <a:pt x="4043185" y="4371513"/>
                    <a:pt x="4055171" y="4369482"/>
                    <a:pt x="3963169" y="4369482"/>
                  </a:cubicBezTo>
                  <a:close/>
                  <a:moveTo>
                    <a:pt x="3963169" y="3877531"/>
                  </a:moveTo>
                  <a:cubicBezTo>
                    <a:pt x="3575585" y="3877531"/>
                    <a:pt x="3629675" y="3896096"/>
                    <a:pt x="3628698" y="3836055"/>
                  </a:cubicBezTo>
                  <a:cubicBezTo>
                    <a:pt x="3621033" y="3346445"/>
                    <a:pt x="3601254" y="3409546"/>
                    <a:pt x="3654547" y="3409546"/>
                  </a:cubicBezTo>
                  <a:cubicBezTo>
                    <a:pt x="3929320" y="3409674"/>
                    <a:pt x="3975026" y="3409803"/>
                    <a:pt x="4026441" y="3409571"/>
                  </a:cubicBezTo>
                  <a:cubicBezTo>
                    <a:pt x="4034775" y="3955135"/>
                    <a:pt x="4063530" y="3877531"/>
                    <a:pt x="3963169" y="3877531"/>
                  </a:cubicBezTo>
                  <a:close/>
                  <a:moveTo>
                    <a:pt x="3620416" y="4862075"/>
                  </a:moveTo>
                  <a:cubicBezTo>
                    <a:pt x="3503696" y="4861613"/>
                    <a:pt x="3379928" y="4856059"/>
                    <a:pt x="3213130" y="4860327"/>
                  </a:cubicBezTo>
                  <a:cubicBezTo>
                    <a:pt x="3211124" y="4708592"/>
                    <a:pt x="3215059" y="4585270"/>
                    <a:pt x="3207651" y="4394630"/>
                  </a:cubicBezTo>
                  <a:cubicBezTo>
                    <a:pt x="3296748" y="4396250"/>
                    <a:pt x="3345462" y="4395787"/>
                    <a:pt x="3612983" y="4395684"/>
                  </a:cubicBezTo>
                  <a:cubicBezTo>
                    <a:pt x="3614603" y="4487816"/>
                    <a:pt x="3615375" y="4539808"/>
                    <a:pt x="3620416" y="4862075"/>
                  </a:cubicBezTo>
                  <a:close/>
                  <a:moveTo>
                    <a:pt x="3200141" y="3875988"/>
                  </a:moveTo>
                  <a:cubicBezTo>
                    <a:pt x="3198084" y="3701625"/>
                    <a:pt x="3194071" y="3645827"/>
                    <a:pt x="3191010" y="3410214"/>
                  </a:cubicBezTo>
                  <a:cubicBezTo>
                    <a:pt x="3219535" y="3410214"/>
                    <a:pt x="3482219" y="3409906"/>
                    <a:pt x="3598193" y="3409597"/>
                  </a:cubicBezTo>
                  <a:cubicBezTo>
                    <a:pt x="3602128" y="3685451"/>
                    <a:pt x="3605909" y="3677018"/>
                    <a:pt x="3608250" y="3879126"/>
                  </a:cubicBezTo>
                  <a:cubicBezTo>
                    <a:pt x="3416683" y="3878071"/>
                    <a:pt x="3601125" y="3875654"/>
                    <a:pt x="3200141" y="3875988"/>
                  </a:cubicBezTo>
                  <a:close/>
                  <a:moveTo>
                    <a:pt x="3191525" y="4860918"/>
                  </a:moveTo>
                  <a:cubicBezTo>
                    <a:pt x="2999443" y="4866447"/>
                    <a:pt x="2896715" y="4860378"/>
                    <a:pt x="2787788" y="4859478"/>
                  </a:cubicBezTo>
                  <a:cubicBezTo>
                    <a:pt x="2779069" y="4307024"/>
                    <a:pt x="2746070" y="4396301"/>
                    <a:pt x="2883469" y="4394090"/>
                  </a:cubicBezTo>
                  <a:cubicBezTo>
                    <a:pt x="2984962" y="4392444"/>
                    <a:pt x="3081775" y="4392290"/>
                    <a:pt x="3186535" y="4394270"/>
                  </a:cubicBezTo>
                  <a:cubicBezTo>
                    <a:pt x="3191319" y="4516898"/>
                    <a:pt x="3193351" y="4860841"/>
                    <a:pt x="3191525" y="4860918"/>
                  </a:cubicBezTo>
                  <a:close/>
                  <a:moveTo>
                    <a:pt x="3037587" y="3876117"/>
                  </a:moveTo>
                  <a:cubicBezTo>
                    <a:pt x="2894220" y="3876117"/>
                    <a:pt x="2889848" y="3877789"/>
                    <a:pt x="2770298" y="3878123"/>
                  </a:cubicBezTo>
                  <a:cubicBezTo>
                    <a:pt x="2765772" y="3551175"/>
                    <a:pt x="2764923" y="3493603"/>
                    <a:pt x="2763482" y="3412400"/>
                  </a:cubicBezTo>
                  <a:cubicBezTo>
                    <a:pt x="3236201" y="3410960"/>
                    <a:pt x="3169354" y="3380103"/>
                    <a:pt x="3171025" y="3485786"/>
                  </a:cubicBezTo>
                  <a:cubicBezTo>
                    <a:pt x="3178433" y="3958632"/>
                    <a:pt x="3217914" y="3875963"/>
                    <a:pt x="3037587" y="3876117"/>
                  </a:cubicBezTo>
                  <a:close/>
                  <a:moveTo>
                    <a:pt x="2766749" y="4859350"/>
                  </a:moveTo>
                  <a:cubicBezTo>
                    <a:pt x="2570424" y="4858373"/>
                    <a:pt x="2558258" y="4864621"/>
                    <a:pt x="2358486" y="4862847"/>
                  </a:cubicBezTo>
                  <a:cubicBezTo>
                    <a:pt x="2348789" y="4319958"/>
                    <a:pt x="2316587" y="4392110"/>
                    <a:pt x="2420627" y="4392110"/>
                  </a:cubicBezTo>
                  <a:cubicBezTo>
                    <a:pt x="2572430" y="4392110"/>
                    <a:pt x="2575568" y="4395324"/>
                    <a:pt x="2729043" y="4395324"/>
                  </a:cubicBezTo>
                  <a:cubicBezTo>
                    <a:pt x="2770093" y="4395324"/>
                    <a:pt x="2758416" y="4331683"/>
                    <a:pt x="2766749" y="4859350"/>
                  </a:cubicBezTo>
                  <a:close/>
                  <a:moveTo>
                    <a:pt x="2729043" y="4371462"/>
                  </a:moveTo>
                  <a:cubicBezTo>
                    <a:pt x="2726753" y="4371462"/>
                    <a:pt x="2348275" y="4370253"/>
                    <a:pt x="2348249" y="4362642"/>
                  </a:cubicBezTo>
                  <a:cubicBezTo>
                    <a:pt x="2347143" y="3831916"/>
                    <a:pt x="2302338" y="3903451"/>
                    <a:pt x="2420627" y="3903451"/>
                  </a:cubicBezTo>
                  <a:cubicBezTo>
                    <a:pt x="2815438" y="3903451"/>
                    <a:pt x="2749722" y="3866397"/>
                    <a:pt x="2750468" y="4011807"/>
                  </a:cubicBezTo>
                  <a:cubicBezTo>
                    <a:pt x="2752628" y="4426180"/>
                    <a:pt x="2773334" y="4371462"/>
                    <a:pt x="2729043" y="4371462"/>
                  </a:cubicBezTo>
                  <a:close/>
                  <a:moveTo>
                    <a:pt x="2729043" y="3878200"/>
                  </a:moveTo>
                  <a:cubicBezTo>
                    <a:pt x="2279446" y="3878200"/>
                    <a:pt x="2339658" y="3898051"/>
                    <a:pt x="2338681" y="3836158"/>
                  </a:cubicBezTo>
                  <a:cubicBezTo>
                    <a:pt x="2335929" y="3660998"/>
                    <a:pt x="2339427" y="3660895"/>
                    <a:pt x="2336675" y="3485323"/>
                  </a:cubicBezTo>
                  <a:cubicBezTo>
                    <a:pt x="2335209" y="3391803"/>
                    <a:pt x="2318259" y="3410909"/>
                    <a:pt x="2420627" y="3410909"/>
                  </a:cubicBezTo>
                  <a:cubicBezTo>
                    <a:pt x="2807439" y="3410909"/>
                    <a:pt x="2742134" y="3388692"/>
                    <a:pt x="2743652" y="3485735"/>
                  </a:cubicBezTo>
                  <a:cubicBezTo>
                    <a:pt x="2750828" y="3938755"/>
                    <a:pt x="2755689" y="3878200"/>
                    <a:pt x="2729043" y="3878200"/>
                  </a:cubicBezTo>
                  <a:close/>
                  <a:moveTo>
                    <a:pt x="2337395" y="4862616"/>
                  </a:moveTo>
                  <a:cubicBezTo>
                    <a:pt x="2184666" y="4860661"/>
                    <a:pt x="2289966" y="4858450"/>
                    <a:pt x="1929595" y="4859839"/>
                  </a:cubicBezTo>
                  <a:cubicBezTo>
                    <a:pt x="1920490" y="4323635"/>
                    <a:pt x="1902074" y="4392110"/>
                    <a:pt x="1958042" y="4391647"/>
                  </a:cubicBezTo>
                  <a:cubicBezTo>
                    <a:pt x="2051227" y="4390902"/>
                    <a:pt x="2127438" y="4390619"/>
                    <a:pt x="2266277" y="4391544"/>
                  </a:cubicBezTo>
                  <a:cubicBezTo>
                    <a:pt x="2342230" y="4392136"/>
                    <a:pt x="2327441" y="4313092"/>
                    <a:pt x="2337395" y="4862616"/>
                  </a:cubicBezTo>
                  <a:close/>
                  <a:moveTo>
                    <a:pt x="1916220" y="5377245"/>
                  </a:moveTo>
                  <a:cubicBezTo>
                    <a:pt x="1923010" y="5738546"/>
                    <a:pt x="1921313" y="5704990"/>
                    <a:pt x="1922856" y="5842917"/>
                  </a:cubicBezTo>
                  <a:cubicBezTo>
                    <a:pt x="1857063" y="5842017"/>
                    <a:pt x="1838467" y="5842223"/>
                    <a:pt x="1514773" y="5842146"/>
                  </a:cubicBezTo>
                  <a:cubicBezTo>
                    <a:pt x="1511918" y="5713398"/>
                    <a:pt x="1509192" y="5678505"/>
                    <a:pt x="1507031" y="5375266"/>
                  </a:cubicBezTo>
                  <a:cubicBezTo>
                    <a:pt x="1509886" y="5375291"/>
                    <a:pt x="1914085" y="5377245"/>
                    <a:pt x="1916220" y="5377245"/>
                  </a:cubicBezTo>
                  <a:close/>
                  <a:moveTo>
                    <a:pt x="1506851" y="5351403"/>
                  </a:moveTo>
                  <a:cubicBezTo>
                    <a:pt x="1506259" y="5286863"/>
                    <a:pt x="1505616" y="5253229"/>
                    <a:pt x="1500009" y="4888663"/>
                  </a:cubicBezTo>
                  <a:cubicBezTo>
                    <a:pt x="1499829" y="4876655"/>
                    <a:pt x="1478610" y="4885218"/>
                    <a:pt x="1908915" y="4883803"/>
                  </a:cubicBezTo>
                  <a:cubicBezTo>
                    <a:pt x="1911565" y="5043741"/>
                    <a:pt x="1911693" y="5126744"/>
                    <a:pt x="1915783" y="5353383"/>
                  </a:cubicBezTo>
                  <a:cubicBezTo>
                    <a:pt x="1913674" y="5353358"/>
                    <a:pt x="1508806" y="5351403"/>
                    <a:pt x="1506851" y="5351403"/>
                  </a:cubicBezTo>
                  <a:close/>
                  <a:moveTo>
                    <a:pt x="1803718" y="5866085"/>
                  </a:moveTo>
                  <a:cubicBezTo>
                    <a:pt x="1960151" y="5866085"/>
                    <a:pt x="1919718" y="5781101"/>
                    <a:pt x="1927717" y="6292851"/>
                  </a:cubicBezTo>
                  <a:cubicBezTo>
                    <a:pt x="1928746" y="6358267"/>
                    <a:pt x="1982785" y="6334276"/>
                    <a:pt x="1521589" y="6332605"/>
                  </a:cubicBezTo>
                  <a:cubicBezTo>
                    <a:pt x="1518554" y="6174595"/>
                    <a:pt x="1519068" y="6053613"/>
                    <a:pt x="1515287" y="5866033"/>
                  </a:cubicBezTo>
                  <a:lnTo>
                    <a:pt x="1803718" y="5866085"/>
                  </a:lnTo>
                  <a:close/>
                  <a:moveTo>
                    <a:pt x="2266406" y="4367656"/>
                  </a:moveTo>
                  <a:cubicBezTo>
                    <a:pt x="2171986" y="4366911"/>
                    <a:pt x="2065554" y="4366834"/>
                    <a:pt x="1957836" y="4367708"/>
                  </a:cubicBezTo>
                  <a:cubicBezTo>
                    <a:pt x="1903617" y="4368145"/>
                    <a:pt x="1920927" y="4439140"/>
                    <a:pt x="1913056" y="3900674"/>
                  </a:cubicBezTo>
                  <a:cubicBezTo>
                    <a:pt x="2073244" y="3904119"/>
                    <a:pt x="1978207" y="3904505"/>
                    <a:pt x="2318825" y="3903553"/>
                  </a:cubicBezTo>
                  <a:cubicBezTo>
                    <a:pt x="2329679" y="4441146"/>
                    <a:pt x="2350461" y="4368222"/>
                    <a:pt x="2266406" y="4367656"/>
                  </a:cubicBezTo>
                  <a:close/>
                  <a:moveTo>
                    <a:pt x="1908530" y="4859916"/>
                  </a:moveTo>
                  <a:cubicBezTo>
                    <a:pt x="1660995" y="4860816"/>
                    <a:pt x="1680002" y="4858656"/>
                    <a:pt x="1499521" y="4858630"/>
                  </a:cubicBezTo>
                  <a:cubicBezTo>
                    <a:pt x="1490981" y="4359376"/>
                    <a:pt x="1486120" y="4393216"/>
                    <a:pt x="1495251" y="4393190"/>
                  </a:cubicBezTo>
                  <a:cubicBezTo>
                    <a:pt x="1498286" y="4393190"/>
                    <a:pt x="1897032" y="4392059"/>
                    <a:pt x="1899270" y="4392033"/>
                  </a:cubicBezTo>
                  <a:cubicBezTo>
                    <a:pt x="1903283" y="4639757"/>
                    <a:pt x="1907424" y="4796120"/>
                    <a:pt x="1908530" y="4859916"/>
                  </a:cubicBezTo>
                  <a:close/>
                  <a:moveTo>
                    <a:pt x="1490004" y="4362514"/>
                  </a:moveTo>
                  <a:cubicBezTo>
                    <a:pt x="1488589" y="4258965"/>
                    <a:pt x="1480333" y="3901496"/>
                    <a:pt x="1495277" y="3901496"/>
                  </a:cubicBezTo>
                  <a:cubicBezTo>
                    <a:pt x="1971648" y="3901496"/>
                    <a:pt x="1891657" y="3863775"/>
                    <a:pt x="1893509" y="4011884"/>
                  </a:cubicBezTo>
                  <a:cubicBezTo>
                    <a:pt x="1895103" y="4139603"/>
                    <a:pt x="1896081" y="4193087"/>
                    <a:pt x="1898910" y="4368145"/>
                  </a:cubicBezTo>
                  <a:cubicBezTo>
                    <a:pt x="1439283" y="4370768"/>
                    <a:pt x="1490132" y="4372054"/>
                    <a:pt x="1490004" y="4362514"/>
                  </a:cubicBezTo>
                  <a:close/>
                  <a:moveTo>
                    <a:pt x="1803718" y="3875757"/>
                  </a:moveTo>
                  <a:cubicBezTo>
                    <a:pt x="1426834" y="3875757"/>
                    <a:pt x="1486583" y="3896559"/>
                    <a:pt x="1485631" y="3836055"/>
                  </a:cubicBezTo>
                  <a:cubicBezTo>
                    <a:pt x="1478172" y="3358787"/>
                    <a:pt x="1464875" y="3410163"/>
                    <a:pt x="1495251" y="3410163"/>
                  </a:cubicBezTo>
                  <a:cubicBezTo>
                    <a:pt x="1955367" y="3410163"/>
                    <a:pt x="1883092" y="3387072"/>
                    <a:pt x="1884635" y="3485786"/>
                  </a:cubicBezTo>
                  <a:cubicBezTo>
                    <a:pt x="1891914" y="3949529"/>
                    <a:pt x="1916014" y="3875757"/>
                    <a:pt x="1803718" y="3875757"/>
                  </a:cubicBezTo>
                  <a:close/>
                  <a:moveTo>
                    <a:pt x="1478841" y="4882518"/>
                  </a:moveTo>
                  <a:cubicBezTo>
                    <a:pt x="1478867" y="4884781"/>
                    <a:pt x="1485091" y="5277323"/>
                    <a:pt x="1485760" y="5351403"/>
                  </a:cubicBezTo>
                  <a:cubicBezTo>
                    <a:pt x="1358057" y="5351352"/>
                    <a:pt x="1510349" y="5351120"/>
                    <a:pt x="1079297" y="5349989"/>
                  </a:cubicBezTo>
                  <a:cubicBezTo>
                    <a:pt x="1078371" y="5278197"/>
                    <a:pt x="1077317" y="5214788"/>
                    <a:pt x="1072198" y="4888689"/>
                  </a:cubicBezTo>
                  <a:cubicBezTo>
                    <a:pt x="1072147" y="4883932"/>
                    <a:pt x="1036858" y="4882903"/>
                    <a:pt x="1478841" y="4882518"/>
                  </a:cubicBezTo>
                  <a:close/>
                  <a:moveTo>
                    <a:pt x="1485966" y="5375266"/>
                  </a:moveTo>
                  <a:cubicBezTo>
                    <a:pt x="1488281" y="5691696"/>
                    <a:pt x="1490879" y="5715172"/>
                    <a:pt x="1493682" y="5842146"/>
                  </a:cubicBezTo>
                  <a:cubicBezTo>
                    <a:pt x="1491470" y="5842146"/>
                    <a:pt x="1089328" y="5842917"/>
                    <a:pt x="1086293" y="5842943"/>
                  </a:cubicBezTo>
                  <a:cubicBezTo>
                    <a:pt x="1079555" y="5405479"/>
                    <a:pt x="1081869" y="5557857"/>
                    <a:pt x="1079580" y="5373851"/>
                  </a:cubicBezTo>
                  <a:cubicBezTo>
                    <a:pt x="1467370" y="5374751"/>
                    <a:pt x="1342471" y="5375214"/>
                    <a:pt x="1485966" y="5375266"/>
                  </a:cubicBezTo>
                  <a:close/>
                  <a:moveTo>
                    <a:pt x="1494196" y="5866033"/>
                  </a:moveTo>
                  <a:cubicBezTo>
                    <a:pt x="1498209" y="6064773"/>
                    <a:pt x="1497051" y="6150451"/>
                    <a:pt x="1500524" y="6332553"/>
                  </a:cubicBezTo>
                  <a:cubicBezTo>
                    <a:pt x="1497952" y="6332553"/>
                    <a:pt x="1453558" y="6332373"/>
                    <a:pt x="1092055" y="6333427"/>
                  </a:cubicBezTo>
                  <a:cubicBezTo>
                    <a:pt x="1088531" y="6116817"/>
                    <a:pt x="1091000" y="6148625"/>
                    <a:pt x="1086679" y="5866830"/>
                  </a:cubicBezTo>
                  <a:cubicBezTo>
                    <a:pt x="1091746" y="5866830"/>
                    <a:pt x="1469402" y="5866033"/>
                    <a:pt x="1494196" y="5866033"/>
                  </a:cubicBezTo>
                  <a:close/>
                  <a:moveTo>
                    <a:pt x="1495251" y="6356416"/>
                  </a:moveTo>
                  <a:cubicBezTo>
                    <a:pt x="1503919" y="6356416"/>
                    <a:pt x="1499932" y="6344022"/>
                    <a:pt x="1504227" y="6468526"/>
                  </a:cubicBezTo>
                  <a:cubicBezTo>
                    <a:pt x="1517988" y="6868191"/>
                    <a:pt x="1514927" y="6827872"/>
                    <a:pt x="1495251" y="6827872"/>
                  </a:cubicBezTo>
                  <a:cubicBezTo>
                    <a:pt x="1492705" y="6827872"/>
                    <a:pt x="1101263" y="6827950"/>
                    <a:pt x="1101006" y="6818693"/>
                  </a:cubicBezTo>
                  <a:cubicBezTo>
                    <a:pt x="1097790" y="6704988"/>
                    <a:pt x="1098048" y="6700282"/>
                    <a:pt x="1092466" y="6357341"/>
                  </a:cubicBezTo>
                  <a:cubicBezTo>
                    <a:pt x="1095321" y="6357341"/>
                    <a:pt x="1492962" y="6356416"/>
                    <a:pt x="1495251" y="6356416"/>
                  </a:cubicBezTo>
                  <a:close/>
                  <a:moveTo>
                    <a:pt x="1186938" y="6848855"/>
                  </a:moveTo>
                  <a:cubicBezTo>
                    <a:pt x="1340464" y="6848855"/>
                    <a:pt x="1341005" y="6851761"/>
                    <a:pt x="1495277" y="6851761"/>
                  </a:cubicBezTo>
                  <a:cubicBezTo>
                    <a:pt x="1520123" y="6851761"/>
                    <a:pt x="1507803" y="6800256"/>
                    <a:pt x="1515056" y="7315760"/>
                  </a:cubicBezTo>
                  <a:cubicBezTo>
                    <a:pt x="1505025" y="7315735"/>
                    <a:pt x="1113146" y="7317946"/>
                    <a:pt x="1111242" y="7317971"/>
                  </a:cubicBezTo>
                  <a:cubicBezTo>
                    <a:pt x="1102060" y="6765389"/>
                    <a:pt x="1072764" y="6848855"/>
                    <a:pt x="1186938" y="6848855"/>
                  </a:cubicBezTo>
                  <a:close/>
                  <a:moveTo>
                    <a:pt x="1522078" y="6356467"/>
                  </a:moveTo>
                  <a:cubicBezTo>
                    <a:pt x="1659117" y="6357007"/>
                    <a:pt x="1650886" y="6360890"/>
                    <a:pt x="1803718" y="6360890"/>
                  </a:cubicBezTo>
                  <a:cubicBezTo>
                    <a:pt x="1968073" y="6360890"/>
                    <a:pt x="1924991" y="6263461"/>
                    <a:pt x="1938880" y="6819413"/>
                  </a:cubicBezTo>
                  <a:cubicBezTo>
                    <a:pt x="1939137" y="6829775"/>
                    <a:pt x="1990501" y="6827050"/>
                    <a:pt x="1531543" y="6827846"/>
                  </a:cubicBezTo>
                  <a:cubicBezTo>
                    <a:pt x="1530462" y="6560504"/>
                    <a:pt x="1524341" y="6461738"/>
                    <a:pt x="1522078" y="6356467"/>
                  </a:cubicBezTo>
                  <a:close/>
                  <a:moveTo>
                    <a:pt x="1939677" y="6851040"/>
                  </a:moveTo>
                  <a:cubicBezTo>
                    <a:pt x="1946493" y="7130211"/>
                    <a:pt x="1941426" y="7149060"/>
                    <a:pt x="1943613" y="7317818"/>
                  </a:cubicBezTo>
                  <a:cubicBezTo>
                    <a:pt x="1565391" y="7318074"/>
                    <a:pt x="1711896" y="7316300"/>
                    <a:pt x="1536095" y="7315786"/>
                  </a:cubicBezTo>
                  <a:cubicBezTo>
                    <a:pt x="1536070" y="7313754"/>
                    <a:pt x="1531697" y="6853714"/>
                    <a:pt x="1531671" y="6851709"/>
                  </a:cubicBezTo>
                  <a:cubicBezTo>
                    <a:pt x="1647337" y="6851529"/>
                    <a:pt x="1768892" y="6849292"/>
                    <a:pt x="1939677" y="6851040"/>
                  </a:cubicBezTo>
                  <a:close/>
                  <a:moveTo>
                    <a:pt x="1943973" y="7341679"/>
                  </a:moveTo>
                  <a:cubicBezTo>
                    <a:pt x="1943998" y="7343582"/>
                    <a:pt x="1950145" y="7736459"/>
                    <a:pt x="1951972" y="7809460"/>
                  </a:cubicBezTo>
                  <a:cubicBezTo>
                    <a:pt x="1731109" y="7808020"/>
                    <a:pt x="1640984" y="7810282"/>
                    <a:pt x="1545149" y="7810565"/>
                  </a:cubicBezTo>
                  <a:cubicBezTo>
                    <a:pt x="1545123" y="7808739"/>
                    <a:pt x="1536610" y="7347954"/>
                    <a:pt x="1536481" y="7339674"/>
                  </a:cubicBezTo>
                  <a:cubicBezTo>
                    <a:pt x="1729926" y="7340291"/>
                    <a:pt x="1552865" y="7341963"/>
                    <a:pt x="1943973" y="7341679"/>
                  </a:cubicBezTo>
                  <a:close/>
                  <a:moveTo>
                    <a:pt x="1952563" y="7833373"/>
                  </a:moveTo>
                  <a:cubicBezTo>
                    <a:pt x="1960665" y="8131213"/>
                    <a:pt x="1958531" y="8162583"/>
                    <a:pt x="1959868" y="8300510"/>
                  </a:cubicBezTo>
                  <a:cubicBezTo>
                    <a:pt x="1802715" y="8298736"/>
                    <a:pt x="1609913" y="8300639"/>
                    <a:pt x="1551939" y="8300793"/>
                  </a:cubicBezTo>
                  <a:cubicBezTo>
                    <a:pt x="1550627" y="8169474"/>
                    <a:pt x="1552479" y="8175157"/>
                    <a:pt x="1545586" y="7834428"/>
                  </a:cubicBezTo>
                  <a:cubicBezTo>
                    <a:pt x="1672260" y="7834118"/>
                    <a:pt x="1719303" y="7831856"/>
                    <a:pt x="1952563" y="7833373"/>
                  </a:cubicBezTo>
                  <a:close/>
                  <a:moveTo>
                    <a:pt x="1957836" y="8324449"/>
                  </a:moveTo>
                  <a:cubicBezTo>
                    <a:pt x="1963057" y="8324475"/>
                    <a:pt x="1957502" y="8297322"/>
                    <a:pt x="1967198" y="8790403"/>
                  </a:cubicBezTo>
                  <a:cubicBezTo>
                    <a:pt x="1733347" y="8789092"/>
                    <a:pt x="1667759" y="8790506"/>
                    <a:pt x="1562099" y="8790789"/>
                  </a:cubicBezTo>
                  <a:cubicBezTo>
                    <a:pt x="1558447" y="8547565"/>
                    <a:pt x="1554871" y="8559342"/>
                    <a:pt x="1552171" y="8324707"/>
                  </a:cubicBezTo>
                  <a:cubicBezTo>
                    <a:pt x="1680465" y="8324424"/>
                    <a:pt x="1766063" y="8322624"/>
                    <a:pt x="1957836" y="8324449"/>
                  </a:cubicBezTo>
                  <a:close/>
                  <a:moveTo>
                    <a:pt x="1965063" y="7345408"/>
                  </a:moveTo>
                  <a:cubicBezTo>
                    <a:pt x="1964961" y="7338697"/>
                    <a:pt x="1932527" y="7342091"/>
                    <a:pt x="2376465" y="7343068"/>
                  </a:cubicBezTo>
                  <a:cubicBezTo>
                    <a:pt x="2377082" y="7381201"/>
                    <a:pt x="2382020" y="7797914"/>
                    <a:pt x="2382097" y="7809434"/>
                  </a:cubicBezTo>
                  <a:cubicBezTo>
                    <a:pt x="2259745" y="7809511"/>
                    <a:pt x="2127669" y="7810591"/>
                    <a:pt x="1972985" y="7809588"/>
                  </a:cubicBezTo>
                  <a:cubicBezTo>
                    <a:pt x="1971391" y="7743916"/>
                    <a:pt x="1971031" y="7710720"/>
                    <a:pt x="1965063" y="7345408"/>
                  </a:cubicBezTo>
                  <a:close/>
                  <a:moveTo>
                    <a:pt x="2382252" y="7833322"/>
                  </a:moveTo>
                  <a:cubicBezTo>
                    <a:pt x="2383203" y="8097271"/>
                    <a:pt x="2386033" y="8154509"/>
                    <a:pt x="2388939" y="8301513"/>
                  </a:cubicBezTo>
                  <a:cubicBezTo>
                    <a:pt x="2070106" y="8301256"/>
                    <a:pt x="2051176" y="8301359"/>
                    <a:pt x="1980959" y="8300716"/>
                  </a:cubicBezTo>
                  <a:cubicBezTo>
                    <a:pt x="1979750" y="8171171"/>
                    <a:pt x="1981576" y="8127330"/>
                    <a:pt x="1973654" y="7833502"/>
                  </a:cubicBezTo>
                  <a:cubicBezTo>
                    <a:pt x="2123014" y="7834428"/>
                    <a:pt x="2287780" y="7833399"/>
                    <a:pt x="2382252" y="7833322"/>
                  </a:cubicBezTo>
                  <a:close/>
                  <a:moveTo>
                    <a:pt x="2112134" y="8325170"/>
                  </a:moveTo>
                  <a:cubicBezTo>
                    <a:pt x="2442669" y="8325452"/>
                    <a:pt x="2389093" y="8300947"/>
                    <a:pt x="2390611" y="8398967"/>
                  </a:cubicBezTo>
                  <a:cubicBezTo>
                    <a:pt x="2393029" y="8553556"/>
                    <a:pt x="2392797" y="8576647"/>
                    <a:pt x="2395498" y="8750059"/>
                  </a:cubicBezTo>
                  <a:cubicBezTo>
                    <a:pt x="2396347" y="8804675"/>
                    <a:pt x="2462037" y="8792949"/>
                    <a:pt x="1988238" y="8790506"/>
                  </a:cubicBezTo>
                  <a:cubicBezTo>
                    <a:pt x="1987620" y="8759367"/>
                    <a:pt x="1988032" y="8784875"/>
                    <a:pt x="1982142" y="8398556"/>
                  </a:cubicBezTo>
                  <a:cubicBezTo>
                    <a:pt x="1980727" y="8304856"/>
                    <a:pt x="1954981" y="8325170"/>
                    <a:pt x="2112134" y="8325170"/>
                  </a:cubicBezTo>
                  <a:close/>
                  <a:moveTo>
                    <a:pt x="2386161" y="6848700"/>
                  </a:moveTo>
                  <a:cubicBezTo>
                    <a:pt x="2387987" y="6848700"/>
                    <a:pt x="2710987" y="6847981"/>
                    <a:pt x="2795710" y="6848109"/>
                  </a:cubicBezTo>
                  <a:cubicBezTo>
                    <a:pt x="2802243" y="7401695"/>
                    <a:pt x="2824312" y="7316866"/>
                    <a:pt x="2729043" y="7316866"/>
                  </a:cubicBezTo>
                  <a:cubicBezTo>
                    <a:pt x="2575491" y="7316866"/>
                    <a:pt x="2572121" y="7319258"/>
                    <a:pt x="2420627" y="7319258"/>
                  </a:cubicBezTo>
                  <a:cubicBezTo>
                    <a:pt x="2389942" y="7319258"/>
                    <a:pt x="2396012" y="7381689"/>
                    <a:pt x="2386161" y="6848700"/>
                  </a:cubicBezTo>
                  <a:close/>
                  <a:moveTo>
                    <a:pt x="2420627" y="7343119"/>
                  </a:moveTo>
                  <a:cubicBezTo>
                    <a:pt x="2832491" y="7343119"/>
                    <a:pt x="2801472" y="7335251"/>
                    <a:pt x="2801652" y="7345819"/>
                  </a:cubicBezTo>
                  <a:cubicBezTo>
                    <a:pt x="2810191" y="7889223"/>
                    <a:pt x="2842239" y="7810951"/>
                    <a:pt x="2729043" y="7811028"/>
                  </a:cubicBezTo>
                  <a:cubicBezTo>
                    <a:pt x="2578500" y="7811028"/>
                    <a:pt x="2578603" y="7809434"/>
                    <a:pt x="2420627" y="7809434"/>
                  </a:cubicBezTo>
                  <a:cubicBezTo>
                    <a:pt x="2396990" y="7809434"/>
                    <a:pt x="2403934" y="7826559"/>
                    <a:pt x="2401902" y="7696449"/>
                  </a:cubicBezTo>
                  <a:cubicBezTo>
                    <a:pt x="2395524" y="7288787"/>
                    <a:pt x="2388656" y="7343119"/>
                    <a:pt x="2420627" y="7343119"/>
                  </a:cubicBezTo>
                  <a:close/>
                  <a:moveTo>
                    <a:pt x="2420627" y="7833322"/>
                  </a:moveTo>
                  <a:cubicBezTo>
                    <a:pt x="2873361" y="7833322"/>
                    <a:pt x="2811117" y="7822804"/>
                    <a:pt x="2812352" y="7872509"/>
                  </a:cubicBezTo>
                  <a:cubicBezTo>
                    <a:pt x="2824595" y="8382691"/>
                    <a:pt x="2837378" y="8298864"/>
                    <a:pt x="2729043" y="8298864"/>
                  </a:cubicBezTo>
                  <a:cubicBezTo>
                    <a:pt x="2345214" y="8298864"/>
                    <a:pt x="2410853" y="8334092"/>
                    <a:pt x="2408307" y="8222932"/>
                  </a:cubicBezTo>
                  <a:cubicBezTo>
                    <a:pt x="2398250" y="7785392"/>
                    <a:pt x="2400745" y="7833322"/>
                    <a:pt x="2420627" y="7833322"/>
                  </a:cubicBezTo>
                  <a:close/>
                  <a:moveTo>
                    <a:pt x="2816750" y="6848160"/>
                  </a:moveTo>
                  <a:cubicBezTo>
                    <a:pt x="3231186" y="6848983"/>
                    <a:pt x="3043992" y="6848212"/>
                    <a:pt x="3223547" y="6849549"/>
                  </a:cubicBezTo>
                  <a:cubicBezTo>
                    <a:pt x="3238336" y="7393261"/>
                    <a:pt x="3237153" y="7318229"/>
                    <a:pt x="3192013" y="7317149"/>
                  </a:cubicBezTo>
                  <a:cubicBezTo>
                    <a:pt x="2744372" y="7306298"/>
                    <a:pt x="2821997" y="7368498"/>
                    <a:pt x="2820736" y="7170016"/>
                  </a:cubicBezTo>
                  <a:cubicBezTo>
                    <a:pt x="2819913" y="7035149"/>
                    <a:pt x="2818550" y="6998636"/>
                    <a:pt x="2816750" y="6848160"/>
                  </a:cubicBezTo>
                  <a:close/>
                  <a:moveTo>
                    <a:pt x="2883418" y="7339957"/>
                  </a:moveTo>
                  <a:cubicBezTo>
                    <a:pt x="3266860" y="7336331"/>
                    <a:pt x="3229746" y="7343942"/>
                    <a:pt x="3229797" y="7345819"/>
                  </a:cubicBezTo>
                  <a:cubicBezTo>
                    <a:pt x="3238130" y="7878423"/>
                    <a:pt x="3265677" y="7809408"/>
                    <a:pt x="3191705" y="7810102"/>
                  </a:cubicBezTo>
                  <a:cubicBezTo>
                    <a:pt x="3089131" y="7810925"/>
                    <a:pt x="3103329" y="7810720"/>
                    <a:pt x="2831976" y="7810951"/>
                  </a:cubicBezTo>
                  <a:cubicBezTo>
                    <a:pt x="2820145" y="7265233"/>
                    <a:pt x="2800160" y="7340857"/>
                    <a:pt x="2883418" y="7339957"/>
                  </a:cubicBezTo>
                  <a:close/>
                  <a:moveTo>
                    <a:pt x="3241577" y="7833604"/>
                  </a:moveTo>
                  <a:cubicBezTo>
                    <a:pt x="3248316" y="8191896"/>
                    <a:pt x="3246541" y="8159960"/>
                    <a:pt x="3248213" y="8301744"/>
                  </a:cubicBezTo>
                  <a:cubicBezTo>
                    <a:pt x="2811606" y="8299045"/>
                    <a:pt x="3163772" y="8301976"/>
                    <a:pt x="2839255" y="8299250"/>
                  </a:cubicBezTo>
                  <a:cubicBezTo>
                    <a:pt x="2838072" y="8173692"/>
                    <a:pt x="2839564" y="8138052"/>
                    <a:pt x="2832517" y="7834839"/>
                  </a:cubicBezTo>
                  <a:cubicBezTo>
                    <a:pt x="3225219" y="7834505"/>
                    <a:pt x="3068477" y="7834736"/>
                    <a:pt x="3241577" y="7833604"/>
                  </a:cubicBezTo>
                  <a:close/>
                  <a:moveTo>
                    <a:pt x="3244663" y="6849678"/>
                  </a:moveTo>
                  <a:cubicBezTo>
                    <a:pt x="3486617" y="6851118"/>
                    <a:pt x="3474194" y="6847492"/>
                    <a:pt x="3652850" y="6847441"/>
                  </a:cubicBezTo>
                  <a:cubicBezTo>
                    <a:pt x="3651923" y="7210978"/>
                    <a:pt x="3671703" y="7316197"/>
                    <a:pt x="3654598" y="7316197"/>
                  </a:cubicBezTo>
                  <a:cubicBezTo>
                    <a:pt x="3503541" y="7316197"/>
                    <a:pt x="3412388" y="7320851"/>
                    <a:pt x="3250476" y="7318358"/>
                  </a:cubicBezTo>
                  <a:cubicBezTo>
                    <a:pt x="3248393" y="7172305"/>
                    <a:pt x="3250245" y="7053689"/>
                    <a:pt x="3244663" y="6849678"/>
                  </a:cubicBezTo>
                  <a:close/>
                  <a:moveTo>
                    <a:pt x="3346054" y="7342863"/>
                  </a:moveTo>
                  <a:cubicBezTo>
                    <a:pt x="3686852" y="7342863"/>
                    <a:pt x="3661929" y="7333657"/>
                    <a:pt x="3662109" y="7345768"/>
                  </a:cubicBezTo>
                  <a:cubicBezTo>
                    <a:pt x="3670185" y="7862866"/>
                    <a:pt x="3673915" y="7807248"/>
                    <a:pt x="3654547" y="7807248"/>
                  </a:cubicBezTo>
                  <a:cubicBezTo>
                    <a:pt x="3182548" y="7807248"/>
                    <a:pt x="3262642" y="7846435"/>
                    <a:pt x="3260301" y="7696397"/>
                  </a:cubicBezTo>
                  <a:cubicBezTo>
                    <a:pt x="3253666" y="7270068"/>
                    <a:pt x="3212950" y="7342863"/>
                    <a:pt x="3346054" y="7342863"/>
                  </a:cubicBezTo>
                  <a:close/>
                  <a:moveTo>
                    <a:pt x="3346054" y="7833322"/>
                  </a:moveTo>
                  <a:cubicBezTo>
                    <a:pt x="3724507" y="7833322"/>
                    <a:pt x="3669002" y="7812854"/>
                    <a:pt x="3670442" y="7873486"/>
                  </a:cubicBezTo>
                  <a:cubicBezTo>
                    <a:pt x="3682634" y="8356514"/>
                    <a:pt x="3677567" y="8298273"/>
                    <a:pt x="3654547" y="8298273"/>
                  </a:cubicBezTo>
                  <a:cubicBezTo>
                    <a:pt x="3205311" y="8298273"/>
                    <a:pt x="3269484" y="8336381"/>
                    <a:pt x="3268532" y="8223061"/>
                  </a:cubicBezTo>
                  <a:cubicBezTo>
                    <a:pt x="3264751" y="7763561"/>
                    <a:pt x="3237024" y="7833322"/>
                    <a:pt x="3346054" y="7833322"/>
                  </a:cubicBezTo>
                  <a:close/>
                  <a:moveTo>
                    <a:pt x="3346054" y="8325889"/>
                  </a:moveTo>
                  <a:cubicBezTo>
                    <a:pt x="3731786" y="8325889"/>
                    <a:pt x="3674815" y="8291870"/>
                    <a:pt x="3676487" y="8398967"/>
                  </a:cubicBezTo>
                  <a:cubicBezTo>
                    <a:pt x="3683509" y="8847359"/>
                    <a:pt x="3702207" y="8791792"/>
                    <a:pt x="3654573" y="8791792"/>
                  </a:cubicBezTo>
                  <a:cubicBezTo>
                    <a:pt x="3215496" y="8791792"/>
                    <a:pt x="3275091" y="8805086"/>
                    <a:pt x="3274191" y="8749648"/>
                  </a:cubicBezTo>
                  <a:cubicBezTo>
                    <a:pt x="3266269" y="8243298"/>
                    <a:pt x="3251428" y="8325889"/>
                    <a:pt x="3346054" y="8325889"/>
                  </a:cubicBezTo>
                  <a:close/>
                  <a:moveTo>
                    <a:pt x="3683174" y="7345356"/>
                  </a:moveTo>
                  <a:cubicBezTo>
                    <a:pt x="3682994" y="7333040"/>
                    <a:pt x="3674686" y="7344740"/>
                    <a:pt x="4089688" y="7342888"/>
                  </a:cubicBezTo>
                  <a:cubicBezTo>
                    <a:pt x="4092260" y="7514577"/>
                    <a:pt x="4091334" y="7644302"/>
                    <a:pt x="4095707" y="7810102"/>
                  </a:cubicBezTo>
                  <a:cubicBezTo>
                    <a:pt x="3865842" y="7812674"/>
                    <a:pt x="3822863" y="7807891"/>
                    <a:pt x="3690016" y="7807325"/>
                  </a:cubicBezTo>
                  <a:cubicBezTo>
                    <a:pt x="3686878" y="7660655"/>
                    <a:pt x="3685849" y="7516532"/>
                    <a:pt x="3683174" y="7345356"/>
                  </a:cubicBezTo>
                  <a:close/>
                  <a:moveTo>
                    <a:pt x="4117492" y="6852429"/>
                  </a:moveTo>
                  <a:cubicBezTo>
                    <a:pt x="4255766" y="6852249"/>
                    <a:pt x="4156125" y="6852249"/>
                    <a:pt x="4510683" y="6852300"/>
                  </a:cubicBezTo>
                  <a:cubicBezTo>
                    <a:pt x="4515210" y="7180945"/>
                    <a:pt x="4516702" y="7142657"/>
                    <a:pt x="4519685" y="7318306"/>
                  </a:cubicBezTo>
                  <a:cubicBezTo>
                    <a:pt x="4193368" y="7318511"/>
                    <a:pt x="4181691" y="7318460"/>
                    <a:pt x="4110393" y="7318872"/>
                  </a:cubicBezTo>
                  <a:cubicBezTo>
                    <a:pt x="4101957" y="6798739"/>
                    <a:pt x="4092749" y="6852480"/>
                    <a:pt x="4117492" y="6852429"/>
                  </a:cubicBezTo>
                  <a:close/>
                  <a:moveTo>
                    <a:pt x="4117518" y="7342760"/>
                  </a:moveTo>
                  <a:cubicBezTo>
                    <a:pt x="4206357" y="7342297"/>
                    <a:pt x="4204968" y="7342400"/>
                    <a:pt x="4520046" y="7342168"/>
                  </a:cubicBezTo>
                  <a:cubicBezTo>
                    <a:pt x="4520071" y="7344303"/>
                    <a:pt x="4526193" y="7746821"/>
                    <a:pt x="4526604" y="7806683"/>
                  </a:cubicBezTo>
                  <a:cubicBezTo>
                    <a:pt x="4524649" y="7806683"/>
                    <a:pt x="4118624" y="7809820"/>
                    <a:pt x="4116772" y="7809845"/>
                  </a:cubicBezTo>
                  <a:cubicBezTo>
                    <a:pt x="4116746" y="7808020"/>
                    <a:pt x="4105763" y="7342837"/>
                    <a:pt x="4117518" y="7342760"/>
                  </a:cubicBezTo>
                  <a:close/>
                  <a:moveTo>
                    <a:pt x="4117621" y="7833733"/>
                  </a:moveTo>
                  <a:cubicBezTo>
                    <a:pt x="4592218" y="7827973"/>
                    <a:pt x="4526758" y="7817894"/>
                    <a:pt x="4526887" y="7872201"/>
                  </a:cubicBezTo>
                  <a:cubicBezTo>
                    <a:pt x="4527942" y="8377857"/>
                    <a:pt x="4567448" y="8302181"/>
                    <a:pt x="4426140" y="8300485"/>
                  </a:cubicBezTo>
                  <a:cubicBezTo>
                    <a:pt x="4328401" y="8299173"/>
                    <a:pt x="4221892" y="8299045"/>
                    <a:pt x="4125311" y="8300716"/>
                  </a:cubicBezTo>
                  <a:cubicBezTo>
                    <a:pt x="4124643" y="8236046"/>
                    <a:pt x="4121324" y="7833681"/>
                    <a:pt x="4117621" y="7833733"/>
                  </a:cubicBezTo>
                  <a:close/>
                  <a:moveTo>
                    <a:pt x="4532108" y="8325246"/>
                  </a:moveTo>
                  <a:cubicBezTo>
                    <a:pt x="4534757" y="8514755"/>
                    <a:pt x="4535941" y="8535582"/>
                    <a:pt x="4540108" y="8790044"/>
                  </a:cubicBezTo>
                  <a:cubicBezTo>
                    <a:pt x="4250673" y="8790095"/>
                    <a:pt x="4214305" y="8789632"/>
                    <a:pt x="4131330" y="8791664"/>
                  </a:cubicBezTo>
                  <a:cubicBezTo>
                    <a:pt x="4130301" y="8736585"/>
                    <a:pt x="4125594" y="8326558"/>
                    <a:pt x="4125568" y="8324630"/>
                  </a:cubicBezTo>
                  <a:cubicBezTo>
                    <a:pt x="4304095" y="8321492"/>
                    <a:pt x="4420918" y="8324886"/>
                    <a:pt x="4532108" y="8325246"/>
                  </a:cubicBezTo>
                  <a:close/>
                  <a:moveTo>
                    <a:pt x="4531774" y="6852326"/>
                  </a:moveTo>
                  <a:cubicBezTo>
                    <a:pt x="4769612" y="6852351"/>
                    <a:pt x="4746155" y="6847157"/>
                    <a:pt x="4937182" y="6848392"/>
                  </a:cubicBezTo>
                  <a:cubicBezTo>
                    <a:pt x="4938519" y="6951169"/>
                    <a:pt x="4940269" y="7067728"/>
                    <a:pt x="4942840" y="7170428"/>
                  </a:cubicBezTo>
                  <a:cubicBezTo>
                    <a:pt x="4947496" y="7363459"/>
                    <a:pt x="5023783" y="7318281"/>
                    <a:pt x="4580309" y="7318281"/>
                  </a:cubicBezTo>
                  <a:cubicBezTo>
                    <a:pt x="4526964" y="7318306"/>
                    <a:pt x="4539207" y="7394598"/>
                    <a:pt x="4531774" y="6852326"/>
                  </a:cubicBezTo>
                  <a:close/>
                  <a:moveTo>
                    <a:pt x="4580309" y="7342142"/>
                  </a:moveTo>
                  <a:cubicBezTo>
                    <a:pt x="4582598" y="7342142"/>
                    <a:pt x="4946313" y="7342528"/>
                    <a:pt x="4946364" y="7345768"/>
                  </a:cubicBezTo>
                  <a:cubicBezTo>
                    <a:pt x="4954775" y="7881817"/>
                    <a:pt x="4975840" y="7808714"/>
                    <a:pt x="4888879" y="7808714"/>
                  </a:cubicBezTo>
                  <a:cubicBezTo>
                    <a:pt x="4742297" y="7808714"/>
                    <a:pt x="4732420" y="7806580"/>
                    <a:pt x="4580309" y="7806580"/>
                  </a:cubicBezTo>
                  <a:cubicBezTo>
                    <a:pt x="4538770" y="7806580"/>
                    <a:pt x="4548467" y="7828745"/>
                    <a:pt x="4546383" y="7696397"/>
                  </a:cubicBezTo>
                  <a:cubicBezTo>
                    <a:pt x="4539773" y="7273488"/>
                    <a:pt x="4524778" y="7342194"/>
                    <a:pt x="4580309" y="7342142"/>
                  </a:cubicBezTo>
                  <a:close/>
                  <a:moveTo>
                    <a:pt x="4580309" y="7830467"/>
                  </a:moveTo>
                  <a:cubicBezTo>
                    <a:pt x="5013264" y="7830467"/>
                    <a:pt x="4953206" y="7824733"/>
                    <a:pt x="4953592" y="7872354"/>
                  </a:cubicBezTo>
                  <a:cubicBezTo>
                    <a:pt x="4954543" y="7985263"/>
                    <a:pt x="4954981" y="8003314"/>
                    <a:pt x="4959816" y="8301950"/>
                  </a:cubicBezTo>
                  <a:cubicBezTo>
                    <a:pt x="4873807" y="8303005"/>
                    <a:pt x="4811614" y="8301847"/>
                    <a:pt x="4552865" y="8301436"/>
                  </a:cubicBezTo>
                  <a:cubicBezTo>
                    <a:pt x="4545972" y="7771172"/>
                    <a:pt x="4534140" y="7830467"/>
                    <a:pt x="4580309" y="7830467"/>
                  </a:cubicBezTo>
                  <a:close/>
                  <a:moveTo>
                    <a:pt x="4580309" y="8325323"/>
                  </a:moveTo>
                  <a:cubicBezTo>
                    <a:pt x="4703408" y="8325323"/>
                    <a:pt x="4865422" y="8326970"/>
                    <a:pt x="4960202" y="8325812"/>
                  </a:cubicBezTo>
                  <a:cubicBezTo>
                    <a:pt x="4969178" y="8878523"/>
                    <a:pt x="4989292" y="8792666"/>
                    <a:pt x="4888853" y="8792666"/>
                  </a:cubicBezTo>
                  <a:cubicBezTo>
                    <a:pt x="4505693" y="8792666"/>
                    <a:pt x="4561301" y="8800303"/>
                    <a:pt x="4560530" y="8749648"/>
                  </a:cubicBezTo>
                  <a:cubicBezTo>
                    <a:pt x="4552865" y="8259806"/>
                    <a:pt x="4541316" y="8325323"/>
                    <a:pt x="4580309" y="8325323"/>
                  </a:cubicBezTo>
                  <a:close/>
                  <a:moveTo>
                    <a:pt x="4967404" y="7345356"/>
                  </a:moveTo>
                  <a:cubicBezTo>
                    <a:pt x="4967327" y="7341114"/>
                    <a:pt x="5181682" y="7339365"/>
                    <a:pt x="5351310" y="7341217"/>
                  </a:cubicBezTo>
                  <a:cubicBezTo>
                    <a:pt x="5382483" y="7341551"/>
                    <a:pt x="5375667" y="7288067"/>
                    <a:pt x="5382071" y="7696886"/>
                  </a:cubicBezTo>
                  <a:cubicBezTo>
                    <a:pt x="5384335" y="7840753"/>
                    <a:pt x="5455221" y="7806759"/>
                    <a:pt x="5042971" y="7808405"/>
                  </a:cubicBezTo>
                  <a:cubicBezTo>
                    <a:pt x="4949271" y="7808765"/>
                    <a:pt x="4975866" y="7885366"/>
                    <a:pt x="4967404" y="7345356"/>
                  </a:cubicBezTo>
                  <a:close/>
                  <a:moveTo>
                    <a:pt x="5043074" y="7832319"/>
                  </a:moveTo>
                  <a:cubicBezTo>
                    <a:pt x="5437551" y="7830725"/>
                    <a:pt x="5384258" y="7821776"/>
                    <a:pt x="5385363" y="7872380"/>
                  </a:cubicBezTo>
                  <a:cubicBezTo>
                    <a:pt x="5396243" y="8368986"/>
                    <a:pt x="5399047" y="8301256"/>
                    <a:pt x="5351618" y="8300022"/>
                  </a:cubicBezTo>
                  <a:cubicBezTo>
                    <a:pt x="5250639" y="8297245"/>
                    <a:pt x="5147834" y="8297116"/>
                    <a:pt x="5042739" y="8300125"/>
                  </a:cubicBezTo>
                  <a:cubicBezTo>
                    <a:pt x="4960202" y="8302387"/>
                    <a:pt x="4981550" y="8344763"/>
                    <a:pt x="4976740" y="8047541"/>
                  </a:cubicBezTo>
                  <a:cubicBezTo>
                    <a:pt x="4972702" y="7788966"/>
                    <a:pt x="4958556" y="7832679"/>
                    <a:pt x="5043074" y="7832319"/>
                  </a:cubicBezTo>
                  <a:close/>
                  <a:moveTo>
                    <a:pt x="5043305" y="8324012"/>
                  </a:moveTo>
                  <a:cubicBezTo>
                    <a:pt x="5153750" y="8320978"/>
                    <a:pt x="5246241" y="8321158"/>
                    <a:pt x="5351130" y="8323909"/>
                  </a:cubicBezTo>
                  <a:cubicBezTo>
                    <a:pt x="5400179" y="8325246"/>
                    <a:pt x="5389376" y="8309921"/>
                    <a:pt x="5390765" y="8398941"/>
                  </a:cubicBezTo>
                  <a:cubicBezTo>
                    <a:pt x="5397915" y="8854944"/>
                    <a:pt x="5412216" y="8793823"/>
                    <a:pt x="5351438" y="8793592"/>
                  </a:cubicBezTo>
                  <a:cubicBezTo>
                    <a:pt x="4930932" y="8791895"/>
                    <a:pt x="4989035" y="8807195"/>
                    <a:pt x="4988135" y="8749622"/>
                  </a:cubicBezTo>
                  <a:cubicBezTo>
                    <a:pt x="4980213" y="8260680"/>
                    <a:pt x="4956498" y="8326507"/>
                    <a:pt x="5043305" y="8324012"/>
                  </a:cubicBezTo>
                  <a:close/>
                  <a:moveTo>
                    <a:pt x="5395626" y="7345356"/>
                  </a:moveTo>
                  <a:cubicBezTo>
                    <a:pt x="5395575" y="7341628"/>
                    <a:pt x="5803632" y="7338774"/>
                    <a:pt x="5805535" y="7338774"/>
                  </a:cubicBezTo>
                  <a:cubicBezTo>
                    <a:pt x="5808982" y="7549496"/>
                    <a:pt x="5803503" y="7543351"/>
                    <a:pt x="5809805" y="7807685"/>
                  </a:cubicBezTo>
                  <a:cubicBezTo>
                    <a:pt x="5323429" y="7807788"/>
                    <a:pt x="5405477" y="7846975"/>
                    <a:pt x="5403111" y="7696449"/>
                  </a:cubicBezTo>
                  <a:cubicBezTo>
                    <a:pt x="5400384" y="7520825"/>
                    <a:pt x="5398353" y="7519951"/>
                    <a:pt x="5395626" y="7345356"/>
                  </a:cubicBezTo>
                  <a:close/>
                  <a:moveTo>
                    <a:pt x="5505659" y="8325992"/>
                  </a:moveTo>
                  <a:cubicBezTo>
                    <a:pt x="5880357" y="8325992"/>
                    <a:pt x="5816672" y="8294982"/>
                    <a:pt x="5818293" y="8399019"/>
                  </a:cubicBezTo>
                  <a:cubicBezTo>
                    <a:pt x="5825109" y="8836920"/>
                    <a:pt x="5838612" y="8792717"/>
                    <a:pt x="5814255" y="8792717"/>
                  </a:cubicBezTo>
                  <a:cubicBezTo>
                    <a:pt x="5356299" y="8792717"/>
                    <a:pt x="5417977" y="8812080"/>
                    <a:pt x="5416974" y="8749648"/>
                  </a:cubicBezTo>
                  <a:cubicBezTo>
                    <a:pt x="5409104" y="8245407"/>
                    <a:pt x="5384849" y="8325992"/>
                    <a:pt x="5505659" y="8325992"/>
                  </a:cubicBezTo>
                  <a:close/>
                  <a:moveTo>
                    <a:pt x="5826600" y="7338774"/>
                  </a:moveTo>
                  <a:cubicBezTo>
                    <a:pt x="5828427" y="7338774"/>
                    <a:pt x="6233655" y="7340497"/>
                    <a:pt x="6233732" y="7345768"/>
                  </a:cubicBezTo>
                  <a:cubicBezTo>
                    <a:pt x="6237847" y="7619746"/>
                    <a:pt x="6239108" y="7709151"/>
                    <a:pt x="6240856" y="7810951"/>
                  </a:cubicBezTo>
                  <a:cubicBezTo>
                    <a:pt x="5948902" y="7813085"/>
                    <a:pt x="6017370" y="7808020"/>
                    <a:pt x="5830921" y="7807685"/>
                  </a:cubicBezTo>
                  <a:cubicBezTo>
                    <a:pt x="5824414" y="7538568"/>
                    <a:pt x="5830073" y="7554793"/>
                    <a:pt x="5826600" y="7338774"/>
                  </a:cubicBezTo>
                  <a:close/>
                  <a:moveTo>
                    <a:pt x="6241268" y="7834890"/>
                  </a:moveTo>
                  <a:cubicBezTo>
                    <a:pt x="6246824" y="8149803"/>
                    <a:pt x="6239853" y="7758907"/>
                    <a:pt x="6249241" y="8300716"/>
                  </a:cubicBezTo>
                  <a:cubicBezTo>
                    <a:pt x="6166884" y="8301025"/>
                    <a:pt x="6065596" y="8301050"/>
                    <a:pt x="5968630" y="8300407"/>
                  </a:cubicBezTo>
                  <a:cubicBezTo>
                    <a:pt x="5792238" y="8299250"/>
                    <a:pt x="5847126" y="8387268"/>
                    <a:pt x="5832645" y="7871146"/>
                  </a:cubicBezTo>
                  <a:cubicBezTo>
                    <a:pt x="5830819" y="7807788"/>
                    <a:pt x="5774516" y="7838053"/>
                    <a:pt x="6241268" y="7834890"/>
                  </a:cubicBezTo>
                  <a:close/>
                  <a:moveTo>
                    <a:pt x="6247929" y="6994367"/>
                  </a:moveTo>
                  <a:cubicBezTo>
                    <a:pt x="6245280" y="6824915"/>
                    <a:pt x="6236021" y="6850835"/>
                    <a:pt x="6277277" y="6850397"/>
                  </a:cubicBezTo>
                  <a:cubicBezTo>
                    <a:pt x="6368559" y="6849421"/>
                    <a:pt x="6375118" y="6849600"/>
                    <a:pt x="6654110" y="6849446"/>
                  </a:cubicBezTo>
                  <a:cubicBezTo>
                    <a:pt x="6659537" y="7396578"/>
                    <a:pt x="6691378" y="7318589"/>
                    <a:pt x="6585975" y="7317175"/>
                  </a:cubicBezTo>
                  <a:cubicBezTo>
                    <a:pt x="6503438" y="7316069"/>
                    <a:pt x="6408298" y="7315631"/>
                    <a:pt x="6277097" y="7316866"/>
                  </a:cubicBezTo>
                  <a:cubicBezTo>
                    <a:pt x="6246618" y="7317175"/>
                    <a:pt x="6253666" y="7361016"/>
                    <a:pt x="6247929" y="6994367"/>
                  </a:cubicBezTo>
                  <a:close/>
                  <a:moveTo>
                    <a:pt x="6277251" y="7340805"/>
                  </a:moveTo>
                  <a:cubicBezTo>
                    <a:pt x="6695828" y="7336845"/>
                    <a:pt x="6662314" y="7343634"/>
                    <a:pt x="6662340" y="7345794"/>
                  </a:cubicBezTo>
                  <a:cubicBezTo>
                    <a:pt x="6670828" y="7888425"/>
                    <a:pt x="6699918" y="7811053"/>
                    <a:pt x="6585847" y="7810437"/>
                  </a:cubicBezTo>
                  <a:cubicBezTo>
                    <a:pt x="6499529" y="7809974"/>
                    <a:pt x="6383657" y="7809845"/>
                    <a:pt x="6277071" y="7810694"/>
                  </a:cubicBezTo>
                  <a:cubicBezTo>
                    <a:pt x="6256932" y="7810848"/>
                    <a:pt x="6262101" y="7828179"/>
                    <a:pt x="6260044" y="7696474"/>
                  </a:cubicBezTo>
                  <a:cubicBezTo>
                    <a:pt x="6253999" y="7292670"/>
                    <a:pt x="6245898" y="7341088"/>
                    <a:pt x="6277251" y="7340805"/>
                  </a:cubicBezTo>
                  <a:close/>
                  <a:moveTo>
                    <a:pt x="7048689" y="6332399"/>
                  </a:moveTo>
                  <a:cubicBezTo>
                    <a:pt x="6609561" y="6332399"/>
                    <a:pt x="6666584" y="6358010"/>
                    <a:pt x="6665555" y="6292389"/>
                  </a:cubicBezTo>
                  <a:cubicBezTo>
                    <a:pt x="6657633" y="5786630"/>
                    <a:pt x="6638523" y="5868425"/>
                    <a:pt x="6740119" y="5868425"/>
                  </a:cubicBezTo>
                  <a:cubicBezTo>
                    <a:pt x="7122250" y="5868425"/>
                    <a:pt x="7068160" y="5840988"/>
                    <a:pt x="7069729" y="5941863"/>
                  </a:cubicBezTo>
                  <a:cubicBezTo>
                    <a:pt x="7076776" y="6392929"/>
                    <a:pt x="7078088" y="6332399"/>
                    <a:pt x="7048689" y="6332399"/>
                  </a:cubicBezTo>
                  <a:close/>
                  <a:moveTo>
                    <a:pt x="7048689" y="5843611"/>
                  </a:moveTo>
                  <a:cubicBezTo>
                    <a:pt x="6590271" y="5843611"/>
                    <a:pt x="6659819" y="5869505"/>
                    <a:pt x="6657787" y="5765982"/>
                  </a:cubicBezTo>
                  <a:cubicBezTo>
                    <a:pt x="6648528" y="5299951"/>
                    <a:pt x="6631063" y="5374134"/>
                    <a:pt x="6740119" y="5374134"/>
                  </a:cubicBezTo>
                  <a:cubicBezTo>
                    <a:pt x="7109158" y="5374134"/>
                    <a:pt x="7060546" y="5355620"/>
                    <a:pt x="7060803" y="5415353"/>
                  </a:cubicBezTo>
                  <a:cubicBezTo>
                    <a:pt x="7062836" y="5894704"/>
                    <a:pt x="7081252" y="5843611"/>
                    <a:pt x="7048689" y="5843611"/>
                  </a:cubicBezTo>
                  <a:close/>
                  <a:moveTo>
                    <a:pt x="7048689" y="5349732"/>
                  </a:moveTo>
                  <a:cubicBezTo>
                    <a:pt x="6569515" y="5349732"/>
                    <a:pt x="6652026" y="5384060"/>
                    <a:pt x="6649763" y="5239653"/>
                  </a:cubicBezTo>
                  <a:cubicBezTo>
                    <a:pt x="6641943" y="4751662"/>
                    <a:pt x="6644593" y="4919699"/>
                    <a:pt x="6644052" y="4883418"/>
                  </a:cubicBezTo>
                  <a:cubicBezTo>
                    <a:pt x="6706476" y="4883186"/>
                    <a:pt x="6755140" y="4883263"/>
                    <a:pt x="7048689" y="4883315"/>
                  </a:cubicBezTo>
                  <a:cubicBezTo>
                    <a:pt x="7050489" y="4883315"/>
                    <a:pt x="7070166" y="5349732"/>
                    <a:pt x="7048689" y="5349732"/>
                  </a:cubicBezTo>
                  <a:close/>
                  <a:moveTo>
                    <a:pt x="7048689" y="4859453"/>
                  </a:moveTo>
                  <a:cubicBezTo>
                    <a:pt x="6762728" y="4859402"/>
                    <a:pt x="6706863" y="4859324"/>
                    <a:pt x="6643667" y="4859556"/>
                  </a:cubicBezTo>
                  <a:cubicBezTo>
                    <a:pt x="6641018" y="4705480"/>
                    <a:pt x="6635899" y="4612192"/>
                    <a:pt x="6634716" y="4393858"/>
                  </a:cubicBezTo>
                  <a:cubicBezTo>
                    <a:pt x="6637417" y="4393858"/>
                    <a:pt x="7040073" y="4393190"/>
                    <a:pt x="7043262" y="4393190"/>
                  </a:cubicBezTo>
                  <a:cubicBezTo>
                    <a:pt x="7045680" y="4508669"/>
                    <a:pt x="7050876" y="4859453"/>
                    <a:pt x="7048689" y="4859453"/>
                  </a:cubicBezTo>
                  <a:close/>
                  <a:moveTo>
                    <a:pt x="6634588" y="4369945"/>
                  </a:moveTo>
                  <a:cubicBezTo>
                    <a:pt x="6634588" y="4367631"/>
                    <a:pt x="6630370" y="3905070"/>
                    <a:pt x="6630344" y="3903116"/>
                  </a:cubicBezTo>
                  <a:cubicBezTo>
                    <a:pt x="6884129" y="3905045"/>
                    <a:pt x="6867488" y="3900159"/>
                    <a:pt x="7033900" y="3899851"/>
                  </a:cubicBezTo>
                  <a:cubicBezTo>
                    <a:pt x="7033926" y="3901676"/>
                    <a:pt x="7042593" y="4360225"/>
                    <a:pt x="7042645" y="4362925"/>
                  </a:cubicBezTo>
                  <a:cubicBezTo>
                    <a:pt x="7042825" y="4372542"/>
                    <a:pt x="7085547" y="4369379"/>
                    <a:pt x="6634588" y="4369945"/>
                  </a:cubicBezTo>
                  <a:close/>
                  <a:moveTo>
                    <a:pt x="6630035" y="3879228"/>
                  </a:moveTo>
                  <a:cubicBezTo>
                    <a:pt x="6627206" y="3676606"/>
                    <a:pt x="6623939" y="3677943"/>
                    <a:pt x="6619824" y="3410111"/>
                  </a:cubicBezTo>
                  <a:cubicBezTo>
                    <a:pt x="6689706" y="3408800"/>
                    <a:pt x="6783664" y="3408569"/>
                    <a:pt x="6894211" y="3410497"/>
                  </a:cubicBezTo>
                  <a:cubicBezTo>
                    <a:pt x="7068314" y="3413531"/>
                    <a:pt x="7024589" y="3323071"/>
                    <a:pt x="7032871" y="3836595"/>
                  </a:cubicBezTo>
                  <a:cubicBezTo>
                    <a:pt x="7033514" y="3879691"/>
                    <a:pt x="7101417" y="3882905"/>
                    <a:pt x="6630035" y="3879228"/>
                  </a:cubicBezTo>
                  <a:close/>
                  <a:moveTo>
                    <a:pt x="6619438" y="3386198"/>
                  </a:moveTo>
                  <a:cubicBezTo>
                    <a:pt x="6614706" y="3078947"/>
                    <a:pt x="6614140" y="3065885"/>
                    <a:pt x="6614371" y="2959276"/>
                  </a:cubicBezTo>
                  <a:cubicBezTo>
                    <a:pt x="6614474" y="2908261"/>
                    <a:pt x="6546829" y="2919009"/>
                    <a:pt x="7020294" y="2918289"/>
                  </a:cubicBezTo>
                  <a:cubicBezTo>
                    <a:pt x="7022712" y="3200212"/>
                    <a:pt x="7025155" y="3259919"/>
                    <a:pt x="7027650" y="3387920"/>
                  </a:cubicBezTo>
                  <a:cubicBezTo>
                    <a:pt x="6890276" y="3387689"/>
                    <a:pt x="6789400" y="3382983"/>
                    <a:pt x="6619438" y="3386198"/>
                  </a:cubicBezTo>
                  <a:close/>
                  <a:moveTo>
                    <a:pt x="6614371" y="2895353"/>
                  </a:moveTo>
                  <a:cubicBezTo>
                    <a:pt x="6613471" y="2663108"/>
                    <a:pt x="6606783" y="2621787"/>
                    <a:pt x="6603775" y="2427933"/>
                  </a:cubicBezTo>
                  <a:cubicBezTo>
                    <a:pt x="7060752" y="2427676"/>
                    <a:pt x="7015073" y="2425284"/>
                    <a:pt x="7015226" y="2433333"/>
                  </a:cubicBezTo>
                  <a:cubicBezTo>
                    <a:pt x="7015639" y="2460923"/>
                    <a:pt x="7014429" y="2337781"/>
                    <a:pt x="7020088" y="2894427"/>
                  </a:cubicBezTo>
                  <a:cubicBezTo>
                    <a:pt x="6887704" y="2894607"/>
                    <a:pt x="6782250" y="2897179"/>
                    <a:pt x="6614371" y="2895353"/>
                  </a:cubicBezTo>
                  <a:close/>
                  <a:moveTo>
                    <a:pt x="6603440" y="2403942"/>
                  </a:moveTo>
                  <a:cubicBezTo>
                    <a:pt x="6601793" y="2277689"/>
                    <a:pt x="6605497" y="2126545"/>
                    <a:pt x="6598322" y="1936445"/>
                  </a:cubicBezTo>
                  <a:cubicBezTo>
                    <a:pt x="6789117" y="1941819"/>
                    <a:pt x="6898146" y="1934851"/>
                    <a:pt x="7005144" y="1934156"/>
                  </a:cubicBezTo>
                  <a:cubicBezTo>
                    <a:pt x="7010057" y="2242513"/>
                    <a:pt x="7013015" y="2303479"/>
                    <a:pt x="7014763" y="2403814"/>
                  </a:cubicBezTo>
                  <a:lnTo>
                    <a:pt x="6603440" y="2403942"/>
                  </a:lnTo>
                  <a:close/>
                  <a:moveTo>
                    <a:pt x="6585899" y="2895019"/>
                  </a:moveTo>
                  <a:cubicBezTo>
                    <a:pt x="6103766" y="2889182"/>
                    <a:pt x="6183319" y="2938731"/>
                    <a:pt x="6180902" y="2783653"/>
                  </a:cubicBezTo>
                  <a:cubicBezTo>
                    <a:pt x="6178201" y="2612247"/>
                    <a:pt x="6179873" y="2607053"/>
                    <a:pt x="6177146" y="2432973"/>
                  </a:cubicBezTo>
                  <a:cubicBezTo>
                    <a:pt x="6176967" y="2420964"/>
                    <a:pt x="6136791" y="2427778"/>
                    <a:pt x="6582709" y="2427933"/>
                  </a:cubicBezTo>
                  <a:cubicBezTo>
                    <a:pt x="6585256" y="2605279"/>
                    <a:pt x="6601382" y="2895224"/>
                    <a:pt x="6585899" y="2895019"/>
                  </a:cubicBezTo>
                  <a:close/>
                  <a:moveTo>
                    <a:pt x="6170408" y="3409263"/>
                  </a:moveTo>
                  <a:cubicBezTo>
                    <a:pt x="6171668" y="3516025"/>
                    <a:pt x="6173366" y="3593294"/>
                    <a:pt x="6178047" y="3875474"/>
                  </a:cubicBezTo>
                  <a:cubicBezTo>
                    <a:pt x="6118941" y="3875140"/>
                    <a:pt x="5772922" y="3876014"/>
                    <a:pt x="5771018" y="3876014"/>
                  </a:cubicBezTo>
                  <a:cubicBezTo>
                    <a:pt x="5767160" y="3617671"/>
                    <a:pt x="5769732" y="3657964"/>
                    <a:pt x="5765386" y="3411731"/>
                  </a:cubicBezTo>
                  <a:cubicBezTo>
                    <a:pt x="5984628" y="3412014"/>
                    <a:pt x="5996614" y="3408311"/>
                    <a:pt x="6170408" y="3409263"/>
                  </a:cubicBezTo>
                  <a:close/>
                  <a:moveTo>
                    <a:pt x="6122876" y="3385272"/>
                  </a:moveTo>
                  <a:cubicBezTo>
                    <a:pt x="5700955" y="3385272"/>
                    <a:pt x="5765591" y="3413994"/>
                    <a:pt x="5763405" y="3309803"/>
                  </a:cubicBezTo>
                  <a:cubicBezTo>
                    <a:pt x="5753914" y="2855137"/>
                    <a:pt x="5740051" y="2920758"/>
                    <a:pt x="5814255" y="2920758"/>
                  </a:cubicBezTo>
                  <a:cubicBezTo>
                    <a:pt x="6216833" y="2920758"/>
                    <a:pt x="6162229" y="2906333"/>
                    <a:pt x="6163772" y="2959637"/>
                  </a:cubicBezTo>
                  <a:cubicBezTo>
                    <a:pt x="6178278" y="3454210"/>
                    <a:pt x="6175964" y="3385272"/>
                    <a:pt x="6122876" y="3385272"/>
                  </a:cubicBezTo>
                  <a:close/>
                  <a:moveTo>
                    <a:pt x="6122876" y="2896587"/>
                  </a:moveTo>
                  <a:cubicBezTo>
                    <a:pt x="5682051" y="2896587"/>
                    <a:pt x="5757824" y="2929012"/>
                    <a:pt x="5755534" y="2783602"/>
                  </a:cubicBezTo>
                  <a:cubicBezTo>
                    <a:pt x="5748873" y="2357684"/>
                    <a:pt x="5719320" y="2428936"/>
                    <a:pt x="5814255" y="2428936"/>
                  </a:cubicBezTo>
                  <a:cubicBezTo>
                    <a:pt x="6185300" y="2428936"/>
                    <a:pt x="6155850" y="2418547"/>
                    <a:pt x="6156081" y="2433410"/>
                  </a:cubicBezTo>
                  <a:cubicBezTo>
                    <a:pt x="6164518" y="2970565"/>
                    <a:pt x="6174497" y="2896587"/>
                    <a:pt x="6122876" y="2896587"/>
                  </a:cubicBezTo>
                  <a:close/>
                  <a:moveTo>
                    <a:pt x="6122876" y="2402039"/>
                  </a:moveTo>
                  <a:cubicBezTo>
                    <a:pt x="5967601" y="2402039"/>
                    <a:pt x="5967498" y="2405048"/>
                    <a:pt x="5814281" y="2405048"/>
                  </a:cubicBezTo>
                  <a:cubicBezTo>
                    <a:pt x="5720529" y="2405048"/>
                    <a:pt x="5748435" y="2476557"/>
                    <a:pt x="5739691" y="1934388"/>
                  </a:cubicBezTo>
                  <a:cubicBezTo>
                    <a:pt x="5889462" y="1932228"/>
                    <a:pt x="5987534" y="1937396"/>
                    <a:pt x="6149265" y="1936934"/>
                  </a:cubicBezTo>
                  <a:cubicBezTo>
                    <a:pt x="6161200" y="2477766"/>
                    <a:pt x="6164029" y="2402039"/>
                    <a:pt x="6122876" y="2402039"/>
                  </a:cubicBezTo>
                  <a:close/>
                  <a:moveTo>
                    <a:pt x="5742314" y="3310369"/>
                  </a:moveTo>
                  <a:cubicBezTo>
                    <a:pt x="5744346" y="3408208"/>
                    <a:pt x="5818961" y="3389643"/>
                    <a:pt x="5351464" y="3386506"/>
                  </a:cubicBezTo>
                  <a:cubicBezTo>
                    <a:pt x="5328675" y="3386352"/>
                    <a:pt x="5337163" y="3439219"/>
                    <a:pt x="5327672" y="2958968"/>
                  </a:cubicBezTo>
                  <a:cubicBezTo>
                    <a:pt x="5326618" y="2906384"/>
                    <a:pt x="5268824" y="2919575"/>
                    <a:pt x="5659982" y="2920603"/>
                  </a:cubicBezTo>
                  <a:cubicBezTo>
                    <a:pt x="5759264" y="2920886"/>
                    <a:pt x="5732694" y="2849891"/>
                    <a:pt x="5742314" y="3310369"/>
                  </a:cubicBezTo>
                  <a:close/>
                  <a:moveTo>
                    <a:pt x="5659957" y="2896690"/>
                  </a:moveTo>
                  <a:cubicBezTo>
                    <a:pt x="5257198" y="2895610"/>
                    <a:pt x="5326746" y="2926132"/>
                    <a:pt x="5324535" y="2783653"/>
                  </a:cubicBezTo>
                  <a:cubicBezTo>
                    <a:pt x="5318130" y="2375683"/>
                    <a:pt x="5302852" y="2429964"/>
                    <a:pt x="5351489" y="2429450"/>
                  </a:cubicBezTo>
                  <a:cubicBezTo>
                    <a:pt x="5760756" y="2425027"/>
                    <a:pt x="5726599" y="2429733"/>
                    <a:pt x="5726650" y="2433384"/>
                  </a:cubicBezTo>
                  <a:cubicBezTo>
                    <a:pt x="5735061" y="2972673"/>
                    <a:pt x="5766131" y="2896973"/>
                    <a:pt x="5659957" y="2896690"/>
                  </a:cubicBezTo>
                  <a:close/>
                  <a:moveTo>
                    <a:pt x="5659957" y="2404893"/>
                  </a:moveTo>
                  <a:cubicBezTo>
                    <a:pt x="5562527" y="2404637"/>
                    <a:pt x="5448713" y="2404508"/>
                    <a:pt x="5351310" y="2405562"/>
                  </a:cubicBezTo>
                  <a:cubicBezTo>
                    <a:pt x="5305424" y="2406051"/>
                    <a:pt x="5316638" y="2478794"/>
                    <a:pt x="5310182" y="1937294"/>
                  </a:cubicBezTo>
                  <a:cubicBezTo>
                    <a:pt x="5641104" y="1940405"/>
                    <a:pt x="5587142" y="1937371"/>
                    <a:pt x="5718600" y="1934748"/>
                  </a:cubicBezTo>
                  <a:cubicBezTo>
                    <a:pt x="5727345" y="2476171"/>
                    <a:pt x="5752680" y="2404996"/>
                    <a:pt x="5659957" y="2404893"/>
                  </a:cubicBezTo>
                  <a:close/>
                  <a:moveTo>
                    <a:pt x="5312986" y="3310369"/>
                  </a:moveTo>
                  <a:cubicBezTo>
                    <a:pt x="5315172" y="3410446"/>
                    <a:pt x="5388141" y="3386198"/>
                    <a:pt x="4906806" y="3386352"/>
                  </a:cubicBezTo>
                  <a:cubicBezTo>
                    <a:pt x="4901919" y="3071362"/>
                    <a:pt x="4902150" y="3063313"/>
                    <a:pt x="4898447" y="2958762"/>
                  </a:cubicBezTo>
                  <a:cubicBezTo>
                    <a:pt x="4896415" y="2901550"/>
                    <a:pt x="4851481" y="2918006"/>
                    <a:pt x="5197166" y="2918238"/>
                  </a:cubicBezTo>
                  <a:cubicBezTo>
                    <a:pt x="5335826" y="2918238"/>
                    <a:pt x="5302672" y="2839632"/>
                    <a:pt x="5312986" y="3310369"/>
                  </a:cubicBezTo>
                  <a:close/>
                  <a:moveTo>
                    <a:pt x="4896338" y="2894144"/>
                  </a:moveTo>
                  <a:cubicBezTo>
                    <a:pt x="4889727" y="2664034"/>
                    <a:pt x="4895720" y="2622944"/>
                    <a:pt x="4892737" y="2432921"/>
                  </a:cubicBezTo>
                  <a:cubicBezTo>
                    <a:pt x="4892634" y="2425490"/>
                    <a:pt x="4891374" y="2432921"/>
                    <a:pt x="5297013" y="2429964"/>
                  </a:cubicBezTo>
                  <a:cubicBezTo>
                    <a:pt x="5297065" y="2432561"/>
                    <a:pt x="5297116" y="2449609"/>
                    <a:pt x="5305347" y="2894864"/>
                  </a:cubicBezTo>
                  <a:cubicBezTo>
                    <a:pt x="5246421" y="2894221"/>
                    <a:pt x="5222552" y="2894376"/>
                    <a:pt x="4896338" y="2894144"/>
                  </a:cubicBezTo>
                  <a:close/>
                  <a:moveTo>
                    <a:pt x="4888853" y="4371282"/>
                  </a:moveTo>
                  <a:cubicBezTo>
                    <a:pt x="4445584" y="4371282"/>
                    <a:pt x="4492447" y="4373211"/>
                    <a:pt x="4492550" y="4362719"/>
                  </a:cubicBezTo>
                  <a:cubicBezTo>
                    <a:pt x="4493476" y="4254388"/>
                    <a:pt x="4492627" y="4235720"/>
                    <a:pt x="4487406" y="3903810"/>
                  </a:cubicBezTo>
                  <a:cubicBezTo>
                    <a:pt x="4730028" y="3903862"/>
                    <a:pt x="4764468" y="3902833"/>
                    <a:pt x="4892351" y="3902833"/>
                  </a:cubicBezTo>
                  <a:cubicBezTo>
                    <a:pt x="4901636" y="4427492"/>
                    <a:pt x="4908118" y="4371282"/>
                    <a:pt x="4888853" y="4371282"/>
                  </a:cubicBezTo>
                  <a:close/>
                  <a:moveTo>
                    <a:pt x="4888853" y="3878971"/>
                  </a:moveTo>
                  <a:cubicBezTo>
                    <a:pt x="4416957" y="3878971"/>
                    <a:pt x="4487303" y="3898488"/>
                    <a:pt x="4486326" y="3836055"/>
                  </a:cubicBezTo>
                  <a:cubicBezTo>
                    <a:pt x="4478404" y="3330657"/>
                    <a:pt x="4446587" y="3409700"/>
                    <a:pt x="4580309" y="3409700"/>
                  </a:cubicBezTo>
                  <a:cubicBezTo>
                    <a:pt x="4724781" y="3409700"/>
                    <a:pt x="4738233" y="3410214"/>
                    <a:pt x="4886127" y="3410214"/>
                  </a:cubicBezTo>
                  <a:cubicBezTo>
                    <a:pt x="4894023" y="3918287"/>
                    <a:pt x="4891991" y="3878971"/>
                    <a:pt x="4888853" y="3878971"/>
                  </a:cubicBezTo>
                  <a:close/>
                  <a:moveTo>
                    <a:pt x="4477761" y="3385452"/>
                  </a:moveTo>
                  <a:cubicBezTo>
                    <a:pt x="4473363" y="3097230"/>
                    <a:pt x="4473234" y="3067145"/>
                    <a:pt x="4469941" y="2958865"/>
                  </a:cubicBezTo>
                  <a:cubicBezTo>
                    <a:pt x="4468167" y="2899956"/>
                    <a:pt x="4405151" y="2917878"/>
                    <a:pt x="4875967" y="2918032"/>
                  </a:cubicBezTo>
                  <a:cubicBezTo>
                    <a:pt x="4881497" y="3092704"/>
                    <a:pt x="4879439" y="2978510"/>
                    <a:pt x="4885767" y="3386378"/>
                  </a:cubicBezTo>
                  <a:cubicBezTo>
                    <a:pt x="4853822" y="3386352"/>
                    <a:pt x="4510477" y="3385735"/>
                    <a:pt x="4477761" y="3385452"/>
                  </a:cubicBezTo>
                  <a:close/>
                  <a:moveTo>
                    <a:pt x="4463615" y="2403634"/>
                  </a:moveTo>
                  <a:cubicBezTo>
                    <a:pt x="4458290" y="2066530"/>
                    <a:pt x="4457750" y="2021582"/>
                    <a:pt x="4455744" y="1936393"/>
                  </a:cubicBezTo>
                  <a:cubicBezTo>
                    <a:pt x="4610865" y="1939248"/>
                    <a:pt x="4744200" y="1935519"/>
                    <a:pt x="4862747" y="1935288"/>
                  </a:cubicBezTo>
                  <a:cubicBezTo>
                    <a:pt x="4864599" y="2013586"/>
                    <a:pt x="4871209" y="2403736"/>
                    <a:pt x="4871260" y="2406076"/>
                  </a:cubicBezTo>
                  <a:cubicBezTo>
                    <a:pt x="4700501" y="2405794"/>
                    <a:pt x="4698958" y="2401551"/>
                    <a:pt x="4463615" y="2403634"/>
                  </a:cubicBezTo>
                  <a:close/>
                  <a:moveTo>
                    <a:pt x="4456695" y="3385247"/>
                  </a:moveTo>
                  <a:cubicBezTo>
                    <a:pt x="4199155" y="3382495"/>
                    <a:pt x="4158156" y="3384861"/>
                    <a:pt x="4047172" y="3385581"/>
                  </a:cubicBezTo>
                  <a:cubicBezTo>
                    <a:pt x="4038761" y="2834540"/>
                    <a:pt x="4021709" y="2919009"/>
                    <a:pt x="4117595" y="2917852"/>
                  </a:cubicBezTo>
                  <a:cubicBezTo>
                    <a:pt x="4500524" y="2913249"/>
                    <a:pt x="4447256" y="2906512"/>
                    <a:pt x="4448851" y="2959637"/>
                  </a:cubicBezTo>
                  <a:cubicBezTo>
                    <a:pt x="4452452" y="3079050"/>
                    <a:pt x="4452503" y="3110703"/>
                    <a:pt x="4456695" y="3385247"/>
                  </a:cubicBezTo>
                  <a:close/>
                  <a:moveTo>
                    <a:pt x="4425908" y="2404019"/>
                  </a:moveTo>
                  <a:cubicBezTo>
                    <a:pt x="4316364" y="2405202"/>
                    <a:pt x="4230200" y="2405228"/>
                    <a:pt x="4117569" y="2404019"/>
                  </a:cubicBezTo>
                  <a:cubicBezTo>
                    <a:pt x="4007048" y="2402682"/>
                    <a:pt x="4030068" y="2491574"/>
                    <a:pt x="4023689" y="1934825"/>
                  </a:cubicBezTo>
                  <a:cubicBezTo>
                    <a:pt x="4229840" y="1934542"/>
                    <a:pt x="4291518" y="1932974"/>
                    <a:pt x="4434627" y="1935982"/>
                  </a:cubicBezTo>
                  <a:cubicBezTo>
                    <a:pt x="4446844" y="2455781"/>
                    <a:pt x="4447127" y="2403788"/>
                    <a:pt x="4425908" y="2404019"/>
                  </a:cubicBezTo>
                  <a:close/>
                  <a:moveTo>
                    <a:pt x="4026107" y="3385709"/>
                  </a:moveTo>
                  <a:cubicBezTo>
                    <a:pt x="3546495" y="3387920"/>
                    <a:pt x="3619130" y="3406846"/>
                    <a:pt x="3617921" y="3309957"/>
                  </a:cubicBezTo>
                  <a:cubicBezTo>
                    <a:pt x="3612211" y="2852566"/>
                    <a:pt x="3593126" y="2916464"/>
                    <a:pt x="3654573" y="2916464"/>
                  </a:cubicBezTo>
                  <a:cubicBezTo>
                    <a:pt x="4078963" y="2916464"/>
                    <a:pt x="4020808" y="2910138"/>
                    <a:pt x="4020808" y="2958711"/>
                  </a:cubicBezTo>
                  <a:cubicBezTo>
                    <a:pt x="4020911" y="3066399"/>
                    <a:pt x="4021091" y="3057965"/>
                    <a:pt x="4026107" y="3385709"/>
                  </a:cubicBezTo>
                  <a:close/>
                  <a:moveTo>
                    <a:pt x="3963169" y="2894864"/>
                  </a:moveTo>
                  <a:cubicBezTo>
                    <a:pt x="3809076" y="2894864"/>
                    <a:pt x="3808999" y="2892576"/>
                    <a:pt x="3654573" y="2892576"/>
                  </a:cubicBezTo>
                  <a:cubicBezTo>
                    <a:pt x="3598965" y="2892576"/>
                    <a:pt x="3610076" y="2914766"/>
                    <a:pt x="3608019" y="2783705"/>
                  </a:cubicBezTo>
                  <a:cubicBezTo>
                    <a:pt x="3601305" y="2355729"/>
                    <a:pt x="3586542" y="2425387"/>
                    <a:pt x="3654573" y="2425387"/>
                  </a:cubicBezTo>
                  <a:cubicBezTo>
                    <a:pt x="4052265" y="2425387"/>
                    <a:pt x="4010700" y="2425593"/>
                    <a:pt x="4010829" y="2433435"/>
                  </a:cubicBezTo>
                  <a:cubicBezTo>
                    <a:pt x="4019137" y="2964059"/>
                    <a:pt x="4047429" y="2894864"/>
                    <a:pt x="3963169" y="2894864"/>
                  </a:cubicBezTo>
                  <a:close/>
                  <a:moveTo>
                    <a:pt x="3654573" y="2401525"/>
                  </a:moveTo>
                  <a:cubicBezTo>
                    <a:pt x="3580420" y="2401525"/>
                    <a:pt x="3609382" y="2473420"/>
                    <a:pt x="3595981" y="1935031"/>
                  </a:cubicBezTo>
                  <a:cubicBezTo>
                    <a:pt x="3637597" y="1934851"/>
                    <a:pt x="3663704" y="1934902"/>
                    <a:pt x="3963194" y="1934851"/>
                  </a:cubicBezTo>
                  <a:cubicBezTo>
                    <a:pt x="4015690" y="1934851"/>
                    <a:pt x="4001595" y="1860539"/>
                    <a:pt x="4010366" y="2403196"/>
                  </a:cubicBezTo>
                  <a:cubicBezTo>
                    <a:pt x="3754111" y="2402451"/>
                    <a:pt x="3786031" y="2401525"/>
                    <a:pt x="3654573" y="2401525"/>
                  </a:cubicBezTo>
                  <a:close/>
                  <a:moveTo>
                    <a:pt x="3596856" y="3310266"/>
                  </a:moveTo>
                  <a:cubicBezTo>
                    <a:pt x="3598039" y="3405329"/>
                    <a:pt x="3675818" y="3388949"/>
                    <a:pt x="3191859" y="3386352"/>
                  </a:cubicBezTo>
                  <a:cubicBezTo>
                    <a:pt x="3188361" y="3386326"/>
                    <a:pt x="3191859" y="3227391"/>
                    <a:pt x="3183757" y="2958248"/>
                  </a:cubicBezTo>
                  <a:cubicBezTo>
                    <a:pt x="3181879" y="2894736"/>
                    <a:pt x="3133988" y="2929218"/>
                    <a:pt x="3500609" y="2918700"/>
                  </a:cubicBezTo>
                  <a:cubicBezTo>
                    <a:pt x="3609973" y="2915538"/>
                    <a:pt x="3590991" y="2842023"/>
                    <a:pt x="3596856" y="3310266"/>
                  </a:cubicBezTo>
                  <a:close/>
                  <a:moveTo>
                    <a:pt x="3500043" y="2894761"/>
                  </a:moveTo>
                  <a:cubicBezTo>
                    <a:pt x="3421878" y="2897024"/>
                    <a:pt x="3334274" y="2898181"/>
                    <a:pt x="3191988" y="2895481"/>
                  </a:cubicBezTo>
                  <a:cubicBezTo>
                    <a:pt x="3179050" y="2895250"/>
                    <a:pt x="3181828" y="2910832"/>
                    <a:pt x="3179770" y="2783679"/>
                  </a:cubicBezTo>
                  <a:cubicBezTo>
                    <a:pt x="3173340" y="2373626"/>
                    <a:pt x="3169379" y="2428807"/>
                    <a:pt x="3192039" y="2428267"/>
                  </a:cubicBezTo>
                  <a:cubicBezTo>
                    <a:pt x="3630961" y="2418187"/>
                    <a:pt x="3584073" y="2428704"/>
                    <a:pt x="3584124" y="2433358"/>
                  </a:cubicBezTo>
                  <a:cubicBezTo>
                    <a:pt x="3586850" y="2606642"/>
                    <a:pt x="3584227" y="2608853"/>
                    <a:pt x="3586953" y="2784090"/>
                  </a:cubicBezTo>
                  <a:cubicBezTo>
                    <a:pt x="3589037" y="2915795"/>
                    <a:pt x="3611696" y="2891573"/>
                    <a:pt x="3500043" y="2894761"/>
                  </a:cubicBezTo>
                  <a:close/>
                  <a:moveTo>
                    <a:pt x="3500223" y="2402091"/>
                  </a:moveTo>
                  <a:cubicBezTo>
                    <a:pt x="3317067" y="2403325"/>
                    <a:pt x="3307319" y="2401731"/>
                    <a:pt x="3191576" y="2404379"/>
                  </a:cubicBezTo>
                  <a:cubicBezTo>
                    <a:pt x="3169636" y="2404893"/>
                    <a:pt x="3173700" y="2462003"/>
                    <a:pt x="3169251" y="1937859"/>
                  </a:cubicBezTo>
                  <a:cubicBezTo>
                    <a:pt x="3297159" y="1936728"/>
                    <a:pt x="3072618" y="1938399"/>
                    <a:pt x="3574890" y="1935134"/>
                  </a:cubicBezTo>
                  <a:cubicBezTo>
                    <a:pt x="3588522" y="2489259"/>
                    <a:pt x="3606732" y="2401242"/>
                    <a:pt x="3500223" y="2402091"/>
                  </a:cubicBezTo>
                  <a:close/>
                  <a:moveTo>
                    <a:pt x="3169611" y="3386223"/>
                  </a:moveTo>
                  <a:cubicBezTo>
                    <a:pt x="2696275" y="3383446"/>
                    <a:pt x="2763791" y="3421117"/>
                    <a:pt x="2761476" y="3309854"/>
                  </a:cubicBezTo>
                  <a:cubicBezTo>
                    <a:pt x="2758390" y="3162207"/>
                    <a:pt x="2756949" y="3052951"/>
                    <a:pt x="2756152" y="2959122"/>
                  </a:cubicBezTo>
                  <a:cubicBezTo>
                    <a:pt x="2755766" y="2912606"/>
                    <a:pt x="2690796" y="2910807"/>
                    <a:pt x="3161483" y="2918881"/>
                  </a:cubicBezTo>
                  <a:cubicBezTo>
                    <a:pt x="3168659" y="3176196"/>
                    <a:pt x="3167553" y="3215537"/>
                    <a:pt x="3169611" y="3386223"/>
                  </a:cubicBezTo>
                  <a:close/>
                  <a:moveTo>
                    <a:pt x="2755586" y="2896099"/>
                  </a:moveTo>
                  <a:cubicBezTo>
                    <a:pt x="2753014" y="2658763"/>
                    <a:pt x="2749928" y="2626133"/>
                    <a:pt x="2746790" y="2427599"/>
                  </a:cubicBezTo>
                  <a:cubicBezTo>
                    <a:pt x="2749130" y="2427599"/>
                    <a:pt x="3154333" y="2429810"/>
                    <a:pt x="3154410" y="2433435"/>
                  </a:cubicBezTo>
                  <a:cubicBezTo>
                    <a:pt x="3156750" y="2582008"/>
                    <a:pt x="3157265" y="2749814"/>
                    <a:pt x="3160892" y="2894941"/>
                  </a:cubicBezTo>
                  <a:cubicBezTo>
                    <a:pt x="3001758" y="2892344"/>
                    <a:pt x="2870120" y="2895893"/>
                    <a:pt x="2755586" y="2896099"/>
                  </a:cubicBezTo>
                  <a:close/>
                  <a:moveTo>
                    <a:pt x="2746430" y="2403711"/>
                  </a:moveTo>
                  <a:cubicBezTo>
                    <a:pt x="2741183" y="2071672"/>
                    <a:pt x="2740231" y="2027548"/>
                    <a:pt x="2739742" y="1936342"/>
                  </a:cubicBezTo>
                  <a:cubicBezTo>
                    <a:pt x="2903505" y="1936445"/>
                    <a:pt x="2929175" y="1939608"/>
                    <a:pt x="3148160" y="1938014"/>
                  </a:cubicBezTo>
                  <a:cubicBezTo>
                    <a:pt x="3148186" y="1939968"/>
                    <a:pt x="3153921" y="2403119"/>
                    <a:pt x="3153947" y="2405176"/>
                  </a:cubicBezTo>
                  <a:cubicBezTo>
                    <a:pt x="3001372" y="2408056"/>
                    <a:pt x="2871972" y="2403865"/>
                    <a:pt x="2746430" y="2403711"/>
                  </a:cubicBezTo>
                  <a:close/>
                  <a:moveTo>
                    <a:pt x="2740437" y="3310420"/>
                  </a:moveTo>
                  <a:cubicBezTo>
                    <a:pt x="2742700" y="3418288"/>
                    <a:pt x="2806590" y="3387021"/>
                    <a:pt x="2420627" y="3387021"/>
                  </a:cubicBezTo>
                  <a:cubicBezTo>
                    <a:pt x="2315738" y="3387021"/>
                    <a:pt x="2332148" y="3470229"/>
                    <a:pt x="2327878" y="2957965"/>
                  </a:cubicBezTo>
                  <a:cubicBezTo>
                    <a:pt x="2327441" y="2905587"/>
                    <a:pt x="2263680" y="2919961"/>
                    <a:pt x="2734778" y="2919961"/>
                  </a:cubicBezTo>
                  <a:cubicBezTo>
                    <a:pt x="2735781" y="3024640"/>
                    <a:pt x="2736322" y="3112837"/>
                    <a:pt x="2740437" y="3310420"/>
                  </a:cubicBezTo>
                  <a:close/>
                  <a:moveTo>
                    <a:pt x="2729043" y="2896124"/>
                  </a:moveTo>
                  <a:cubicBezTo>
                    <a:pt x="2461934" y="2896201"/>
                    <a:pt x="2398816" y="2896304"/>
                    <a:pt x="2327312" y="2896099"/>
                  </a:cubicBezTo>
                  <a:cubicBezTo>
                    <a:pt x="2327287" y="2894736"/>
                    <a:pt x="2321782" y="2471800"/>
                    <a:pt x="2321062" y="2426287"/>
                  </a:cubicBezTo>
                  <a:cubicBezTo>
                    <a:pt x="2322889" y="2426261"/>
                    <a:pt x="2725699" y="2423253"/>
                    <a:pt x="2725853" y="2433410"/>
                  </a:cubicBezTo>
                  <a:cubicBezTo>
                    <a:pt x="2733518" y="2929140"/>
                    <a:pt x="2739434" y="2896124"/>
                    <a:pt x="2729043" y="2896124"/>
                  </a:cubicBezTo>
                  <a:close/>
                  <a:moveTo>
                    <a:pt x="2320651" y="2402374"/>
                  </a:moveTo>
                  <a:cubicBezTo>
                    <a:pt x="2319313" y="2319987"/>
                    <a:pt x="2324252" y="2615847"/>
                    <a:pt x="2312575" y="1937422"/>
                  </a:cubicBezTo>
                  <a:cubicBezTo>
                    <a:pt x="2459465" y="1939428"/>
                    <a:pt x="2592132" y="1936419"/>
                    <a:pt x="2718651" y="1936342"/>
                  </a:cubicBezTo>
                  <a:cubicBezTo>
                    <a:pt x="2719166" y="2027625"/>
                    <a:pt x="2720452" y="2092500"/>
                    <a:pt x="2725364" y="2403685"/>
                  </a:cubicBezTo>
                  <a:cubicBezTo>
                    <a:pt x="2571170" y="2403659"/>
                    <a:pt x="2485751" y="2400702"/>
                    <a:pt x="2320651" y="2402374"/>
                  </a:cubicBezTo>
                  <a:close/>
                  <a:moveTo>
                    <a:pt x="2313886" y="3387149"/>
                  </a:moveTo>
                  <a:cubicBezTo>
                    <a:pt x="1966350" y="3387972"/>
                    <a:pt x="2067149" y="3387381"/>
                    <a:pt x="1904440" y="3386172"/>
                  </a:cubicBezTo>
                  <a:cubicBezTo>
                    <a:pt x="1903308" y="3262310"/>
                    <a:pt x="1905057" y="3239425"/>
                    <a:pt x="1897958" y="2919986"/>
                  </a:cubicBezTo>
                  <a:cubicBezTo>
                    <a:pt x="2019334" y="2919626"/>
                    <a:pt x="2029468" y="2918855"/>
                    <a:pt x="2306453" y="2919909"/>
                  </a:cubicBezTo>
                  <a:cubicBezTo>
                    <a:pt x="2309102" y="3206820"/>
                    <a:pt x="2311494" y="3263673"/>
                    <a:pt x="2313886" y="3387149"/>
                  </a:cubicBezTo>
                  <a:close/>
                  <a:moveTo>
                    <a:pt x="2266406" y="2895867"/>
                  </a:moveTo>
                  <a:cubicBezTo>
                    <a:pt x="1822597" y="2893450"/>
                    <a:pt x="1897701" y="2930014"/>
                    <a:pt x="1895412" y="2783653"/>
                  </a:cubicBezTo>
                  <a:cubicBezTo>
                    <a:pt x="1892660" y="2608622"/>
                    <a:pt x="1894692" y="2608364"/>
                    <a:pt x="1891940" y="2432973"/>
                  </a:cubicBezTo>
                  <a:cubicBezTo>
                    <a:pt x="1891786" y="2423073"/>
                    <a:pt x="1867891" y="2432124"/>
                    <a:pt x="2299997" y="2426519"/>
                  </a:cubicBezTo>
                  <a:cubicBezTo>
                    <a:pt x="2308279" y="2961642"/>
                    <a:pt x="2320702" y="2896073"/>
                    <a:pt x="2266406" y="2895867"/>
                  </a:cubicBezTo>
                  <a:close/>
                  <a:moveTo>
                    <a:pt x="1891477" y="2404482"/>
                  </a:moveTo>
                  <a:cubicBezTo>
                    <a:pt x="1882706" y="1861516"/>
                    <a:pt x="1854542" y="1935776"/>
                    <a:pt x="1957990" y="1935468"/>
                  </a:cubicBezTo>
                  <a:cubicBezTo>
                    <a:pt x="2088651" y="1935108"/>
                    <a:pt x="2165170" y="1934902"/>
                    <a:pt x="2266175" y="1936651"/>
                  </a:cubicBezTo>
                  <a:cubicBezTo>
                    <a:pt x="2301540" y="1937319"/>
                    <a:pt x="2291149" y="1880441"/>
                    <a:pt x="2299611" y="2402631"/>
                  </a:cubicBezTo>
                  <a:cubicBezTo>
                    <a:pt x="2149017" y="2404637"/>
                    <a:pt x="2228520" y="2404251"/>
                    <a:pt x="1891477" y="2404482"/>
                  </a:cubicBezTo>
                  <a:close/>
                  <a:moveTo>
                    <a:pt x="1883375" y="3386018"/>
                  </a:moveTo>
                  <a:cubicBezTo>
                    <a:pt x="1778229" y="3385478"/>
                    <a:pt x="1646025" y="3386223"/>
                    <a:pt x="1475986" y="3386301"/>
                  </a:cubicBezTo>
                  <a:cubicBezTo>
                    <a:pt x="1472797" y="3241354"/>
                    <a:pt x="1470534" y="3240119"/>
                    <a:pt x="1468141" y="2918649"/>
                  </a:cubicBezTo>
                  <a:cubicBezTo>
                    <a:pt x="1633756" y="2918238"/>
                    <a:pt x="1649703" y="2920475"/>
                    <a:pt x="1876842" y="2920012"/>
                  </a:cubicBezTo>
                  <a:cubicBezTo>
                    <a:pt x="1884352" y="3266244"/>
                    <a:pt x="1882140" y="3249865"/>
                    <a:pt x="1883375" y="3386018"/>
                  </a:cubicBezTo>
                  <a:close/>
                  <a:moveTo>
                    <a:pt x="1803718" y="2896227"/>
                  </a:moveTo>
                  <a:cubicBezTo>
                    <a:pt x="1649317" y="2896227"/>
                    <a:pt x="1649832" y="2894787"/>
                    <a:pt x="1495251" y="2894787"/>
                  </a:cubicBezTo>
                  <a:cubicBezTo>
                    <a:pt x="1459602" y="2894787"/>
                    <a:pt x="1468579" y="2916592"/>
                    <a:pt x="1466495" y="2783679"/>
                  </a:cubicBezTo>
                  <a:cubicBezTo>
                    <a:pt x="1460091" y="2375015"/>
                    <a:pt x="1448234" y="2429424"/>
                    <a:pt x="1495251" y="2429424"/>
                  </a:cubicBezTo>
                  <a:cubicBezTo>
                    <a:pt x="1904131" y="2429424"/>
                    <a:pt x="1870720" y="2424307"/>
                    <a:pt x="1870875" y="2433410"/>
                  </a:cubicBezTo>
                  <a:cubicBezTo>
                    <a:pt x="1879337" y="2972313"/>
                    <a:pt x="1899090" y="2896227"/>
                    <a:pt x="1803718" y="2896227"/>
                  </a:cubicBezTo>
                  <a:close/>
                  <a:moveTo>
                    <a:pt x="1803718" y="2404534"/>
                  </a:moveTo>
                  <a:cubicBezTo>
                    <a:pt x="1644688" y="2404534"/>
                    <a:pt x="1645125" y="2405511"/>
                    <a:pt x="1495251" y="2405511"/>
                  </a:cubicBezTo>
                  <a:cubicBezTo>
                    <a:pt x="1436325" y="2405511"/>
                    <a:pt x="1472360" y="2462337"/>
                    <a:pt x="1454252" y="1934182"/>
                  </a:cubicBezTo>
                  <a:cubicBezTo>
                    <a:pt x="1561353" y="1933565"/>
                    <a:pt x="1648854" y="1935776"/>
                    <a:pt x="1862232" y="1935648"/>
                  </a:cubicBezTo>
                  <a:cubicBezTo>
                    <a:pt x="1871492" y="2480260"/>
                    <a:pt x="1893149" y="2404482"/>
                    <a:pt x="1803718" y="2404534"/>
                  </a:cubicBezTo>
                  <a:close/>
                  <a:moveTo>
                    <a:pt x="1454895" y="3386352"/>
                  </a:moveTo>
                  <a:cubicBezTo>
                    <a:pt x="979604" y="3387561"/>
                    <a:pt x="1048844" y="3414997"/>
                    <a:pt x="1046864" y="3309854"/>
                  </a:cubicBezTo>
                  <a:cubicBezTo>
                    <a:pt x="1044549" y="3186018"/>
                    <a:pt x="1042748" y="3075039"/>
                    <a:pt x="1041642" y="2959122"/>
                  </a:cubicBezTo>
                  <a:cubicBezTo>
                    <a:pt x="1041154" y="2905304"/>
                    <a:pt x="975952" y="2920706"/>
                    <a:pt x="1447076" y="2918726"/>
                  </a:cubicBezTo>
                  <a:cubicBezTo>
                    <a:pt x="1449417" y="3237008"/>
                    <a:pt x="1451989" y="3257630"/>
                    <a:pt x="1454895" y="3386352"/>
                  </a:cubicBezTo>
                  <a:close/>
                  <a:moveTo>
                    <a:pt x="1340953" y="2895970"/>
                  </a:moveTo>
                  <a:cubicBezTo>
                    <a:pt x="1220323" y="2897770"/>
                    <a:pt x="1128835" y="2897436"/>
                    <a:pt x="1040974" y="2895893"/>
                  </a:cubicBezTo>
                  <a:cubicBezTo>
                    <a:pt x="1040948" y="2893887"/>
                    <a:pt x="1034826" y="2449275"/>
                    <a:pt x="1034441" y="2427290"/>
                  </a:cubicBezTo>
                  <a:cubicBezTo>
                    <a:pt x="1484320" y="2423664"/>
                    <a:pt x="1440749" y="2431558"/>
                    <a:pt x="1440775" y="2433384"/>
                  </a:cubicBezTo>
                  <a:cubicBezTo>
                    <a:pt x="1449365" y="2980284"/>
                    <a:pt x="1478378" y="2893733"/>
                    <a:pt x="1340953" y="2895970"/>
                  </a:cubicBezTo>
                  <a:close/>
                  <a:moveTo>
                    <a:pt x="1034055" y="2403376"/>
                  </a:moveTo>
                  <a:cubicBezTo>
                    <a:pt x="1025361" y="1912146"/>
                    <a:pt x="1018185" y="1938579"/>
                    <a:pt x="1032666" y="1938528"/>
                  </a:cubicBezTo>
                  <a:cubicBezTo>
                    <a:pt x="1226136" y="1938014"/>
                    <a:pt x="1242803" y="1939016"/>
                    <a:pt x="1341365" y="1936188"/>
                  </a:cubicBezTo>
                  <a:cubicBezTo>
                    <a:pt x="1459088" y="1932948"/>
                    <a:pt x="1432261" y="1852465"/>
                    <a:pt x="1440363" y="2405382"/>
                  </a:cubicBezTo>
                  <a:cubicBezTo>
                    <a:pt x="1324492" y="2404765"/>
                    <a:pt x="1277269" y="2401396"/>
                    <a:pt x="1034055" y="2403376"/>
                  </a:cubicBezTo>
                  <a:close/>
                  <a:moveTo>
                    <a:pt x="724430" y="3902653"/>
                  </a:moveTo>
                  <a:cubicBezTo>
                    <a:pt x="827724" y="3900699"/>
                    <a:pt x="925874" y="3900596"/>
                    <a:pt x="1032486" y="3902756"/>
                  </a:cubicBezTo>
                  <a:cubicBezTo>
                    <a:pt x="1034981" y="3902808"/>
                    <a:pt x="1043700" y="4370588"/>
                    <a:pt x="1032537" y="4370793"/>
                  </a:cubicBezTo>
                  <a:cubicBezTo>
                    <a:pt x="1016745" y="4371025"/>
                    <a:pt x="635668" y="4377402"/>
                    <a:pt x="635488" y="4361202"/>
                  </a:cubicBezTo>
                  <a:cubicBezTo>
                    <a:pt x="630370" y="3817207"/>
                    <a:pt x="586053" y="3905250"/>
                    <a:pt x="724430" y="3902653"/>
                  </a:cubicBezTo>
                  <a:close/>
                  <a:moveTo>
                    <a:pt x="724147" y="4394913"/>
                  </a:moveTo>
                  <a:cubicBezTo>
                    <a:pt x="826464" y="4396147"/>
                    <a:pt x="930889" y="4396301"/>
                    <a:pt x="1032794" y="4394656"/>
                  </a:cubicBezTo>
                  <a:cubicBezTo>
                    <a:pt x="1043083" y="4394501"/>
                    <a:pt x="1041822" y="4340400"/>
                    <a:pt x="1050696" y="4861355"/>
                  </a:cubicBezTo>
                  <a:cubicBezTo>
                    <a:pt x="855965" y="4864724"/>
                    <a:pt x="765120" y="4862436"/>
                    <a:pt x="643333" y="4862024"/>
                  </a:cubicBezTo>
                  <a:cubicBezTo>
                    <a:pt x="634562" y="4312270"/>
                    <a:pt x="606244" y="4393473"/>
                    <a:pt x="724147" y="4394913"/>
                  </a:cubicBezTo>
                  <a:close/>
                  <a:moveTo>
                    <a:pt x="1051159" y="4889101"/>
                  </a:moveTo>
                  <a:cubicBezTo>
                    <a:pt x="1056869" y="5254078"/>
                    <a:pt x="1057358" y="5282208"/>
                    <a:pt x="1058207" y="5349938"/>
                  </a:cubicBezTo>
                  <a:cubicBezTo>
                    <a:pt x="739528" y="5349064"/>
                    <a:pt x="776514" y="5350221"/>
                    <a:pt x="650998" y="5350786"/>
                  </a:cubicBezTo>
                  <a:cubicBezTo>
                    <a:pt x="641404" y="4737365"/>
                    <a:pt x="644285" y="4921448"/>
                    <a:pt x="643719" y="4885912"/>
                  </a:cubicBezTo>
                  <a:cubicBezTo>
                    <a:pt x="1087116" y="4887506"/>
                    <a:pt x="1051056" y="4883032"/>
                    <a:pt x="1051159" y="4889101"/>
                  </a:cubicBezTo>
                  <a:close/>
                  <a:moveTo>
                    <a:pt x="724327" y="5374134"/>
                  </a:moveTo>
                  <a:cubicBezTo>
                    <a:pt x="1119859" y="5370920"/>
                    <a:pt x="1058387" y="5364132"/>
                    <a:pt x="1058978" y="5415404"/>
                  </a:cubicBezTo>
                  <a:cubicBezTo>
                    <a:pt x="1060213" y="5523787"/>
                    <a:pt x="1060496" y="5535435"/>
                    <a:pt x="1065228" y="5843071"/>
                  </a:cubicBezTo>
                  <a:cubicBezTo>
                    <a:pt x="791432" y="5844562"/>
                    <a:pt x="780295" y="5843329"/>
                    <a:pt x="659691" y="5842866"/>
                  </a:cubicBezTo>
                  <a:cubicBezTo>
                    <a:pt x="649480" y="5302753"/>
                    <a:pt x="621959" y="5375111"/>
                    <a:pt x="724327" y="5374134"/>
                  </a:cubicBezTo>
                  <a:close/>
                  <a:moveTo>
                    <a:pt x="724147" y="6357161"/>
                  </a:moveTo>
                  <a:cubicBezTo>
                    <a:pt x="822451" y="6358216"/>
                    <a:pt x="934387" y="6358164"/>
                    <a:pt x="1032717" y="6357624"/>
                  </a:cubicBezTo>
                  <a:cubicBezTo>
                    <a:pt x="1094318" y="6357290"/>
                    <a:pt x="1064971" y="6298226"/>
                    <a:pt x="1080069" y="6825198"/>
                  </a:cubicBezTo>
                  <a:cubicBezTo>
                    <a:pt x="770007" y="6826741"/>
                    <a:pt x="835672" y="6825918"/>
                    <a:pt x="672217" y="6824839"/>
                  </a:cubicBezTo>
                  <a:cubicBezTo>
                    <a:pt x="658251" y="6279532"/>
                    <a:pt x="646805" y="6356339"/>
                    <a:pt x="724147" y="6357161"/>
                  </a:cubicBezTo>
                  <a:close/>
                  <a:moveTo>
                    <a:pt x="724147" y="6849215"/>
                  </a:moveTo>
                  <a:cubicBezTo>
                    <a:pt x="827313" y="6850192"/>
                    <a:pt x="928009" y="6850140"/>
                    <a:pt x="1032717" y="6849421"/>
                  </a:cubicBezTo>
                  <a:cubicBezTo>
                    <a:pt x="1095553" y="6848983"/>
                    <a:pt x="1080815" y="6772820"/>
                    <a:pt x="1090152" y="7318100"/>
                  </a:cubicBezTo>
                  <a:cubicBezTo>
                    <a:pt x="951389" y="7319232"/>
                    <a:pt x="999203" y="7320595"/>
                    <a:pt x="682969" y="7318897"/>
                  </a:cubicBezTo>
                  <a:cubicBezTo>
                    <a:pt x="673761" y="6776985"/>
                    <a:pt x="650612" y="6848520"/>
                    <a:pt x="724147" y="6849215"/>
                  </a:cubicBezTo>
                  <a:close/>
                  <a:moveTo>
                    <a:pt x="724199" y="7343068"/>
                  </a:moveTo>
                  <a:cubicBezTo>
                    <a:pt x="1114072" y="7345665"/>
                    <a:pt x="1090486" y="7337488"/>
                    <a:pt x="1090614" y="7345717"/>
                  </a:cubicBezTo>
                  <a:cubicBezTo>
                    <a:pt x="1093341" y="7520157"/>
                    <a:pt x="1089534" y="7518820"/>
                    <a:pt x="1092312" y="7696911"/>
                  </a:cubicBezTo>
                  <a:cubicBezTo>
                    <a:pt x="1094421" y="7831933"/>
                    <a:pt x="1110162" y="7809176"/>
                    <a:pt x="1032614" y="7809588"/>
                  </a:cubicBezTo>
                  <a:cubicBezTo>
                    <a:pt x="929038" y="7810154"/>
                    <a:pt x="827364" y="7810462"/>
                    <a:pt x="724430" y="7808662"/>
                  </a:cubicBezTo>
                  <a:cubicBezTo>
                    <a:pt x="679599" y="7807891"/>
                    <a:pt x="690068" y="7829079"/>
                    <a:pt x="687984" y="7696397"/>
                  </a:cubicBezTo>
                  <a:cubicBezTo>
                    <a:pt x="681605" y="7288298"/>
                    <a:pt x="666687" y="7342682"/>
                    <a:pt x="724199" y="7343068"/>
                  </a:cubicBezTo>
                  <a:close/>
                  <a:moveTo>
                    <a:pt x="724199" y="8325272"/>
                  </a:moveTo>
                  <a:cubicBezTo>
                    <a:pt x="1171120" y="8327663"/>
                    <a:pt x="1105095" y="8294133"/>
                    <a:pt x="1106716" y="8398916"/>
                  </a:cubicBezTo>
                  <a:cubicBezTo>
                    <a:pt x="1109416" y="8571967"/>
                    <a:pt x="1107179" y="8575053"/>
                    <a:pt x="1109931" y="8750059"/>
                  </a:cubicBezTo>
                  <a:cubicBezTo>
                    <a:pt x="1110805" y="8805240"/>
                    <a:pt x="1126366" y="8794157"/>
                    <a:pt x="1032717" y="8793643"/>
                  </a:cubicBezTo>
                  <a:cubicBezTo>
                    <a:pt x="654342" y="8791612"/>
                    <a:pt x="706451" y="8805549"/>
                    <a:pt x="705577" y="8749519"/>
                  </a:cubicBezTo>
                  <a:cubicBezTo>
                    <a:pt x="698169" y="8275003"/>
                    <a:pt x="676513" y="8325015"/>
                    <a:pt x="724199" y="8325272"/>
                  </a:cubicBezTo>
                  <a:close/>
                  <a:moveTo>
                    <a:pt x="706374" y="8815011"/>
                  </a:moveTo>
                  <a:cubicBezTo>
                    <a:pt x="803727" y="8817146"/>
                    <a:pt x="779472" y="8817069"/>
                    <a:pt x="1111088" y="8817866"/>
                  </a:cubicBezTo>
                  <a:cubicBezTo>
                    <a:pt x="1113429" y="8938822"/>
                    <a:pt x="1118444" y="9066978"/>
                    <a:pt x="1118804" y="9281583"/>
                  </a:cubicBezTo>
                  <a:cubicBezTo>
                    <a:pt x="675124" y="9284694"/>
                    <a:pt x="711879" y="9289091"/>
                    <a:pt x="711441" y="9275643"/>
                  </a:cubicBezTo>
                  <a:cubicBezTo>
                    <a:pt x="703622" y="9032907"/>
                    <a:pt x="707455" y="8936225"/>
                    <a:pt x="706374" y="8815011"/>
                  </a:cubicBezTo>
                  <a:close/>
                  <a:moveTo>
                    <a:pt x="1123845" y="8222830"/>
                  </a:moveTo>
                  <a:cubicBezTo>
                    <a:pt x="1110471" y="7765901"/>
                    <a:pt x="1095193" y="7833116"/>
                    <a:pt x="1186912" y="7833116"/>
                  </a:cubicBezTo>
                  <a:cubicBezTo>
                    <a:pt x="1578328" y="7833116"/>
                    <a:pt x="1524212" y="7822959"/>
                    <a:pt x="1525267" y="7874231"/>
                  </a:cubicBezTo>
                  <a:cubicBezTo>
                    <a:pt x="1535735" y="8368651"/>
                    <a:pt x="1540982" y="8300896"/>
                    <a:pt x="1495251" y="8300896"/>
                  </a:cubicBezTo>
                  <a:cubicBezTo>
                    <a:pt x="1342445" y="8300896"/>
                    <a:pt x="1341570" y="8297887"/>
                    <a:pt x="1186912" y="8297887"/>
                  </a:cubicBezTo>
                  <a:cubicBezTo>
                    <a:pt x="1109853" y="8297862"/>
                    <a:pt x="1126495" y="8313624"/>
                    <a:pt x="1123845" y="8222830"/>
                  </a:cubicBezTo>
                  <a:close/>
                  <a:moveTo>
                    <a:pt x="1186938" y="8321750"/>
                  </a:moveTo>
                  <a:cubicBezTo>
                    <a:pt x="1338638" y="8321750"/>
                    <a:pt x="1341493" y="8324758"/>
                    <a:pt x="1495277" y="8324758"/>
                  </a:cubicBezTo>
                  <a:cubicBezTo>
                    <a:pt x="1540622" y="8324758"/>
                    <a:pt x="1530771" y="8309844"/>
                    <a:pt x="1532160" y="8398967"/>
                  </a:cubicBezTo>
                  <a:cubicBezTo>
                    <a:pt x="1539259" y="8853016"/>
                    <a:pt x="1560710" y="8790866"/>
                    <a:pt x="1495277" y="8790866"/>
                  </a:cubicBezTo>
                  <a:cubicBezTo>
                    <a:pt x="1077214" y="8790866"/>
                    <a:pt x="1132050" y="8815474"/>
                    <a:pt x="1131021" y="8749648"/>
                  </a:cubicBezTo>
                  <a:cubicBezTo>
                    <a:pt x="1123202" y="8252323"/>
                    <a:pt x="1113403" y="8321750"/>
                    <a:pt x="1186938" y="8321750"/>
                  </a:cubicBezTo>
                  <a:close/>
                  <a:moveTo>
                    <a:pt x="1186938" y="8817943"/>
                  </a:moveTo>
                  <a:cubicBezTo>
                    <a:pt x="1613411" y="8817943"/>
                    <a:pt x="1541136" y="8778961"/>
                    <a:pt x="1542834" y="8925374"/>
                  </a:cubicBezTo>
                  <a:cubicBezTo>
                    <a:pt x="1547772" y="9355226"/>
                    <a:pt x="1568426" y="9284463"/>
                    <a:pt x="1495277" y="9284411"/>
                  </a:cubicBezTo>
                  <a:cubicBezTo>
                    <a:pt x="1474212" y="9284411"/>
                    <a:pt x="1139947" y="9283331"/>
                    <a:pt x="1139947" y="9276055"/>
                  </a:cubicBezTo>
                  <a:cubicBezTo>
                    <a:pt x="1138815" y="8748928"/>
                    <a:pt x="1104041" y="8817943"/>
                    <a:pt x="1186938" y="8817943"/>
                  </a:cubicBezTo>
                  <a:close/>
                  <a:moveTo>
                    <a:pt x="1186938" y="9305213"/>
                  </a:moveTo>
                  <a:cubicBezTo>
                    <a:pt x="1339461" y="9305213"/>
                    <a:pt x="1338715" y="9308274"/>
                    <a:pt x="1495277" y="9308274"/>
                  </a:cubicBezTo>
                  <a:cubicBezTo>
                    <a:pt x="1561481" y="9308325"/>
                    <a:pt x="1546101" y="9229950"/>
                    <a:pt x="1555283" y="9774073"/>
                  </a:cubicBezTo>
                  <a:cubicBezTo>
                    <a:pt x="1402065" y="9773507"/>
                    <a:pt x="1275520" y="9775694"/>
                    <a:pt x="1145888" y="9775128"/>
                  </a:cubicBezTo>
                  <a:cubicBezTo>
                    <a:pt x="1137580" y="9229101"/>
                    <a:pt x="1123537" y="9305213"/>
                    <a:pt x="1186938" y="9305213"/>
                  </a:cubicBezTo>
                  <a:close/>
                  <a:moveTo>
                    <a:pt x="1186938" y="9799092"/>
                  </a:moveTo>
                  <a:cubicBezTo>
                    <a:pt x="1586148" y="9799092"/>
                    <a:pt x="1555617" y="9793924"/>
                    <a:pt x="1555746" y="9802821"/>
                  </a:cubicBezTo>
                  <a:cubicBezTo>
                    <a:pt x="1564259" y="10346430"/>
                    <a:pt x="1589517" y="10267747"/>
                    <a:pt x="1495277" y="10267747"/>
                  </a:cubicBezTo>
                  <a:cubicBezTo>
                    <a:pt x="1343062" y="10267747"/>
                    <a:pt x="1345403" y="10265715"/>
                    <a:pt x="1186938" y="10265715"/>
                  </a:cubicBezTo>
                  <a:cubicBezTo>
                    <a:pt x="1147560" y="10265715"/>
                    <a:pt x="1158182" y="10287624"/>
                    <a:pt x="1156099" y="10153450"/>
                  </a:cubicBezTo>
                  <a:cubicBezTo>
                    <a:pt x="1149695" y="9744863"/>
                    <a:pt x="1120553" y="9799092"/>
                    <a:pt x="1186938" y="9799092"/>
                  </a:cubicBezTo>
                  <a:close/>
                  <a:moveTo>
                    <a:pt x="1563925" y="8925014"/>
                  </a:moveTo>
                  <a:cubicBezTo>
                    <a:pt x="1562356" y="8787781"/>
                    <a:pt x="1479561" y="8811643"/>
                    <a:pt x="1957887" y="8814214"/>
                  </a:cubicBezTo>
                  <a:cubicBezTo>
                    <a:pt x="1969410" y="8814292"/>
                    <a:pt x="1970593" y="8757182"/>
                    <a:pt x="1978772" y="9284154"/>
                  </a:cubicBezTo>
                  <a:cubicBezTo>
                    <a:pt x="1522309" y="9286365"/>
                    <a:pt x="1567937" y="9287446"/>
                    <a:pt x="1567912" y="9276055"/>
                  </a:cubicBezTo>
                  <a:cubicBezTo>
                    <a:pt x="1567629" y="9140441"/>
                    <a:pt x="1566240" y="9128485"/>
                    <a:pt x="1563925" y="8925014"/>
                  </a:cubicBezTo>
                  <a:close/>
                  <a:moveTo>
                    <a:pt x="1979133" y="9308068"/>
                  </a:moveTo>
                  <a:cubicBezTo>
                    <a:pt x="1987337" y="9836866"/>
                    <a:pt x="1997240" y="9775231"/>
                    <a:pt x="1957887" y="9775359"/>
                  </a:cubicBezTo>
                  <a:cubicBezTo>
                    <a:pt x="1850247" y="9775797"/>
                    <a:pt x="1756907" y="9775950"/>
                    <a:pt x="1649549" y="9774794"/>
                  </a:cubicBezTo>
                  <a:cubicBezTo>
                    <a:pt x="1562356" y="9773842"/>
                    <a:pt x="1570252" y="9853965"/>
                    <a:pt x="1567989" y="9308325"/>
                  </a:cubicBezTo>
                  <a:cubicBezTo>
                    <a:pt x="1830956" y="9308556"/>
                    <a:pt x="1852613" y="9308736"/>
                    <a:pt x="1979133" y="9308068"/>
                  </a:cubicBezTo>
                  <a:close/>
                  <a:moveTo>
                    <a:pt x="1649369" y="9798733"/>
                  </a:moveTo>
                  <a:cubicBezTo>
                    <a:pt x="2011592" y="9802641"/>
                    <a:pt x="1986180" y="9794772"/>
                    <a:pt x="1986309" y="9802769"/>
                  </a:cubicBezTo>
                  <a:cubicBezTo>
                    <a:pt x="1994719" y="10340465"/>
                    <a:pt x="2005393" y="10267515"/>
                    <a:pt x="1958067" y="10266796"/>
                  </a:cubicBezTo>
                  <a:cubicBezTo>
                    <a:pt x="1509089" y="10260161"/>
                    <a:pt x="1586353" y="10306960"/>
                    <a:pt x="1583961" y="10153450"/>
                  </a:cubicBezTo>
                  <a:cubicBezTo>
                    <a:pt x="1577300" y="9726940"/>
                    <a:pt x="1548261" y="9797652"/>
                    <a:pt x="1649369" y="9798733"/>
                  </a:cubicBezTo>
                  <a:close/>
                  <a:moveTo>
                    <a:pt x="1988778" y="8814394"/>
                  </a:moveTo>
                  <a:cubicBezTo>
                    <a:pt x="2047601" y="8814703"/>
                    <a:pt x="2393209" y="8814986"/>
                    <a:pt x="2396552" y="8814986"/>
                  </a:cubicBezTo>
                  <a:cubicBezTo>
                    <a:pt x="2396578" y="8816991"/>
                    <a:pt x="2403445" y="9222030"/>
                    <a:pt x="2404551" y="9281840"/>
                  </a:cubicBezTo>
                  <a:cubicBezTo>
                    <a:pt x="2267383" y="9281994"/>
                    <a:pt x="2403085" y="9282586"/>
                    <a:pt x="1999838" y="9284077"/>
                  </a:cubicBezTo>
                  <a:cubicBezTo>
                    <a:pt x="1992842" y="8833628"/>
                    <a:pt x="1993047" y="8999480"/>
                    <a:pt x="1988778" y="8814394"/>
                  </a:cubicBezTo>
                  <a:close/>
                  <a:moveTo>
                    <a:pt x="2405014" y="9305702"/>
                  </a:moveTo>
                  <a:cubicBezTo>
                    <a:pt x="2413888" y="9774794"/>
                    <a:pt x="2412396" y="9635452"/>
                    <a:pt x="2414788" y="9774279"/>
                  </a:cubicBezTo>
                  <a:cubicBezTo>
                    <a:pt x="2397504" y="9774279"/>
                    <a:pt x="2488169" y="9774022"/>
                    <a:pt x="2006962" y="9775205"/>
                  </a:cubicBezTo>
                  <a:cubicBezTo>
                    <a:pt x="2004905" y="9640878"/>
                    <a:pt x="2006139" y="9689913"/>
                    <a:pt x="2000223" y="9307965"/>
                  </a:cubicBezTo>
                  <a:cubicBezTo>
                    <a:pt x="2435673" y="9306113"/>
                    <a:pt x="2278058" y="9305831"/>
                    <a:pt x="2405014" y="9305702"/>
                  </a:cubicBezTo>
                  <a:close/>
                  <a:moveTo>
                    <a:pt x="2410442" y="8325401"/>
                  </a:moveTo>
                  <a:cubicBezTo>
                    <a:pt x="2594550" y="8325581"/>
                    <a:pt x="2593829" y="8321441"/>
                    <a:pt x="2818447" y="8322984"/>
                  </a:cubicBezTo>
                  <a:cubicBezTo>
                    <a:pt x="2821328" y="8574333"/>
                    <a:pt x="2824517" y="8538232"/>
                    <a:pt x="2828298" y="8789632"/>
                  </a:cubicBezTo>
                  <a:cubicBezTo>
                    <a:pt x="2553216" y="8789041"/>
                    <a:pt x="2609262" y="8791098"/>
                    <a:pt x="2417257" y="8791098"/>
                  </a:cubicBezTo>
                  <a:cubicBezTo>
                    <a:pt x="2414299" y="8611283"/>
                    <a:pt x="2413451" y="8488861"/>
                    <a:pt x="2410442" y="8325401"/>
                  </a:cubicBezTo>
                  <a:close/>
                  <a:moveTo>
                    <a:pt x="2420627" y="8814986"/>
                  </a:moveTo>
                  <a:cubicBezTo>
                    <a:pt x="2906978" y="8814986"/>
                    <a:pt x="2828195" y="8775644"/>
                    <a:pt x="2830202" y="8925270"/>
                  </a:cubicBezTo>
                  <a:cubicBezTo>
                    <a:pt x="2832234" y="9088243"/>
                    <a:pt x="2833700" y="9134630"/>
                    <a:pt x="2834728" y="9276106"/>
                  </a:cubicBezTo>
                  <a:cubicBezTo>
                    <a:pt x="2834806" y="9287343"/>
                    <a:pt x="2867651" y="9281891"/>
                    <a:pt x="2425668" y="9281815"/>
                  </a:cubicBezTo>
                  <a:cubicBezTo>
                    <a:pt x="2425591" y="9277597"/>
                    <a:pt x="2416383" y="8814986"/>
                    <a:pt x="2420627" y="8814986"/>
                  </a:cubicBezTo>
                  <a:close/>
                  <a:moveTo>
                    <a:pt x="2834960" y="9306447"/>
                  </a:moveTo>
                  <a:cubicBezTo>
                    <a:pt x="2834986" y="9308711"/>
                    <a:pt x="2840361" y="9770011"/>
                    <a:pt x="2840387" y="9772633"/>
                  </a:cubicBezTo>
                  <a:cubicBezTo>
                    <a:pt x="2674026" y="9770293"/>
                    <a:pt x="2561190" y="9774125"/>
                    <a:pt x="2435828" y="9774279"/>
                  </a:cubicBezTo>
                  <a:cubicBezTo>
                    <a:pt x="2433153" y="9617915"/>
                    <a:pt x="2434773" y="9773096"/>
                    <a:pt x="2426105" y="9305702"/>
                  </a:cubicBezTo>
                  <a:cubicBezTo>
                    <a:pt x="2570398" y="9305728"/>
                    <a:pt x="2672946" y="9307605"/>
                    <a:pt x="2834960" y="9306447"/>
                  </a:cubicBezTo>
                  <a:close/>
                  <a:moveTo>
                    <a:pt x="2840773" y="9796547"/>
                  </a:moveTo>
                  <a:cubicBezTo>
                    <a:pt x="2843834" y="9996135"/>
                    <a:pt x="2841853" y="9947665"/>
                    <a:pt x="2847023" y="10264918"/>
                  </a:cubicBezTo>
                  <a:cubicBezTo>
                    <a:pt x="2750211" y="10266230"/>
                    <a:pt x="2634879" y="10265356"/>
                    <a:pt x="2441280" y="10265304"/>
                  </a:cubicBezTo>
                  <a:cubicBezTo>
                    <a:pt x="2441255" y="10262372"/>
                    <a:pt x="2436342" y="9804801"/>
                    <a:pt x="2436316" y="9802358"/>
                  </a:cubicBezTo>
                  <a:cubicBezTo>
                    <a:pt x="2436188" y="9793795"/>
                    <a:pt x="2832079" y="9796419"/>
                    <a:pt x="2840773" y="9796547"/>
                  </a:cubicBezTo>
                  <a:close/>
                  <a:moveTo>
                    <a:pt x="2839513" y="8323164"/>
                  </a:moveTo>
                  <a:cubicBezTo>
                    <a:pt x="3076605" y="8325272"/>
                    <a:pt x="2893269" y="8323395"/>
                    <a:pt x="3248522" y="8325633"/>
                  </a:cubicBezTo>
                  <a:cubicBezTo>
                    <a:pt x="3251891" y="8585879"/>
                    <a:pt x="3251197" y="8638797"/>
                    <a:pt x="3253794" y="8790609"/>
                  </a:cubicBezTo>
                  <a:cubicBezTo>
                    <a:pt x="2921510" y="8789786"/>
                    <a:pt x="3113103" y="8790481"/>
                    <a:pt x="2849338" y="8789710"/>
                  </a:cubicBezTo>
                  <a:cubicBezTo>
                    <a:pt x="2845531" y="8540700"/>
                    <a:pt x="2842187" y="8559136"/>
                    <a:pt x="2839513" y="8323164"/>
                  </a:cubicBezTo>
                  <a:close/>
                  <a:moveTo>
                    <a:pt x="2883289" y="8813752"/>
                  </a:moveTo>
                  <a:cubicBezTo>
                    <a:pt x="3330442" y="8815551"/>
                    <a:pt x="3253203" y="8782921"/>
                    <a:pt x="3256624" y="8926531"/>
                  </a:cubicBezTo>
                  <a:cubicBezTo>
                    <a:pt x="3259530" y="9046484"/>
                    <a:pt x="3260867" y="9139927"/>
                    <a:pt x="3262719" y="9276285"/>
                  </a:cubicBezTo>
                  <a:cubicBezTo>
                    <a:pt x="3262822" y="9285337"/>
                    <a:pt x="2855897" y="9285003"/>
                    <a:pt x="2855845" y="9275977"/>
                  </a:cubicBezTo>
                  <a:cubicBezTo>
                    <a:pt x="2851961" y="8747076"/>
                    <a:pt x="2832774" y="8813520"/>
                    <a:pt x="2883289" y="8813752"/>
                  </a:cubicBezTo>
                  <a:close/>
                  <a:moveTo>
                    <a:pt x="2883418" y="9306010"/>
                  </a:moveTo>
                  <a:cubicBezTo>
                    <a:pt x="2991444" y="9304982"/>
                    <a:pt x="3083704" y="9305136"/>
                    <a:pt x="3191756" y="9305445"/>
                  </a:cubicBezTo>
                  <a:cubicBezTo>
                    <a:pt x="3284068" y="9305702"/>
                    <a:pt x="3262668" y="9222236"/>
                    <a:pt x="3272004" y="9772480"/>
                  </a:cubicBezTo>
                  <a:cubicBezTo>
                    <a:pt x="3159271" y="9773302"/>
                    <a:pt x="3096076" y="9777082"/>
                    <a:pt x="2861478" y="9772968"/>
                  </a:cubicBezTo>
                  <a:cubicBezTo>
                    <a:pt x="2853633" y="9236301"/>
                    <a:pt x="2846560" y="9306396"/>
                    <a:pt x="2883418" y="9306010"/>
                  </a:cubicBezTo>
                  <a:close/>
                  <a:moveTo>
                    <a:pt x="2883160" y="9797267"/>
                  </a:moveTo>
                  <a:cubicBezTo>
                    <a:pt x="3263028" y="9804415"/>
                    <a:pt x="3272262" y="9786673"/>
                    <a:pt x="3272519" y="9802769"/>
                  </a:cubicBezTo>
                  <a:cubicBezTo>
                    <a:pt x="3275194" y="9973199"/>
                    <a:pt x="3271464" y="9981761"/>
                    <a:pt x="3274165" y="10153965"/>
                  </a:cubicBezTo>
                  <a:cubicBezTo>
                    <a:pt x="3276274" y="10289475"/>
                    <a:pt x="3297571" y="10269135"/>
                    <a:pt x="3192142" y="10265638"/>
                  </a:cubicBezTo>
                  <a:cubicBezTo>
                    <a:pt x="2802295" y="10252858"/>
                    <a:pt x="2868885" y="10312745"/>
                    <a:pt x="2866288" y="10153528"/>
                  </a:cubicBezTo>
                  <a:cubicBezTo>
                    <a:pt x="2859832" y="9743371"/>
                    <a:pt x="2851344" y="9796675"/>
                    <a:pt x="2883160" y="9797267"/>
                  </a:cubicBezTo>
                  <a:close/>
                  <a:moveTo>
                    <a:pt x="3275322" y="8814523"/>
                  </a:moveTo>
                  <a:cubicBezTo>
                    <a:pt x="3609922" y="8814934"/>
                    <a:pt x="3347289" y="8814960"/>
                    <a:pt x="3685797" y="8815680"/>
                  </a:cubicBezTo>
                  <a:cubicBezTo>
                    <a:pt x="3694208" y="9357284"/>
                    <a:pt x="3705988" y="9284848"/>
                    <a:pt x="3654573" y="9284848"/>
                  </a:cubicBezTo>
                  <a:cubicBezTo>
                    <a:pt x="3652567" y="9284848"/>
                    <a:pt x="3283913" y="9283382"/>
                    <a:pt x="3283810" y="9275823"/>
                  </a:cubicBezTo>
                  <a:cubicBezTo>
                    <a:pt x="3279412" y="8951215"/>
                    <a:pt x="3277997" y="8959367"/>
                    <a:pt x="3275322" y="8814523"/>
                  </a:cubicBezTo>
                  <a:close/>
                  <a:moveTo>
                    <a:pt x="3654573" y="9308762"/>
                  </a:moveTo>
                  <a:cubicBezTo>
                    <a:pt x="3703571" y="9308762"/>
                    <a:pt x="3690530" y="9233936"/>
                    <a:pt x="3700072" y="9772299"/>
                  </a:cubicBezTo>
                  <a:cubicBezTo>
                    <a:pt x="3670288" y="9772119"/>
                    <a:pt x="3647037" y="9772170"/>
                    <a:pt x="3346080" y="9772222"/>
                  </a:cubicBezTo>
                  <a:cubicBezTo>
                    <a:pt x="3279643" y="9772222"/>
                    <a:pt x="3291681" y="9849491"/>
                    <a:pt x="3284222" y="9305573"/>
                  </a:cubicBezTo>
                  <a:cubicBezTo>
                    <a:pt x="3505239" y="9305702"/>
                    <a:pt x="3510409" y="9308762"/>
                    <a:pt x="3654573" y="9308762"/>
                  </a:cubicBezTo>
                  <a:close/>
                  <a:moveTo>
                    <a:pt x="3705834" y="8749596"/>
                  </a:moveTo>
                  <a:cubicBezTo>
                    <a:pt x="3698015" y="8247489"/>
                    <a:pt x="3659846" y="8320335"/>
                    <a:pt x="3808639" y="8324141"/>
                  </a:cubicBezTo>
                  <a:cubicBezTo>
                    <a:pt x="3910441" y="8326738"/>
                    <a:pt x="4014584" y="8326533"/>
                    <a:pt x="4104503" y="8324990"/>
                  </a:cubicBezTo>
                  <a:cubicBezTo>
                    <a:pt x="4109827" y="8765153"/>
                    <a:pt x="4108233" y="8679578"/>
                    <a:pt x="4110291" y="8792178"/>
                  </a:cubicBezTo>
                  <a:cubicBezTo>
                    <a:pt x="3640401" y="8804134"/>
                    <a:pt x="3706528" y="8793361"/>
                    <a:pt x="3705834" y="8749596"/>
                  </a:cubicBezTo>
                  <a:close/>
                  <a:moveTo>
                    <a:pt x="4110728" y="8816092"/>
                  </a:moveTo>
                  <a:cubicBezTo>
                    <a:pt x="4113865" y="8972198"/>
                    <a:pt x="4116721" y="8960652"/>
                    <a:pt x="4119627" y="9283203"/>
                  </a:cubicBezTo>
                  <a:cubicBezTo>
                    <a:pt x="4063608" y="9283717"/>
                    <a:pt x="3714167" y="9284822"/>
                    <a:pt x="3712341" y="9284822"/>
                  </a:cubicBezTo>
                  <a:cubicBezTo>
                    <a:pt x="3712598" y="9156178"/>
                    <a:pt x="3712547" y="9182046"/>
                    <a:pt x="3706837" y="8815757"/>
                  </a:cubicBezTo>
                  <a:cubicBezTo>
                    <a:pt x="3820419" y="8816245"/>
                    <a:pt x="3948817" y="8820180"/>
                    <a:pt x="4110728" y="8816092"/>
                  </a:cubicBezTo>
                  <a:close/>
                  <a:moveTo>
                    <a:pt x="4117569" y="9307090"/>
                  </a:moveTo>
                  <a:cubicBezTo>
                    <a:pt x="4120167" y="9307090"/>
                    <a:pt x="4127549" y="9772170"/>
                    <a:pt x="4127575" y="9774202"/>
                  </a:cubicBezTo>
                  <a:cubicBezTo>
                    <a:pt x="3887987" y="9778290"/>
                    <a:pt x="3831556" y="9773405"/>
                    <a:pt x="3721112" y="9772428"/>
                  </a:cubicBezTo>
                  <a:cubicBezTo>
                    <a:pt x="3718694" y="9634115"/>
                    <a:pt x="3712084" y="9500225"/>
                    <a:pt x="3712290" y="9308685"/>
                  </a:cubicBezTo>
                  <a:cubicBezTo>
                    <a:pt x="3714116" y="9308711"/>
                    <a:pt x="4079580" y="9307450"/>
                    <a:pt x="4117569" y="9307090"/>
                  </a:cubicBezTo>
                  <a:close/>
                  <a:moveTo>
                    <a:pt x="4128063" y="9802821"/>
                  </a:moveTo>
                  <a:cubicBezTo>
                    <a:pt x="4136268" y="10326116"/>
                    <a:pt x="4140563" y="10266538"/>
                    <a:pt x="4117569" y="10266281"/>
                  </a:cubicBezTo>
                  <a:cubicBezTo>
                    <a:pt x="3649223" y="10261267"/>
                    <a:pt x="3727310" y="10303900"/>
                    <a:pt x="3724970" y="10153502"/>
                  </a:cubicBezTo>
                  <a:cubicBezTo>
                    <a:pt x="3722244" y="9979062"/>
                    <a:pt x="3724456" y="9982507"/>
                    <a:pt x="3721626" y="9802358"/>
                  </a:cubicBezTo>
                  <a:cubicBezTo>
                    <a:pt x="3721498" y="9793024"/>
                    <a:pt x="4128037" y="9800816"/>
                    <a:pt x="4128063" y="9802821"/>
                  </a:cubicBezTo>
                  <a:close/>
                  <a:moveTo>
                    <a:pt x="4131793" y="8815551"/>
                  </a:moveTo>
                  <a:cubicBezTo>
                    <a:pt x="4210138" y="8813597"/>
                    <a:pt x="4223898" y="8813931"/>
                    <a:pt x="4540493" y="8813880"/>
                  </a:cubicBezTo>
                  <a:cubicBezTo>
                    <a:pt x="4544146" y="9027739"/>
                    <a:pt x="4541728" y="8836636"/>
                    <a:pt x="4548441" y="9284308"/>
                  </a:cubicBezTo>
                  <a:cubicBezTo>
                    <a:pt x="4093649" y="9283408"/>
                    <a:pt x="4140769" y="9284951"/>
                    <a:pt x="4140692" y="9275926"/>
                  </a:cubicBezTo>
                  <a:cubicBezTo>
                    <a:pt x="4138377" y="8998348"/>
                    <a:pt x="4134442" y="8944479"/>
                    <a:pt x="4131793" y="8815551"/>
                  </a:cubicBezTo>
                  <a:close/>
                  <a:moveTo>
                    <a:pt x="4548801" y="9308197"/>
                  </a:moveTo>
                  <a:cubicBezTo>
                    <a:pt x="4555411" y="9748823"/>
                    <a:pt x="4552248" y="9517864"/>
                    <a:pt x="4556337" y="9775179"/>
                  </a:cubicBezTo>
                  <a:cubicBezTo>
                    <a:pt x="4418680" y="9774947"/>
                    <a:pt x="4320968" y="9771245"/>
                    <a:pt x="4148665" y="9773842"/>
                  </a:cubicBezTo>
                  <a:cubicBezTo>
                    <a:pt x="4146428" y="9636995"/>
                    <a:pt x="4142467" y="9479911"/>
                    <a:pt x="4140975" y="9306859"/>
                  </a:cubicBezTo>
                  <a:cubicBezTo>
                    <a:pt x="4350546" y="9305033"/>
                    <a:pt x="4418089" y="9307965"/>
                    <a:pt x="4548801" y="9308197"/>
                  </a:cubicBezTo>
                  <a:close/>
                  <a:moveTo>
                    <a:pt x="4556723" y="9799067"/>
                  </a:moveTo>
                  <a:cubicBezTo>
                    <a:pt x="4559732" y="10016500"/>
                    <a:pt x="4556260" y="9918249"/>
                    <a:pt x="4561661" y="10264790"/>
                  </a:cubicBezTo>
                  <a:cubicBezTo>
                    <a:pt x="4407286" y="10264996"/>
                    <a:pt x="4367728" y="10268492"/>
                    <a:pt x="4155919" y="10266667"/>
                  </a:cubicBezTo>
                  <a:cubicBezTo>
                    <a:pt x="4152344" y="10129074"/>
                    <a:pt x="4151804" y="9975101"/>
                    <a:pt x="4149103" y="9802409"/>
                  </a:cubicBezTo>
                  <a:cubicBezTo>
                    <a:pt x="4148974" y="9792510"/>
                    <a:pt x="4131664" y="9798424"/>
                    <a:pt x="4556723" y="9799067"/>
                  </a:cubicBezTo>
                  <a:close/>
                  <a:moveTo>
                    <a:pt x="4561559" y="8813905"/>
                  </a:moveTo>
                  <a:cubicBezTo>
                    <a:pt x="4693042" y="8813880"/>
                    <a:pt x="4703510" y="8815963"/>
                    <a:pt x="4968150" y="8816632"/>
                  </a:cubicBezTo>
                  <a:cubicBezTo>
                    <a:pt x="4968175" y="8818688"/>
                    <a:pt x="4976303" y="9265203"/>
                    <a:pt x="4976689" y="9284000"/>
                  </a:cubicBezTo>
                  <a:cubicBezTo>
                    <a:pt x="4776403" y="9283948"/>
                    <a:pt x="4640958" y="9284411"/>
                    <a:pt x="4569480" y="9284334"/>
                  </a:cubicBezTo>
                  <a:cubicBezTo>
                    <a:pt x="4563076" y="8856282"/>
                    <a:pt x="4564671" y="8997448"/>
                    <a:pt x="4561559" y="8813905"/>
                  </a:cubicBezTo>
                  <a:close/>
                  <a:moveTo>
                    <a:pt x="4580309" y="9308222"/>
                  </a:moveTo>
                  <a:cubicBezTo>
                    <a:pt x="5060332" y="9308222"/>
                    <a:pt x="4976921" y="9272789"/>
                    <a:pt x="4979724" y="9451729"/>
                  </a:cubicBezTo>
                  <a:cubicBezTo>
                    <a:pt x="4982476" y="9627969"/>
                    <a:pt x="4983016" y="9615807"/>
                    <a:pt x="4985614" y="9776568"/>
                  </a:cubicBezTo>
                  <a:cubicBezTo>
                    <a:pt x="4789134" y="9777725"/>
                    <a:pt x="4749627" y="9775205"/>
                    <a:pt x="4577402" y="9775205"/>
                  </a:cubicBezTo>
                  <a:cubicBezTo>
                    <a:pt x="4569197" y="9253195"/>
                    <a:pt x="4564645" y="9308222"/>
                    <a:pt x="4580309" y="9308222"/>
                  </a:cubicBezTo>
                  <a:close/>
                  <a:moveTo>
                    <a:pt x="4580309" y="9799092"/>
                  </a:moveTo>
                  <a:cubicBezTo>
                    <a:pt x="4582135" y="9799092"/>
                    <a:pt x="4986000" y="9800070"/>
                    <a:pt x="4986051" y="9802821"/>
                  </a:cubicBezTo>
                  <a:cubicBezTo>
                    <a:pt x="4986103" y="9805907"/>
                    <a:pt x="4991684" y="10264764"/>
                    <a:pt x="4991710" y="10267850"/>
                  </a:cubicBezTo>
                  <a:cubicBezTo>
                    <a:pt x="4708706" y="10269315"/>
                    <a:pt x="4777663" y="10264815"/>
                    <a:pt x="4582727" y="10264790"/>
                  </a:cubicBezTo>
                  <a:cubicBezTo>
                    <a:pt x="4574624" y="9747280"/>
                    <a:pt x="4578482" y="9799092"/>
                    <a:pt x="4580309" y="9799092"/>
                  </a:cubicBezTo>
                  <a:close/>
                  <a:moveTo>
                    <a:pt x="5042971" y="8816914"/>
                  </a:moveTo>
                  <a:cubicBezTo>
                    <a:pt x="5195237" y="8817532"/>
                    <a:pt x="5200227" y="8816940"/>
                    <a:pt x="5351335" y="8817532"/>
                  </a:cubicBezTo>
                  <a:cubicBezTo>
                    <a:pt x="5413476" y="8817788"/>
                    <a:pt x="5397555" y="8744119"/>
                    <a:pt x="5403908" y="9283229"/>
                  </a:cubicBezTo>
                  <a:cubicBezTo>
                    <a:pt x="4955855" y="9285285"/>
                    <a:pt x="4997831" y="9287677"/>
                    <a:pt x="4997600" y="9275797"/>
                  </a:cubicBezTo>
                  <a:cubicBezTo>
                    <a:pt x="4987054" y="8743862"/>
                    <a:pt x="4970593" y="8816606"/>
                    <a:pt x="5042971" y="8816914"/>
                  </a:cubicBezTo>
                  <a:close/>
                  <a:moveTo>
                    <a:pt x="5404217" y="9307090"/>
                  </a:moveTo>
                  <a:cubicBezTo>
                    <a:pt x="5405632" y="9425758"/>
                    <a:pt x="5407123" y="9525321"/>
                    <a:pt x="5410210" y="9627455"/>
                  </a:cubicBezTo>
                  <a:cubicBezTo>
                    <a:pt x="5415946" y="9816269"/>
                    <a:pt x="5488323" y="9772531"/>
                    <a:pt x="5042920" y="9776156"/>
                  </a:cubicBezTo>
                  <a:cubicBezTo>
                    <a:pt x="4990758" y="9776568"/>
                    <a:pt x="5009071" y="9848025"/>
                    <a:pt x="4998268" y="9307887"/>
                  </a:cubicBezTo>
                  <a:cubicBezTo>
                    <a:pt x="5372812" y="9307939"/>
                    <a:pt x="5226770" y="9307939"/>
                    <a:pt x="5404217" y="9307090"/>
                  </a:cubicBezTo>
                  <a:close/>
                  <a:moveTo>
                    <a:pt x="5043125" y="9800070"/>
                  </a:moveTo>
                  <a:cubicBezTo>
                    <a:pt x="5044951" y="9800044"/>
                    <a:pt x="5414145" y="9796419"/>
                    <a:pt x="5414248" y="9802821"/>
                  </a:cubicBezTo>
                  <a:cubicBezTo>
                    <a:pt x="5422658" y="10341802"/>
                    <a:pt x="5451363" y="10265510"/>
                    <a:pt x="5351310" y="10266333"/>
                  </a:cubicBezTo>
                  <a:cubicBezTo>
                    <a:pt x="5197423" y="10267592"/>
                    <a:pt x="5188061" y="10266359"/>
                    <a:pt x="5042971" y="10267515"/>
                  </a:cubicBezTo>
                  <a:cubicBezTo>
                    <a:pt x="5003258" y="10267773"/>
                    <a:pt x="5013366" y="10288806"/>
                    <a:pt x="5011257" y="10153502"/>
                  </a:cubicBezTo>
                  <a:cubicBezTo>
                    <a:pt x="5005059" y="9746354"/>
                    <a:pt x="4992739" y="9800481"/>
                    <a:pt x="5043125" y="9800070"/>
                  </a:cubicBezTo>
                  <a:close/>
                  <a:moveTo>
                    <a:pt x="5418080" y="8817711"/>
                  </a:moveTo>
                  <a:cubicBezTo>
                    <a:pt x="5674000" y="8818174"/>
                    <a:pt x="5637220" y="8816580"/>
                    <a:pt x="5814281" y="8816580"/>
                  </a:cubicBezTo>
                  <a:cubicBezTo>
                    <a:pt x="5835268" y="8816580"/>
                    <a:pt x="5825623" y="8761116"/>
                    <a:pt x="5833982" y="9285543"/>
                  </a:cubicBezTo>
                  <a:cubicBezTo>
                    <a:pt x="5675003" y="9285980"/>
                    <a:pt x="5649566" y="9282329"/>
                    <a:pt x="5425025" y="9283100"/>
                  </a:cubicBezTo>
                  <a:cubicBezTo>
                    <a:pt x="5423276" y="9147435"/>
                    <a:pt x="5425205" y="9269961"/>
                    <a:pt x="5418080" y="8817711"/>
                  </a:cubicBezTo>
                  <a:close/>
                  <a:moveTo>
                    <a:pt x="5505659" y="9306885"/>
                  </a:moveTo>
                  <a:cubicBezTo>
                    <a:pt x="5658259" y="9306885"/>
                    <a:pt x="5659854" y="9309482"/>
                    <a:pt x="5814255" y="9309482"/>
                  </a:cubicBezTo>
                  <a:cubicBezTo>
                    <a:pt x="5844374" y="9309482"/>
                    <a:pt x="5833905" y="9251601"/>
                    <a:pt x="5842444" y="9776028"/>
                  </a:cubicBezTo>
                  <a:cubicBezTo>
                    <a:pt x="5688944" y="9776439"/>
                    <a:pt x="5631381" y="9773713"/>
                    <a:pt x="5434850" y="9774408"/>
                  </a:cubicBezTo>
                  <a:cubicBezTo>
                    <a:pt x="5425488" y="9231904"/>
                    <a:pt x="5392719" y="9306885"/>
                    <a:pt x="5505659" y="9306885"/>
                  </a:cubicBezTo>
                  <a:close/>
                  <a:moveTo>
                    <a:pt x="5839332" y="8398607"/>
                  </a:moveTo>
                  <a:cubicBezTo>
                    <a:pt x="5837737" y="8296113"/>
                    <a:pt x="5768343" y="8326352"/>
                    <a:pt x="6249627" y="8324604"/>
                  </a:cubicBezTo>
                  <a:cubicBezTo>
                    <a:pt x="6253948" y="8581250"/>
                    <a:pt x="6251273" y="8585776"/>
                    <a:pt x="6254926" y="8791946"/>
                  </a:cubicBezTo>
                  <a:cubicBezTo>
                    <a:pt x="6169482" y="8792949"/>
                    <a:pt x="6134296" y="8792666"/>
                    <a:pt x="5848720" y="8792717"/>
                  </a:cubicBezTo>
                  <a:cubicBezTo>
                    <a:pt x="5845711" y="8577316"/>
                    <a:pt x="5842084" y="8573973"/>
                    <a:pt x="5839332" y="8398607"/>
                  </a:cubicBezTo>
                  <a:close/>
                  <a:moveTo>
                    <a:pt x="6255363" y="8815834"/>
                  </a:moveTo>
                  <a:cubicBezTo>
                    <a:pt x="6257806" y="8944402"/>
                    <a:pt x="6261639" y="9015808"/>
                    <a:pt x="6263799" y="9276158"/>
                  </a:cubicBezTo>
                  <a:cubicBezTo>
                    <a:pt x="6263851" y="9283203"/>
                    <a:pt x="6311177" y="9282740"/>
                    <a:pt x="5855022" y="9285466"/>
                  </a:cubicBezTo>
                  <a:cubicBezTo>
                    <a:pt x="5847974" y="8843245"/>
                    <a:pt x="5851421" y="9001871"/>
                    <a:pt x="5849054" y="8816580"/>
                  </a:cubicBezTo>
                  <a:cubicBezTo>
                    <a:pt x="6134656" y="8816529"/>
                    <a:pt x="6180542" y="8816760"/>
                    <a:pt x="6255363" y="8815834"/>
                  </a:cubicBezTo>
                  <a:close/>
                  <a:moveTo>
                    <a:pt x="6264083" y="9306757"/>
                  </a:moveTo>
                  <a:cubicBezTo>
                    <a:pt x="6264108" y="9308787"/>
                    <a:pt x="6269252" y="9772376"/>
                    <a:pt x="6269278" y="9774228"/>
                  </a:cubicBezTo>
                  <a:cubicBezTo>
                    <a:pt x="6054639" y="9771374"/>
                    <a:pt x="5966675" y="9775410"/>
                    <a:pt x="5863509" y="9775924"/>
                  </a:cubicBezTo>
                  <a:cubicBezTo>
                    <a:pt x="5861400" y="9645455"/>
                    <a:pt x="5861221" y="9674510"/>
                    <a:pt x="5855408" y="9309353"/>
                  </a:cubicBezTo>
                  <a:cubicBezTo>
                    <a:pt x="5973697" y="9308659"/>
                    <a:pt x="6062433" y="9302462"/>
                    <a:pt x="6264083" y="9306757"/>
                  </a:cubicBezTo>
                  <a:close/>
                  <a:moveTo>
                    <a:pt x="6268918" y="8222932"/>
                  </a:moveTo>
                  <a:cubicBezTo>
                    <a:pt x="6260764" y="7788092"/>
                    <a:pt x="6256958" y="7834787"/>
                    <a:pt x="6277251" y="7834633"/>
                  </a:cubicBezTo>
                  <a:cubicBezTo>
                    <a:pt x="6732506" y="7830930"/>
                    <a:pt x="6669773" y="7824296"/>
                    <a:pt x="6669979" y="7872252"/>
                  </a:cubicBezTo>
                  <a:cubicBezTo>
                    <a:pt x="6672114" y="8375928"/>
                    <a:pt x="6703750" y="8298942"/>
                    <a:pt x="6585744" y="8299739"/>
                  </a:cubicBezTo>
                  <a:cubicBezTo>
                    <a:pt x="6438134" y="8300741"/>
                    <a:pt x="6442686" y="8299970"/>
                    <a:pt x="6277097" y="8300613"/>
                  </a:cubicBezTo>
                  <a:cubicBezTo>
                    <a:pt x="6267915" y="8300665"/>
                    <a:pt x="6270616" y="8312313"/>
                    <a:pt x="6268918" y="8222932"/>
                  </a:cubicBezTo>
                  <a:close/>
                  <a:moveTo>
                    <a:pt x="6277225" y="8324501"/>
                  </a:moveTo>
                  <a:cubicBezTo>
                    <a:pt x="6748710" y="8322572"/>
                    <a:pt x="6674429" y="8301744"/>
                    <a:pt x="6675972" y="8398967"/>
                  </a:cubicBezTo>
                  <a:cubicBezTo>
                    <a:pt x="6683354" y="8871941"/>
                    <a:pt x="6712290" y="8793129"/>
                    <a:pt x="6585924" y="8791587"/>
                  </a:cubicBezTo>
                  <a:cubicBezTo>
                    <a:pt x="6223830" y="8787189"/>
                    <a:pt x="6276299" y="8812980"/>
                    <a:pt x="6275296" y="8749648"/>
                  </a:cubicBezTo>
                  <a:cubicBezTo>
                    <a:pt x="6267838" y="8273922"/>
                    <a:pt x="6270229" y="8324501"/>
                    <a:pt x="6277225" y="8324501"/>
                  </a:cubicBezTo>
                  <a:close/>
                  <a:moveTo>
                    <a:pt x="6277302" y="8815551"/>
                  </a:moveTo>
                  <a:cubicBezTo>
                    <a:pt x="6770032" y="8809560"/>
                    <a:pt x="6683173" y="8792461"/>
                    <a:pt x="6686801" y="8925580"/>
                  </a:cubicBezTo>
                  <a:cubicBezTo>
                    <a:pt x="6690118" y="9047693"/>
                    <a:pt x="6692073" y="9156281"/>
                    <a:pt x="6691688" y="9276003"/>
                  </a:cubicBezTo>
                  <a:cubicBezTo>
                    <a:pt x="6691636" y="9292100"/>
                    <a:pt x="6286819" y="9283305"/>
                    <a:pt x="6284967" y="9283280"/>
                  </a:cubicBezTo>
                  <a:cubicBezTo>
                    <a:pt x="6281933" y="8933705"/>
                    <a:pt x="6274345" y="8815603"/>
                    <a:pt x="6277302" y="8815551"/>
                  </a:cubicBezTo>
                  <a:close/>
                  <a:moveTo>
                    <a:pt x="6691610" y="9309405"/>
                  </a:moveTo>
                  <a:cubicBezTo>
                    <a:pt x="6691507" y="9479191"/>
                    <a:pt x="6697217" y="9628818"/>
                    <a:pt x="6699635" y="9771888"/>
                  </a:cubicBezTo>
                  <a:cubicBezTo>
                    <a:pt x="6578800" y="9772480"/>
                    <a:pt x="6512286" y="9777416"/>
                    <a:pt x="6290317" y="9774510"/>
                  </a:cubicBezTo>
                  <a:cubicBezTo>
                    <a:pt x="6290291" y="9772222"/>
                    <a:pt x="6285173" y="9309045"/>
                    <a:pt x="6285148" y="9307219"/>
                  </a:cubicBezTo>
                  <a:cubicBezTo>
                    <a:pt x="6370823" y="9309045"/>
                    <a:pt x="6688626" y="9309405"/>
                    <a:pt x="6691610" y="9309405"/>
                  </a:cubicBezTo>
                  <a:close/>
                  <a:moveTo>
                    <a:pt x="6700046" y="9795775"/>
                  </a:moveTo>
                  <a:cubicBezTo>
                    <a:pt x="6702850" y="9968390"/>
                    <a:pt x="6702721" y="10073224"/>
                    <a:pt x="6706682" y="10265073"/>
                  </a:cubicBezTo>
                  <a:lnTo>
                    <a:pt x="6298548" y="10265252"/>
                  </a:lnTo>
                  <a:cubicBezTo>
                    <a:pt x="6297236" y="10203103"/>
                    <a:pt x="6290883" y="9809764"/>
                    <a:pt x="6290754" y="9802487"/>
                  </a:cubicBezTo>
                  <a:cubicBezTo>
                    <a:pt x="6290703" y="9798193"/>
                    <a:pt x="6254951" y="9798038"/>
                    <a:pt x="6700046" y="9795775"/>
                  </a:cubicBezTo>
                  <a:close/>
                  <a:moveTo>
                    <a:pt x="6705268" y="8816348"/>
                  </a:moveTo>
                  <a:cubicBezTo>
                    <a:pt x="6882457" y="8816683"/>
                    <a:pt x="6850846" y="8814806"/>
                    <a:pt x="7112965" y="8814703"/>
                  </a:cubicBezTo>
                  <a:cubicBezTo>
                    <a:pt x="7114431" y="8940776"/>
                    <a:pt x="7112965" y="9092383"/>
                    <a:pt x="7120475" y="9280709"/>
                  </a:cubicBezTo>
                  <a:cubicBezTo>
                    <a:pt x="6855039" y="9280580"/>
                    <a:pt x="6917231" y="9285697"/>
                    <a:pt x="6712753" y="9285543"/>
                  </a:cubicBezTo>
                  <a:cubicBezTo>
                    <a:pt x="6713396" y="9071889"/>
                    <a:pt x="6707685" y="8937382"/>
                    <a:pt x="6705268" y="8816348"/>
                  </a:cubicBezTo>
                  <a:close/>
                  <a:moveTo>
                    <a:pt x="6740119" y="9309430"/>
                  </a:moveTo>
                  <a:cubicBezTo>
                    <a:pt x="7195914" y="9309430"/>
                    <a:pt x="7122070" y="9253349"/>
                    <a:pt x="7125157" y="9451678"/>
                  </a:cubicBezTo>
                  <a:cubicBezTo>
                    <a:pt x="7127780" y="9619766"/>
                    <a:pt x="7125877" y="9618841"/>
                    <a:pt x="7128063" y="9773688"/>
                  </a:cubicBezTo>
                  <a:cubicBezTo>
                    <a:pt x="7126237" y="9773662"/>
                    <a:pt x="6770830" y="9771707"/>
                    <a:pt x="6720700" y="9771836"/>
                  </a:cubicBezTo>
                  <a:cubicBezTo>
                    <a:pt x="6711955" y="9256229"/>
                    <a:pt x="6698889" y="9309430"/>
                    <a:pt x="6740119" y="9309430"/>
                  </a:cubicBezTo>
                  <a:close/>
                  <a:moveTo>
                    <a:pt x="6740119" y="9795673"/>
                  </a:moveTo>
                  <a:cubicBezTo>
                    <a:pt x="7171943" y="9795673"/>
                    <a:pt x="7128423" y="9796598"/>
                    <a:pt x="7128500" y="9802847"/>
                  </a:cubicBezTo>
                  <a:cubicBezTo>
                    <a:pt x="7136988" y="10345248"/>
                    <a:pt x="7163198" y="10263298"/>
                    <a:pt x="7048664" y="10263298"/>
                  </a:cubicBezTo>
                  <a:cubicBezTo>
                    <a:pt x="6894854" y="10263298"/>
                    <a:pt x="6891408" y="10265073"/>
                    <a:pt x="6740093" y="10265073"/>
                  </a:cubicBezTo>
                  <a:cubicBezTo>
                    <a:pt x="6723375" y="10265073"/>
                    <a:pt x="6727747" y="10282275"/>
                    <a:pt x="6725716" y="10153553"/>
                  </a:cubicBezTo>
                  <a:cubicBezTo>
                    <a:pt x="6719465" y="9751677"/>
                    <a:pt x="6711209" y="9795673"/>
                    <a:pt x="6740119" y="9795673"/>
                  </a:cubicBezTo>
                  <a:close/>
                  <a:moveTo>
                    <a:pt x="7537072" y="8398916"/>
                  </a:moveTo>
                  <a:cubicBezTo>
                    <a:pt x="7544197" y="8851576"/>
                    <a:pt x="7555719" y="8792383"/>
                    <a:pt x="7512072" y="8791689"/>
                  </a:cubicBezTo>
                  <a:cubicBezTo>
                    <a:pt x="7423104" y="8790249"/>
                    <a:pt x="7345634" y="8790275"/>
                    <a:pt x="7202961" y="8790661"/>
                  </a:cubicBezTo>
                  <a:cubicBezTo>
                    <a:pt x="7110444" y="8790892"/>
                    <a:pt x="7134184" y="8857310"/>
                    <a:pt x="7127034" y="8398556"/>
                  </a:cubicBezTo>
                  <a:cubicBezTo>
                    <a:pt x="7125568" y="8303442"/>
                    <a:pt x="7105840" y="8323755"/>
                    <a:pt x="7203115" y="8322572"/>
                  </a:cubicBezTo>
                  <a:cubicBezTo>
                    <a:pt x="7594943" y="8317841"/>
                    <a:pt x="7535683" y="8308738"/>
                    <a:pt x="7537072" y="8398916"/>
                  </a:cubicBezTo>
                  <a:close/>
                  <a:moveTo>
                    <a:pt x="7526887" y="7872766"/>
                  </a:moveTo>
                  <a:cubicBezTo>
                    <a:pt x="7531157" y="7975826"/>
                    <a:pt x="7531310" y="8005294"/>
                    <a:pt x="7534474" y="8223395"/>
                  </a:cubicBezTo>
                  <a:cubicBezTo>
                    <a:pt x="7535734" y="8315758"/>
                    <a:pt x="7542422" y="8301204"/>
                    <a:pt x="7512277" y="8300253"/>
                  </a:cubicBezTo>
                  <a:cubicBezTo>
                    <a:pt x="7020088" y="8284156"/>
                    <a:pt x="7123948" y="8433089"/>
                    <a:pt x="7119472" y="7831470"/>
                  </a:cubicBezTo>
                  <a:cubicBezTo>
                    <a:pt x="7587947" y="7833296"/>
                    <a:pt x="7524469" y="7814577"/>
                    <a:pt x="7526887" y="7872766"/>
                  </a:cubicBezTo>
                  <a:close/>
                  <a:moveTo>
                    <a:pt x="7517447" y="7345819"/>
                  </a:moveTo>
                  <a:cubicBezTo>
                    <a:pt x="7525549" y="7865181"/>
                    <a:pt x="7527967" y="7808173"/>
                    <a:pt x="7511917" y="7808302"/>
                  </a:cubicBezTo>
                  <a:cubicBezTo>
                    <a:pt x="7037500" y="7811465"/>
                    <a:pt x="7120012" y="7834787"/>
                    <a:pt x="7117852" y="7696397"/>
                  </a:cubicBezTo>
                  <a:cubicBezTo>
                    <a:pt x="7115048" y="7519206"/>
                    <a:pt x="7114303" y="7531882"/>
                    <a:pt x="7111293" y="7345356"/>
                  </a:cubicBezTo>
                  <a:cubicBezTo>
                    <a:pt x="7111216" y="7339006"/>
                    <a:pt x="7517370" y="7341423"/>
                    <a:pt x="7517447" y="7345819"/>
                  </a:cubicBezTo>
                  <a:close/>
                  <a:moveTo>
                    <a:pt x="7516984" y="7317226"/>
                  </a:moveTo>
                  <a:cubicBezTo>
                    <a:pt x="7307772" y="7321366"/>
                    <a:pt x="7226162" y="7317381"/>
                    <a:pt x="7110830" y="7316763"/>
                  </a:cubicBezTo>
                  <a:cubicBezTo>
                    <a:pt x="7108438" y="7172922"/>
                    <a:pt x="7103397" y="7009719"/>
                    <a:pt x="7103114" y="6849626"/>
                  </a:cubicBezTo>
                  <a:cubicBezTo>
                    <a:pt x="7248564" y="6850218"/>
                    <a:pt x="7193162" y="6852172"/>
                    <a:pt x="7508882" y="6851400"/>
                  </a:cubicBezTo>
                  <a:cubicBezTo>
                    <a:pt x="7514489" y="7196990"/>
                    <a:pt x="7515055" y="7198044"/>
                    <a:pt x="7516984" y="7317226"/>
                  </a:cubicBezTo>
                  <a:close/>
                  <a:moveTo>
                    <a:pt x="7508522" y="6827461"/>
                  </a:moveTo>
                  <a:cubicBezTo>
                    <a:pt x="7050387" y="6828670"/>
                    <a:pt x="7103114" y="6826561"/>
                    <a:pt x="7103114" y="6819619"/>
                  </a:cubicBezTo>
                  <a:cubicBezTo>
                    <a:pt x="7102883" y="6592980"/>
                    <a:pt x="7097147" y="6472589"/>
                    <a:pt x="7094729" y="6356416"/>
                  </a:cubicBezTo>
                  <a:cubicBezTo>
                    <a:pt x="7228914" y="6357341"/>
                    <a:pt x="7241156" y="6362484"/>
                    <a:pt x="7501809" y="6359784"/>
                  </a:cubicBezTo>
                  <a:cubicBezTo>
                    <a:pt x="7504433" y="6546078"/>
                    <a:pt x="7501526" y="6395886"/>
                    <a:pt x="7508522" y="6827461"/>
                  </a:cubicBezTo>
                  <a:close/>
                  <a:moveTo>
                    <a:pt x="7498671" y="5941863"/>
                  </a:moveTo>
                  <a:cubicBezTo>
                    <a:pt x="7501398" y="6115583"/>
                    <a:pt x="7498028" y="6117151"/>
                    <a:pt x="7500781" y="6292851"/>
                  </a:cubicBezTo>
                  <a:cubicBezTo>
                    <a:pt x="7501809" y="6356750"/>
                    <a:pt x="7561146" y="6335588"/>
                    <a:pt x="7094241" y="6332553"/>
                  </a:cubicBezTo>
                  <a:cubicBezTo>
                    <a:pt x="7090460" y="6134045"/>
                    <a:pt x="7094215" y="6112780"/>
                    <a:pt x="7089508" y="5867525"/>
                  </a:cubicBezTo>
                  <a:cubicBezTo>
                    <a:pt x="7573672" y="5868245"/>
                    <a:pt x="7497153" y="5845360"/>
                    <a:pt x="7498671" y="5941863"/>
                  </a:cubicBezTo>
                  <a:close/>
                  <a:moveTo>
                    <a:pt x="7486120" y="5375188"/>
                  </a:moveTo>
                  <a:cubicBezTo>
                    <a:pt x="7494607" y="5871793"/>
                    <a:pt x="7491521" y="5651094"/>
                    <a:pt x="7496690" y="5844588"/>
                  </a:cubicBezTo>
                  <a:cubicBezTo>
                    <a:pt x="7013812" y="5844743"/>
                    <a:pt x="7089765" y="5867036"/>
                    <a:pt x="7087245" y="5765802"/>
                  </a:cubicBezTo>
                  <a:cubicBezTo>
                    <a:pt x="7084235" y="5645463"/>
                    <a:pt x="7082409" y="5538058"/>
                    <a:pt x="7081895" y="5415173"/>
                  </a:cubicBezTo>
                  <a:cubicBezTo>
                    <a:pt x="7081611" y="5358860"/>
                    <a:pt x="7018288" y="5371177"/>
                    <a:pt x="7486120" y="5375188"/>
                  </a:cubicBezTo>
                  <a:close/>
                  <a:moveTo>
                    <a:pt x="7481876" y="4889049"/>
                  </a:moveTo>
                  <a:cubicBezTo>
                    <a:pt x="7485040" y="5090206"/>
                    <a:pt x="7479998" y="5005531"/>
                    <a:pt x="7485708" y="5351326"/>
                  </a:cubicBezTo>
                  <a:cubicBezTo>
                    <a:pt x="7483110" y="5351300"/>
                    <a:pt x="7084596" y="5349784"/>
                    <a:pt x="7081483" y="5349758"/>
                  </a:cubicBezTo>
                  <a:cubicBezTo>
                    <a:pt x="7079271" y="5082209"/>
                    <a:pt x="7074307" y="5082980"/>
                    <a:pt x="7071375" y="4883366"/>
                  </a:cubicBezTo>
                  <a:cubicBezTo>
                    <a:pt x="7073252" y="4883366"/>
                    <a:pt x="7481850" y="4887223"/>
                    <a:pt x="7481876" y="4889049"/>
                  </a:cubicBezTo>
                  <a:close/>
                  <a:moveTo>
                    <a:pt x="7471330" y="4393370"/>
                  </a:moveTo>
                  <a:cubicBezTo>
                    <a:pt x="7484808" y="5024096"/>
                    <a:pt x="7480101" y="4784703"/>
                    <a:pt x="7481438" y="4861561"/>
                  </a:cubicBezTo>
                  <a:cubicBezTo>
                    <a:pt x="7312634" y="4865701"/>
                    <a:pt x="7197251" y="4859787"/>
                    <a:pt x="7071041" y="4859504"/>
                  </a:cubicBezTo>
                  <a:cubicBezTo>
                    <a:pt x="7068829" y="4711111"/>
                    <a:pt x="7068726" y="4605969"/>
                    <a:pt x="7064379" y="4393216"/>
                  </a:cubicBezTo>
                  <a:cubicBezTo>
                    <a:pt x="7188146" y="4393267"/>
                    <a:pt x="7354404" y="4395041"/>
                    <a:pt x="7471330" y="4393370"/>
                  </a:cubicBezTo>
                  <a:close/>
                  <a:moveTo>
                    <a:pt x="7470661" y="4362925"/>
                  </a:moveTo>
                  <a:cubicBezTo>
                    <a:pt x="7470919" y="4374085"/>
                    <a:pt x="7503533" y="4369482"/>
                    <a:pt x="7063890" y="4369328"/>
                  </a:cubicBezTo>
                  <a:cubicBezTo>
                    <a:pt x="7063839" y="4366962"/>
                    <a:pt x="7054991" y="3901753"/>
                    <a:pt x="7054965" y="3899851"/>
                  </a:cubicBezTo>
                  <a:cubicBezTo>
                    <a:pt x="7056817" y="3899851"/>
                    <a:pt x="7461608" y="3902139"/>
                    <a:pt x="7463562" y="3902165"/>
                  </a:cubicBezTo>
                  <a:cubicBezTo>
                    <a:pt x="7465054" y="4006382"/>
                    <a:pt x="7466340" y="4165548"/>
                    <a:pt x="7470661" y="4362925"/>
                  </a:cubicBezTo>
                  <a:close/>
                  <a:moveTo>
                    <a:pt x="7457981" y="3485786"/>
                  </a:moveTo>
                  <a:cubicBezTo>
                    <a:pt x="7460733" y="3661101"/>
                    <a:pt x="7459807" y="3660767"/>
                    <a:pt x="7462559" y="3836518"/>
                  </a:cubicBezTo>
                  <a:cubicBezTo>
                    <a:pt x="7463511" y="3896945"/>
                    <a:pt x="7526012" y="3876143"/>
                    <a:pt x="7054553" y="3875963"/>
                  </a:cubicBezTo>
                  <a:cubicBezTo>
                    <a:pt x="7050336" y="3623971"/>
                    <a:pt x="7054065" y="3682006"/>
                    <a:pt x="7049204" y="3411834"/>
                  </a:cubicBezTo>
                  <a:cubicBezTo>
                    <a:pt x="7526912" y="3411834"/>
                    <a:pt x="7456386" y="3383061"/>
                    <a:pt x="7457981" y="3485786"/>
                  </a:cubicBezTo>
                  <a:close/>
                  <a:moveTo>
                    <a:pt x="7451217" y="2959482"/>
                  </a:moveTo>
                  <a:cubicBezTo>
                    <a:pt x="7461865" y="3469561"/>
                    <a:pt x="7479998" y="3386918"/>
                    <a:pt x="7357414" y="3386918"/>
                  </a:cubicBezTo>
                  <a:cubicBezTo>
                    <a:pt x="7202781" y="3386918"/>
                    <a:pt x="7203450" y="3387946"/>
                    <a:pt x="7048741" y="3387946"/>
                  </a:cubicBezTo>
                  <a:cubicBezTo>
                    <a:pt x="7044651" y="3174396"/>
                    <a:pt x="7043957" y="3210060"/>
                    <a:pt x="7041384" y="2918263"/>
                  </a:cubicBezTo>
                  <a:cubicBezTo>
                    <a:pt x="7506361" y="2918289"/>
                    <a:pt x="7450007" y="2901138"/>
                    <a:pt x="7451217" y="2959482"/>
                  </a:cubicBezTo>
                  <a:close/>
                  <a:moveTo>
                    <a:pt x="7441365" y="2433384"/>
                  </a:moveTo>
                  <a:cubicBezTo>
                    <a:pt x="7449956" y="2981184"/>
                    <a:pt x="7480538" y="2893990"/>
                    <a:pt x="7357414" y="2893990"/>
                  </a:cubicBezTo>
                  <a:cubicBezTo>
                    <a:pt x="7204710" y="2893990"/>
                    <a:pt x="7202961" y="2894401"/>
                    <a:pt x="7048664" y="2894401"/>
                  </a:cubicBezTo>
                  <a:cubicBezTo>
                    <a:pt x="7038427" y="2894401"/>
                    <a:pt x="7041590" y="2908544"/>
                    <a:pt x="7039635" y="2783653"/>
                  </a:cubicBezTo>
                  <a:cubicBezTo>
                    <a:pt x="7033257" y="2374269"/>
                    <a:pt x="7030942" y="2427676"/>
                    <a:pt x="7048664" y="2427676"/>
                  </a:cubicBezTo>
                  <a:cubicBezTo>
                    <a:pt x="7469658" y="2427676"/>
                    <a:pt x="7441160" y="2419653"/>
                    <a:pt x="7441365" y="2433384"/>
                  </a:cubicBezTo>
                  <a:close/>
                  <a:moveTo>
                    <a:pt x="7440903" y="2402142"/>
                  </a:moveTo>
                  <a:cubicBezTo>
                    <a:pt x="7295633" y="2400471"/>
                    <a:pt x="7200158" y="2403762"/>
                    <a:pt x="7035803" y="2403788"/>
                  </a:cubicBezTo>
                  <a:cubicBezTo>
                    <a:pt x="7026724" y="1876378"/>
                    <a:pt x="7013555" y="1934002"/>
                    <a:pt x="7048689" y="1934002"/>
                  </a:cubicBezTo>
                  <a:cubicBezTo>
                    <a:pt x="7178476" y="1934002"/>
                    <a:pt x="7213199" y="1934311"/>
                    <a:pt x="7357439" y="1934311"/>
                  </a:cubicBezTo>
                  <a:cubicBezTo>
                    <a:pt x="7460502" y="1934337"/>
                    <a:pt x="7432543" y="1849636"/>
                    <a:pt x="7440903" y="2402142"/>
                  </a:cubicBezTo>
                  <a:close/>
                  <a:moveTo>
                    <a:pt x="7426988" y="1556554"/>
                  </a:moveTo>
                  <a:cubicBezTo>
                    <a:pt x="7430229" y="1663342"/>
                    <a:pt x="7430280" y="1686947"/>
                    <a:pt x="7433932" y="1910911"/>
                  </a:cubicBezTo>
                  <a:cubicBezTo>
                    <a:pt x="7388381" y="1910320"/>
                    <a:pt x="7057562" y="1910089"/>
                    <a:pt x="7025798" y="1910191"/>
                  </a:cubicBezTo>
                  <a:cubicBezTo>
                    <a:pt x="7017285" y="1374631"/>
                    <a:pt x="7003678" y="1446423"/>
                    <a:pt x="7048689" y="1446423"/>
                  </a:cubicBezTo>
                  <a:cubicBezTo>
                    <a:pt x="7501089" y="1446423"/>
                    <a:pt x="7422409" y="1404690"/>
                    <a:pt x="7426988" y="1556554"/>
                  </a:cubicBezTo>
                  <a:close/>
                  <a:moveTo>
                    <a:pt x="7419631" y="1030044"/>
                  </a:moveTo>
                  <a:cubicBezTo>
                    <a:pt x="7426627" y="1489519"/>
                    <a:pt x="7442086" y="1419141"/>
                    <a:pt x="7357414" y="1419141"/>
                  </a:cubicBezTo>
                  <a:cubicBezTo>
                    <a:pt x="6966537" y="1419141"/>
                    <a:pt x="7017182" y="1442669"/>
                    <a:pt x="7016230" y="1380622"/>
                  </a:cubicBezTo>
                  <a:cubicBezTo>
                    <a:pt x="7008514" y="888337"/>
                    <a:pt x="6999872" y="953804"/>
                    <a:pt x="7048689" y="953804"/>
                  </a:cubicBezTo>
                  <a:cubicBezTo>
                    <a:pt x="7486222" y="953804"/>
                    <a:pt x="7418063" y="929916"/>
                    <a:pt x="7419631" y="1030044"/>
                  </a:cubicBezTo>
                  <a:close/>
                  <a:moveTo>
                    <a:pt x="7048689" y="460747"/>
                  </a:moveTo>
                  <a:cubicBezTo>
                    <a:pt x="7468372" y="460747"/>
                    <a:pt x="7411247" y="450745"/>
                    <a:pt x="7411298" y="503509"/>
                  </a:cubicBezTo>
                  <a:cubicBezTo>
                    <a:pt x="7411298" y="1001502"/>
                    <a:pt x="7444066" y="929041"/>
                    <a:pt x="7357414" y="929041"/>
                  </a:cubicBezTo>
                  <a:cubicBezTo>
                    <a:pt x="6947067" y="929041"/>
                    <a:pt x="7011677" y="951258"/>
                    <a:pt x="7009439" y="854112"/>
                  </a:cubicBezTo>
                  <a:cubicBezTo>
                    <a:pt x="6999434" y="397698"/>
                    <a:pt x="6985751" y="460747"/>
                    <a:pt x="7048689" y="460747"/>
                  </a:cubicBezTo>
                  <a:close/>
                  <a:moveTo>
                    <a:pt x="7004733" y="1910294"/>
                  </a:moveTo>
                  <a:cubicBezTo>
                    <a:pt x="6896140" y="1910989"/>
                    <a:pt x="6597756" y="1922560"/>
                    <a:pt x="6597113" y="1906412"/>
                  </a:cubicBezTo>
                  <a:cubicBezTo>
                    <a:pt x="6590476" y="1742205"/>
                    <a:pt x="6590811" y="1584479"/>
                    <a:pt x="6588959" y="1445857"/>
                  </a:cubicBezTo>
                  <a:cubicBezTo>
                    <a:pt x="7029064" y="1446011"/>
                    <a:pt x="6814760" y="1446269"/>
                    <a:pt x="6996245" y="1446423"/>
                  </a:cubicBezTo>
                  <a:cubicBezTo>
                    <a:pt x="7000154" y="1665219"/>
                    <a:pt x="6996939" y="1419707"/>
                    <a:pt x="7004733" y="1910294"/>
                  </a:cubicBezTo>
                  <a:close/>
                  <a:moveTo>
                    <a:pt x="6995164" y="1381033"/>
                  </a:moveTo>
                  <a:cubicBezTo>
                    <a:pt x="6996065" y="1439043"/>
                    <a:pt x="7059981" y="1422149"/>
                    <a:pt x="6588625" y="1421995"/>
                  </a:cubicBezTo>
                  <a:cubicBezTo>
                    <a:pt x="6583584" y="1069206"/>
                    <a:pt x="6588574" y="1331921"/>
                    <a:pt x="6582915" y="952287"/>
                  </a:cubicBezTo>
                  <a:cubicBezTo>
                    <a:pt x="7151983" y="954369"/>
                    <a:pt x="6942386" y="953624"/>
                    <a:pt x="6990432" y="953752"/>
                  </a:cubicBezTo>
                  <a:cubicBezTo>
                    <a:pt x="6995062" y="1204613"/>
                    <a:pt x="6991975" y="1177485"/>
                    <a:pt x="6995164" y="1381033"/>
                  </a:cubicBezTo>
                  <a:close/>
                  <a:moveTo>
                    <a:pt x="6585873" y="463087"/>
                  </a:moveTo>
                  <a:cubicBezTo>
                    <a:pt x="7042568" y="462187"/>
                    <a:pt x="6979810" y="443288"/>
                    <a:pt x="6981404" y="503869"/>
                  </a:cubicBezTo>
                  <a:cubicBezTo>
                    <a:pt x="6994676" y="1011839"/>
                    <a:pt x="7013015" y="930250"/>
                    <a:pt x="6894494" y="929273"/>
                  </a:cubicBezTo>
                  <a:cubicBezTo>
                    <a:pt x="6519565" y="926239"/>
                    <a:pt x="6582992" y="954421"/>
                    <a:pt x="6581578" y="859718"/>
                  </a:cubicBezTo>
                  <a:cubicBezTo>
                    <a:pt x="6575327" y="415800"/>
                    <a:pt x="6569823" y="463139"/>
                    <a:pt x="6585873" y="463087"/>
                  </a:cubicBezTo>
                  <a:close/>
                  <a:moveTo>
                    <a:pt x="6576073" y="1907491"/>
                  </a:moveTo>
                  <a:cubicBezTo>
                    <a:pt x="6576279" y="1912609"/>
                    <a:pt x="6624608" y="1910474"/>
                    <a:pt x="6169816" y="1912969"/>
                  </a:cubicBezTo>
                  <a:cubicBezTo>
                    <a:pt x="6163540" y="1642231"/>
                    <a:pt x="6165109" y="1576250"/>
                    <a:pt x="6163412" y="1443337"/>
                  </a:cubicBezTo>
                  <a:cubicBezTo>
                    <a:pt x="6365293" y="1444057"/>
                    <a:pt x="6166112" y="1445728"/>
                    <a:pt x="6567920" y="1445857"/>
                  </a:cubicBezTo>
                  <a:cubicBezTo>
                    <a:pt x="6569771" y="1586176"/>
                    <a:pt x="6569463" y="1743414"/>
                    <a:pt x="6576073" y="1907491"/>
                  </a:cubicBezTo>
                  <a:close/>
                  <a:moveTo>
                    <a:pt x="6563033" y="1030044"/>
                  </a:moveTo>
                  <a:cubicBezTo>
                    <a:pt x="6565734" y="1202299"/>
                    <a:pt x="6564242" y="1206182"/>
                    <a:pt x="6566968" y="1381033"/>
                  </a:cubicBezTo>
                  <a:cubicBezTo>
                    <a:pt x="6567920" y="1441434"/>
                    <a:pt x="6629341" y="1421044"/>
                    <a:pt x="6163077" y="1419449"/>
                  </a:cubicBezTo>
                  <a:cubicBezTo>
                    <a:pt x="6160840" y="1258123"/>
                    <a:pt x="6159734" y="1255731"/>
                    <a:pt x="6154847" y="952647"/>
                  </a:cubicBezTo>
                  <a:cubicBezTo>
                    <a:pt x="6633867" y="952338"/>
                    <a:pt x="6561464" y="925827"/>
                    <a:pt x="6563033" y="1030044"/>
                  </a:cubicBezTo>
                  <a:close/>
                  <a:moveTo>
                    <a:pt x="6431472" y="463293"/>
                  </a:moveTo>
                  <a:cubicBezTo>
                    <a:pt x="6575996" y="463293"/>
                    <a:pt x="6553439" y="451953"/>
                    <a:pt x="6554519" y="503740"/>
                  </a:cubicBezTo>
                  <a:cubicBezTo>
                    <a:pt x="6557066" y="625622"/>
                    <a:pt x="6558660" y="731510"/>
                    <a:pt x="6560461" y="860104"/>
                  </a:cubicBezTo>
                  <a:cubicBezTo>
                    <a:pt x="6561798" y="949587"/>
                    <a:pt x="6636079" y="928373"/>
                    <a:pt x="6154487" y="928759"/>
                  </a:cubicBezTo>
                  <a:cubicBezTo>
                    <a:pt x="6149420" y="613074"/>
                    <a:pt x="6149445" y="605026"/>
                    <a:pt x="6146899" y="503123"/>
                  </a:cubicBezTo>
                  <a:cubicBezTo>
                    <a:pt x="6145562" y="449716"/>
                    <a:pt x="6095484" y="463036"/>
                    <a:pt x="6431472" y="463293"/>
                  </a:cubicBezTo>
                  <a:close/>
                  <a:moveTo>
                    <a:pt x="6122876" y="1913097"/>
                  </a:moveTo>
                  <a:cubicBezTo>
                    <a:pt x="5970173" y="1913097"/>
                    <a:pt x="5971022" y="1910037"/>
                    <a:pt x="5814281" y="1910037"/>
                  </a:cubicBezTo>
                  <a:cubicBezTo>
                    <a:pt x="5711809" y="1910037"/>
                    <a:pt x="5740694" y="1998132"/>
                    <a:pt x="5731331" y="1445343"/>
                  </a:cubicBezTo>
                  <a:cubicBezTo>
                    <a:pt x="5905691" y="1447194"/>
                    <a:pt x="5968115" y="1442977"/>
                    <a:pt x="6142347" y="1443260"/>
                  </a:cubicBezTo>
                  <a:cubicBezTo>
                    <a:pt x="6149060" y="1982601"/>
                    <a:pt x="6160120" y="1913097"/>
                    <a:pt x="6122876" y="1913097"/>
                  </a:cubicBezTo>
                  <a:close/>
                  <a:moveTo>
                    <a:pt x="6135042" y="1029993"/>
                  </a:moveTo>
                  <a:cubicBezTo>
                    <a:pt x="6142141" y="1479105"/>
                    <a:pt x="6149909" y="1419398"/>
                    <a:pt x="6122876" y="1419398"/>
                  </a:cubicBezTo>
                  <a:cubicBezTo>
                    <a:pt x="5672688" y="1419398"/>
                    <a:pt x="5731229" y="1440894"/>
                    <a:pt x="5730277" y="1380622"/>
                  </a:cubicBezTo>
                  <a:cubicBezTo>
                    <a:pt x="5727473" y="1200962"/>
                    <a:pt x="5729582" y="1204330"/>
                    <a:pt x="5726830" y="1029633"/>
                  </a:cubicBezTo>
                  <a:cubicBezTo>
                    <a:pt x="5725338" y="937064"/>
                    <a:pt x="5702601" y="953084"/>
                    <a:pt x="5814255" y="953084"/>
                  </a:cubicBezTo>
                  <a:cubicBezTo>
                    <a:pt x="6198495" y="953084"/>
                    <a:pt x="6133319" y="923487"/>
                    <a:pt x="6135042" y="1029993"/>
                  </a:cubicBezTo>
                  <a:close/>
                  <a:moveTo>
                    <a:pt x="6125834" y="503817"/>
                  </a:moveTo>
                  <a:cubicBezTo>
                    <a:pt x="6128483" y="609140"/>
                    <a:pt x="6128560" y="625982"/>
                    <a:pt x="6133421" y="928784"/>
                  </a:cubicBezTo>
                  <a:cubicBezTo>
                    <a:pt x="6088359" y="928784"/>
                    <a:pt x="5770658" y="929144"/>
                    <a:pt x="5725210" y="929633"/>
                  </a:cubicBezTo>
                  <a:lnTo>
                    <a:pt x="5717622" y="461442"/>
                  </a:lnTo>
                  <a:cubicBezTo>
                    <a:pt x="6202687" y="453728"/>
                    <a:pt x="6124574" y="453856"/>
                    <a:pt x="6125834" y="503817"/>
                  </a:cubicBezTo>
                  <a:close/>
                  <a:moveTo>
                    <a:pt x="5712273" y="1556348"/>
                  </a:moveTo>
                  <a:cubicBezTo>
                    <a:pt x="5714356" y="1667070"/>
                    <a:pt x="5713636" y="1625569"/>
                    <a:pt x="5718214" y="1910860"/>
                  </a:cubicBezTo>
                  <a:cubicBezTo>
                    <a:pt x="5585470" y="1913457"/>
                    <a:pt x="5639097" y="1916543"/>
                    <a:pt x="5309899" y="1913406"/>
                  </a:cubicBezTo>
                  <a:cubicBezTo>
                    <a:pt x="5303932" y="1433489"/>
                    <a:pt x="5307405" y="1591833"/>
                    <a:pt x="5305887" y="1442720"/>
                  </a:cubicBezTo>
                  <a:cubicBezTo>
                    <a:pt x="5793935" y="1442489"/>
                    <a:pt x="5709623" y="1422638"/>
                    <a:pt x="5712273" y="1556348"/>
                  </a:cubicBezTo>
                  <a:close/>
                  <a:moveTo>
                    <a:pt x="5705765" y="1030044"/>
                  </a:moveTo>
                  <a:cubicBezTo>
                    <a:pt x="5712684" y="1484376"/>
                    <a:pt x="5724593" y="1421635"/>
                    <a:pt x="5660137" y="1420324"/>
                  </a:cubicBezTo>
                  <a:cubicBezTo>
                    <a:pt x="5563684" y="1418369"/>
                    <a:pt x="5545886" y="1418755"/>
                    <a:pt x="5305604" y="1418858"/>
                  </a:cubicBezTo>
                  <a:cubicBezTo>
                    <a:pt x="5302723" y="1192759"/>
                    <a:pt x="5298119" y="1194019"/>
                    <a:pt x="5295599" y="954112"/>
                  </a:cubicBezTo>
                  <a:cubicBezTo>
                    <a:pt x="5777217" y="958818"/>
                    <a:pt x="5704068" y="924130"/>
                    <a:pt x="5705765" y="1030044"/>
                  </a:cubicBezTo>
                  <a:close/>
                  <a:moveTo>
                    <a:pt x="5351258" y="463550"/>
                  </a:moveTo>
                  <a:cubicBezTo>
                    <a:pt x="5455889" y="464939"/>
                    <a:pt x="5556792" y="465170"/>
                    <a:pt x="5660188" y="462676"/>
                  </a:cubicBezTo>
                  <a:cubicBezTo>
                    <a:pt x="5711269" y="461390"/>
                    <a:pt x="5695451" y="391835"/>
                    <a:pt x="5704145" y="929916"/>
                  </a:cubicBezTo>
                  <a:cubicBezTo>
                    <a:pt x="5520834" y="932539"/>
                    <a:pt x="5592775" y="933181"/>
                    <a:pt x="5295367" y="930276"/>
                  </a:cubicBezTo>
                  <a:cubicBezTo>
                    <a:pt x="5290943" y="384635"/>
                    <a:pt x="5266149" y="462444"/>
                    <a:pt x="5351258" y="463550"/>
                  </a:cubicBezTo>
                  <a:close/>
                  <a:moveTo>
                    <a:pt x="5296627" y="2406076"/>
                  </a:moveTo>
                  <a:cubicBezTo>
                    <a:pt x="5195828" y="2406796"/>
                    <a:pt x="5065091" y="2406076"/>
                    <a:pt x="4892326" y="2406076"/>
                  </a:cubicBezTo>
                  <a:cubicBezTo>
                    <a:pt x="4892043" y="2389003"/>
                    <a:pt x="4885124" y="1989106"/>
                    <a:pt x="4883838" y="1935262"/>
                  </a:cubicBezTo>
                  <a:cubicBezTo>
                    <a:pt x="4885715" y="1935262"/>
                    <a:pt x="5286262" y="1937088"/>
                    <a:pt x="5289091" y="1937113"/>
                  </a:cubicBezTo>
                  <a:cubicBezTo>
                    <a:pt x="5291200" y="2108340"/>
                    <a:pt x="5294827" y="2293271"/>
                    <a:pt x="5296627" y="2406076"/>
                  </a:cubicBezTo>
                  <a:close/>
                  <a:moveTo>
                    <a:pt x="5285156" y="1556091"/>
                  </a:moveTo>
                  <a:cubicBezTo>
                    <a:pt x="5284256" y="1985095"/>
                    <a:pt x="5330887" y="1912943"/>
                    <a:pt x="5197192" y="1912943"/>
                  </a:cubicBezTo>
                  <a:cubicBezTo>
                    <a:pt x="4847649" y="1912943"/>
                    <a:pt x="4883297" y="1912917"/>
                    <a:pt x="4883143" y="1906669"/>
                  </a:cubicBezTo>
                  <a:cubicBezTo>
                    <a:pt x="4881085" y="1821377"/>
                    <a:pt x="4867891" y="1443826"/>
                    <a:pt x="4888853" y="1443826"/>
                  </a:cubicBezTo>
                  <a:cubicBezTo>
                    <a:pt x="5365533" y="1443826"/>
                    <a:pt x="5285465" y="1408727"/>
                    <a:pt x="5285156" y="1556091"/>
                  </a:cubicBezTo>
                  <a:close/>
                  <a:moveTo>
                    <a:pt x="5275562" y="1030044"/>
                  </a:moveTo>
                  <a:cubicBezTo>
                    <a:pt x="5282739" y="1487744"/>
                    <a:pt x="5313372" y="1418858"/>
                    <a:pt x="5197192" y="1418909"/>
                  </a:cubicBezTo>
                  <a:cubicBezTo>
                    <a:pt x="4829438" y="1418909"/>
                    <a:pt x="4876070" y="1437346"/>
                    <a:pt x="4875170" y="1380571"/>
                  </a:cubicBezTo>
                  <a:cubicBezTo>
                    <a:pt x="4874964" y="1366840"/>
                    <a:pt x="4868894" y="972857"/>
                    <a:pt x="4868559" y="951027"/>
                  </a:cubicBezTo>
                  <a:cubicBezTo>
                    <a:pt x="5357071" y="949998"/>
                    <a:pt x="5274045" y="934287"/>
                    <a:pt x="5275562" y="1030044"/>
                  </a:cubicBezTo>
                  <a:close/>
                  <a:moveTo>
                    <a:pt x="4888853" y="463833"/>
                  </a:moveTo>
                  <a:cubicBezTo>
                    <a:pt x="5326412" y="463833"/>
                    <a:pt x="5267692" y="445628"/>
                    <a:pt x="5268952" y="502583"/>
                  </a:cubicBezTo>
                  <a:cubicBezTo>
                    <a:pt x="5280578" y="1013845"/>
                    <a:pt x="5290249" y="929839"/>
                    <a:pt x="5197192" y="929839"/>
                  </a:cubicBezTo>
                  <a:cubicBezTo>
                    <a:pt x="5043434" y="929839"/>
                    <a:pt x="5043279" y="927139"/>
                    <a:pt x="4888853" y="927139"/>
                  </a:cubicBezTo>
                  <a:cubicBezTo>
                    <a:pt x="4861358" y="927139"/>
                    <a:pt x="4868380" y="940561"/>
                    <a:pt x="4867196" y="854164"/>
                  </a:cubicBezTo>
                  <a:cubicBezTo>
                    <a:pt x="4861101" y="403740"/>
                    <a:pt x="4849372" y="463833"/>
                    <a:pt x="4888853" y="463833"/>
                  </a:cubicBezTo>
                  <a:close/>
                  <a:moveTo>
                    <a:pt x="4855030" y="1443877"/>
                  </a:moveTo>
                  <a:cubicBezTo>
                    <a:pt x="4856805" y="1572856"/>
                    <a:pt x="4856831" y="1692861"/>
                    <a:pt x="4862181" y="1911426"/>
                  </a:cubicBezTo>
                  <a:cubicBezTo>
                    <a:pt x="4432415" y="1912197"/>
                    <a:pt x="4455306" y="1917263"/>
                    <a:pt x="4455049" y="1907672"/>
                  </a:cubicBezTo>
                  <a:cubicBezTo>
                    <a:pt x="4454072" y="1866196"/>
                    <a:pt x="4446253" y="1447220"/>
                    <a:pt x="4446227" y="1445343"/>
                  </a:cubicBezTo>
                  <a:cubicBezTo>
                    <a:pt x="4661714" y="1447169"/>
                    <a:pt x="4724370" y="1444160"/>
                    <a:pt x="4855030" y="1443877"/>
                  </a:cubicBezTo>
                  <a:close/>
                  <a:moveTo>
                    <a:pt x="4854696" y="1419989"/>
                  </a:moveTo>
                  <a:cubicBezTo>
                    <a:pt x="4383495" y="1420992"/>
                    <a:pt x="4446099" y="1438889"/>
                    <a:pt x="4445173" y="1380571"/>
                  </a:cubicBezTo>
                  <a:cubicBezTo>
                    <a:pt x="4442421" y="1204922"/>
                    <a:pt x="4443166" y="1204819"/>
                    <a:pt x="4440414" y="1029633"/>
                  </a:cubicBezTo>
                  <a:cubicBezTo>
                    <a:pt x="4438871" y="931870"/>
                    <a:pt x="4358957" y="953855"/>
                    <a:pt x="4847469" y="951129"/>
                  </a:cubicBezTo>
                  <a:cubicBezTo>
                    <a:pt x="4847494" y="953084"/>
                    <a:pt x="4854053" y="1375351"/>
                    <a:pt x="4854696" y="1419989"/>
                  </a:cubicBezTo>
                  <a:close/>
                  <a:moveTo>
                    <a:pt x="4839521" y="463704"/>
                  </a:moveTo>
                  <a:cubicBezTo>
                    <a:pt x="4844716" y="725776"/>
                    <a:pt x="4844305" y="734159"/>
                    <a:pt x="4847134" y="927242"/>
                  </a:cubicBezTo>
                  <a:cubicBezTo>
                    <a:pt x="4374492" y="929736"/>
                    <a:pt x="4439489" y="960823"/>
                    <a:pt x="4437045" y="854061"/>
                  </a:cubicBezTo>
                  <a:cubicBezTo>
                    <a:pt x="4433213" y="686897"/>
                    <a:pt x="4432235" y="591038"/>
                    <a:pt x="4431875" y="503432"/>
                  </a:cubicBezTo>
                  <a:cubicBezTo>
                    <a:pt x="4431618" y="443751"/>
                    <a:pt x="4371586" y="461390"/>
                    <a:pt x="4839521" y="463704"/>
                  </a:cubicBezTo>
                  <a:close/>
                  <a:moveTo>
                    <a:pt x="4426191" y="1911914"/>
                  </a:moveTo>
                  <a:cubicBezTo>
                    <a:pt x="4174746" y="1906489"/>
                    <a:pt x="4023483" y="1915900"/>
                    <a:pt x="4023380" y="1906875"/>
                  </a:cubicBezTo>
                  <a:cubicBezTo>
                    <a:pt x="4017670" y="1359768"/>
                    <a:pt x="3983591" y="1441614"/>
                    <a:pt x="4117364" y="1443414"/>
                  </a:cubicBezTo>
                  <a:cubicBezTo>
                    <a:pt x="4244269" y="1445111"/>
                    <a:pt x="4277809" y="1443749"/>
                    <a:pt x="4425188" y="1445111"/>
                  </a:cubicBezTo>
                  <a:cubicBezTo>
                    <a:pt x="4434113" y="1972495"/>
                    <a:pt x="4438794" y="1912146"/>
                    <a:pt x="4426191" y="1911914"/>
                  </a:cubicBezTo>
                  <a:close/>
                  <a:moveTo>
                    <a:pt x="4419349" y="1030044"/>
                  </a:moveTo>
                  <a:cubicBezTo>
                    <a:pt x="4422101" y="1205307"/>
                    <a:pt x="4421355" y="1205127"/>
                    <a:pt x="4424107" y="1380982"/>
                  </a:cubicBezTo>
                  <a:cubicBezTo>
                    <a:pt x="4425034" y="1439172"/>
                    <a:pt x="4488512" y="1420298"/>
                    <a:pt x="4016642" y="1418601"/>
                  </a:cubicBezTo>
                  <a:cubicBezTo>
                    <a:pt x="4012861" y="1169797"/>
                    <a:pt x="4016436" y="1172368"/>
                    <a:pt x="4011909" y="954909"/>
                  </a:cubicBezTo>
                  <a:cubicBezTo>
                    <a:pt x="4481413" y="952107"/>
                    <a:pt x="4417677" y="922073"/>
                    <a:pt x="4419349" y="1030044"/>
                  </a:cubicBezTo>
                  <a:close/>
                  <a:moveTo>
                    <a:pt x="4410553" y="462959"/>
                  </a:moveTo>
                  <a:cubicBezTo>
                    <a:pt x="4412173" y="727653"/>
                    <a:pt x="4414231" y="765169"/>
                    <a:pt x="4417574" y="929119"/>
                  </a:cubicBezTo>
                  <a:cubicBezTo>
                    <a:pt x="4322048" y="927087"/>
                    <a:pt x="4219809" y="927062"/>
                    <a:pt x="4117261" y="929401"/>
                  </a:cubicBezTo>
                  <a:cubicBezTo>
                    <a:pt x="3978910" y="932564"/>
                    <a:pt x="4015021" y="1008419"/>
                    <a:pt x="4001826" y="503175"/>
                  </a:cubicBezTo>
                  <a:cubicBezTo>
                    <a:pt x="3999975" y="432900"/>
                    <a:pt x="3948842" y="472524"/>
                    <a:pt x="4410553" y="462959"/>
                  </a:cubicBezTo>
                  <a:close/>
                  <a:moveTo>
                    <a:pt x="3963169" y="1910963"/>
                  </a:moveTo>
                  <a:cubicBezTo>
                    <a:pt x="3661080" y="1911014"/>
                    <a:pt x="3633765" y="1910963"/>
                    <a:pt x="3595364" y="1911143"/>
                  </a:cubicBezTo>
                  <a:cubicBezTo>
                    <a:pt x="3588214" y="1658328"/>
                    <a:pt x="3591454" y="1562211"/>
                    <a:pt x="3590297" y="1444752"/>
                  </a:cubicBezTo>
                  <a:cubicBezTo>
                    <a:pt x="3812652" y="1444083"/>
                    <a:pt x="3869263" y="1442129"/>
                    <a:pt x="3995911" y="1442411"/>
                  </a:cubicBezTo>
                  <a:cubicBezTo>
                    <a:pt x="4003987" y="1994789"/>
                    <a:pt x="4019600" y="1910963"/>
                    <a:pt x="3963169" y="1910963"/>
                  </a:cubicBezTo>
                  <a:close/>
                  <a:moveTo>
                    <a:pt x="3992207" y="1029993"/>
                  </a:moveTo>
                  <a:cubicBezTo>
                    <a:pt x="3999229" y="1479516"/>
                    <a:pt x="4003267" y="1418498"/>
                    <a:pt x="3963194" y="1418498"/>
                  </a:cubicBezTo>
                  <a:cubicBezTo>
                    <a:pt x="3532837" y="1418498"/>
                    <a:pt x="3590400" y="1439326"/>
                    <a:pt x="3589500" y="1380571"/>
                  </a:cubicBezTo>
                  <a:cubicBezTo>
                    <a:pt x="3581603" y="876380"/>
                    <a:pt x="3557349" y="952981"/>
                    <a:pt x="3654598" y="952981"/>
                  </a:cubicBezTo>
                  <a:cubicBezTo>
                    <a:pt x="3808716" y="952981"/>
                    <a:pt x="3808768" y="955064"/>
                    <a:pt x="3963194" y="955064"/>
                  </a:cubicBezTo>
                  <a:cubicBezTo>
                    <a:pt x="3997840" y="955038"/>
                    <a:pt x="3990741" y="939970"/>
                    <a:pt x="3992207" y="1029993"/>
                  </a:cubicBezTo>
                  <a:close/>
                  <a:moveTo>
                    <a:pt x="3654573" y="461467"/>
                  </a:moveTo>
                  <a:cubicBezTo>
                    <a:pt x="3666867" y="461467"/>
                    <a:pt x="3960699" y="461647"/>
                    <a:pt x="3979681" y="461673"/>
                  </a:cubicBezTo>
                  <a:cubicBezTo>
                    <a:pt x="3981276" y="527937"/>
                    <a:pt x="3974974" y="267767"/>
                    <a:pt x="3990278" y="931150"/>
                  </a:cubicBezTo>
                  <a:cubicBezTo>
                    <a:pt x="3818644" y="931639"/>
                    <a:pt x="3747553" y="927884"/>
                    <a:pt x="3581115" y="929401"/>
                  </a:cubicBezTo>
                  <a:cubicBezTo>
                    <a:pt x="3574685" y="376664"/>
                    <a:pt x="3544797" y="461467"/>
                    <a:pt x="3654573" y="461467"/>
                  </a:cubicBezTo>
                  <a:close/>
                  <a:moveTo>
                    <a:pt x="3569232" y="1444829"/>
                  </a:moveTo>
                  <a:cubicBezTo>
                    <a:pt x="3570775" y="1608289"/>
                    <a:pt x="3566351" y="1572316"/>
                    <a:pt x="3574273" y="1911246"/>
                  </a:cubicBezTo>
                  <a:cubicBezTo>
                    <a:pt x="3099239" y="1914228"/>
                    <a:pt x="3218505" y="1913457"/>
                    <a:pt x="3169045" y="1913920"/>
                  </a:cubicBezTo>
                  <a:cubicBezTo>
                    <a:pt x="3167527" y="1720503"/>
                    <a:pt x="3164261" y="1589750"/>
                    <a:pt x="3161817" y="1443569"/>
                  </a:cubicBezTo>
                  <a:cubicBezTo>
                    <a:pt x="3361178" y="1447349"/>
                    <a:pt x="3411667" y="1445523"/>
                    <a:pt x="3569232" y="1444829"/>
                  </a:cubicBezTo>
                  <a:close/>
                  <a:moveTo>
                    <a:pt x="3561464" y="1030044"/>
                  </a:moveTo>
                  <a:cubicBezTo>
                    <a:pt x="3568640" y="1488413"/>
                    <a:pt x="3591917" y="1420606"/>
                    <a:pt x="3500223" y="1421352"/>
                  </a:cubicBezTo>
                  <a:cubicBezTo>
                    <a:pt x="3107213" y="1424541"/>
                    <a:pt x="3161586" y="1428835"/>
                    <a:pt x="3160814" y="1380571"/>
                  </a:cubicBezTo>
                  <a:cubicBezTo>
                    <a:pt x="3154127" y="964218"/>
                    <a:pt x="3154590" y="990471"/>
                    <a:pt x="3153844" y="954266"/>
                  </a:cubicBezTo>
                  <a:cubicBezTo>
                    <a:pt x="3632350" y="961183"/>
                    <a:pt x="3559741" y="919553"/>
                    <a:pt x="3561464" y="1030044"/>
                  </a:cubicBezTo>
                  <a:close/>
                  <a:moveTo>
                    <a:pt x="3191910" y="463807"/>
                  </a:moveTo>
                  <a:cubicBezTo>
                    <a:pt x="3609484" y="460156"/>
                    <a:pt x="3551690" y="450282"/>
                    <a:pt x="3553234" y="503895"/>
                  </a:cubicBezTo>
                  <a:cubicBezTo>
                    <a:pt x="3567688" y="997722"/>
                    <a:pt x="3569695" y="929221"/>
                    <a:pt x="3500146" y="930713"/>
                  </a:cubicBezTo>
                  <a:cubicBezTo>
                    <a:pt x="3395180" y="932976"/>
                    <a:pt x="3295950" y="932847"/>
                    <a:pt x="3191962" y="931022"/>
                  </a:cubicBezTo>
                  <a:cubicBezTo>
                    <a:pt x="3143170" y="930173"/>
                    <a:pt x="3153947" y="945755"/>
                    <a:pt x="3151452" y="854010"/>
                  </a:cubicBezTo>
                  <a:cubicBezTo>
                    <a:pt x="3139209" y="403535"/>
                    <a:pt x="3133499" y="464347"/>
                    <a:pt x="3191910" y="463807"/>
                  </a:cubicBezTo>
                  <a:close/>
                  <a:moveTo>
                    <a:pt x="3147903" y="1906000"/>
                  </a:moveTo>
                  <a:cubicBezTo>
                    <a:pt x="3148031" y="1920477"/>
                    <a:pt x="3180053" y="1912763"/>
                    <a:pt x="2739639" y="1912506"/>
                  </a:cubicBezTo>
                  <a:cubicBezTo>
                    <a:pt x="2739228" y="1827523"/>
                    <a:pt x="2734187" y="1445857"/>
                    <a:pt x="2734135" y="1442926"/>
                  </a:cubicBezTo>
                  <a:cubicBezTo>
                    <a:pt x="2949828" y="1442926"/>
                    <a:pt x="3050164" y="1441872"/>
                    <a:pt x="3140752" y="1443260"/>
                  </a:cubicBezTo>
                  <a:cubicBezTo>
                    <a:pt x="3143324" y="1597695"/>
                    <a:pt x="3146616" y="1729297"/>
                    <a:pt x="3147903" y="1906000"/>
                  </a:cubicBezTo>
                  <a:close/>
                  <a:moveTo>
                    <a:pt x="3140366" y="1419347"/>
                  </a:moveTo>
                  <a:cubicBezTo>
                    <a:pt x="2676032" y="1412301"/>
                    <a:pt x="2734187" y="1442283"/>
                    <a:pt x="2733209" y="1380519"/>
                  </a:cubicBezTo>
                  <a:cubicBezTo>
                    <a:pt x="2727345" y="1008830"/>
                    <a:pt x="2727242" y="998108"/>
                    <a:pt x="2726213" y="950949"/>
                  </a:cubicBezTo>
                  <a:cubicBezTo>
                    <a:pt x="2729094" y="950949"/>
                    <a:pt x="3130773" y="953984"/>
                    <a:pt x="3132779" y="954009"/>
                  </a:cubicBezTo>
                  <a:cubicBezTo>
                    <a:pt x="3133833" y="1005462"/>
                    <a:pt x="3133962" y="1020582"/>
                    <a:pt x="3140366" y="1419347"/>
                  </a:cubicBezTo>
                  <a:close/>
                  <a:moveTo>
                    <a:pt x="2729043" y="464861"/>
                  </a:moveTo>
                  <a:cubicBezTo>
                    <a:pt x="3186046" y="464861"/>
                    <a:pt x="3124060" y="449176"/>
                    <a:pt x="3124523" y="503612"/>
                  </a:cubicBezTo>
                  <a:cubicBezTo>
                    <a:pt x="3128175" y="1006259"/>
                    <a:pt x="3164878" y="929684"/>
                    <a:pt x="3037587" y="929684"/>
                  </a:cubicBezTo>
                  <a:cubicBezTo>
                    <a:pt x="2886273" y="929684"/>
                    <a:pt x="2882389" y="927087"/>
                    <a:pt x="2729017" y="927087"/>
                  </a:cubicBezTo>
                  <a:cubicBezTo>
                    <a:pt x="2724361" y="927062"/>
                    <a:pt x="2704608" y="464861"/>
                    <a:pt x="2729043" y="464861"/>
                  </a:cubicBezTo>
                  <a:close/>
                  <a:moveTo>
                    <a:pt x="2718497" y="1907029"/>
                  </a:moveTo>
                  <a:cubicBezTo>
                    <a:pt x="2718549" y="1915206"/>
                    <a:pt x="2390765" y="1914614"/>
                    <a:pt x="2312163" y="1913534"/>
                  </a:cubicBezTo>
                  <a:cubicBezTo>
                    <a:pt x="2304164" y="1454420"/>
                    <a:pt x="2305476" y="1578462"/>
                    <a:pt x="2302955" y="1445009"/>
                  </a:cubicBezTo>
                  <a:cubicBezTo>
                    <a:pt x="2493030" y="1447966"/>
                    <a:pt x="2561036" y="1443131"/>
                    <a:pt x="2713096" y="1442926"/>
                  </a:cubicBezTo>
                  <a:cubicBezTo>
                    <a:pt x="2713096" y="1444777"/>
                    <a:pt x="2718240" y="1842076"/>
                    <a:pt x="2718497" y="1907029"/>
                  </a:cubicBezTo>
                  <a:close/>
                  <a:moveTo>
                    <a:pt x="2712736" y="1419038"/>
                  </a:moveTo>
                  <a:cubicBezTo>
                    <a:pt x="2243438" y="1419732"/>
                    <a:pt x="2302775" y="1440560"/>
                    <a:pt x="2301849" y="1380571"/>
                  </a:cubicBezTo>
                  <a:cubicBezTo>
                    <a:pt x="2299560" y="1233335"/>
                    <a:pt x="2299483" y="1202299"/>
                    <a:pt x="2296756" y="1029633"/>
                  </a:cubicBezTo>
                  <a:cubicBezTo>
                    <a:pt x="2295213" y="928013"/>
                    <a:pt x="2223993" y="951129"/>
                    <a:pt x="2705148" y="950949"/>
                  </a:cubicBezTo>
                  <a:cubicBezTo>
                    <a:pt x="2706434" y="1009293"/>
                    <a:pt x="2712710" y="1417109"/>
                    <a:pt x="2712736" y="1419038"/>
                  </a:cubicBezTo>
                  <a:close/>
                  <a:moveTo>
                    <a:pt x="2696660" y="464784"/>
                  </a:moveTo>
                  <a:cubicBezTo>
                    <a:pt x="2698152" y="779749"/>
                    <a:pt x="2701521" y="805514"/>
                    <a:pt x="2704557" y="927087"/>
                  </a:cubicBezTo>
                  <a:cubicBezTo>
                    <a:pt x="2409104" y="927216"/>
                    <a:pt x="2350667" y="927499"/>
                    <a:pt x="2295187" y="928861"/>
                  </a:cubicBezTo>
                  <a:cubicBezTo>
                    <a:pt x="2289555" y="560284"/>
                    <a:pt x="2290892" y="635650"/>
                    <a:pt x="2286905" y="461724"/>
                  </a:cubicBezTo>
                  <a:cubicBezTo>
                    <a:pt x="2487218" y="456325"/>
                    <a:pt x="2565640" y="464116"/>
                    <a:pt x="2696660" y="464784"/>
                  </a:cubicBezTo>
                  <a:close/>
                  <a:moveTo>
                    <a:pt x="2284436" y="1556451"/>
                  </a:moveTo>
                  <a:cubicBezTo>
                    <a:pt x="2295213" y="1969153"/>
                    <a:pt x="2299277" y="1913354"/>
                    <a:pt x="2266535" y="1912788"/>
                  </a:cubicBezTo>
                  <a:cubicBezTo>
                    <a:pt x="1884095" y="1905614"/>
                    <a:pt x="1883015" y="1919063"/>
                    <a:pt x="1882809" y="1906823"/>
                  </a:cubicBezTo>
                  <a:cubicBezTo>
                    <a:pt x="1873704" y="1361723"/>
                    <a:pt x="1842376" y="1443672"/>
                    <a:pt x="1957965" y="1443209"/>
                  </a:cubicBezTo>
                  <a:cubicBezTo>
                    <a:pt x="2099608" y="1442643"/>
                    <a:pt x="2165941" y="1442463"/>
                    <a:pt x="2266149" y="1444340"/>
                  </a:cubicBezTo>
                  <a:cubicBezTo>
                    <a:pt x="2287394" y="1444752"/>
                    <a:pt x="2281067" y="1427164"/>
                    <a:pt x="2284436" y="1556451"/>
                  </a:cubicBezTo>
                  <a:close/>
                  <a:moveTo>
                    <a:pt x="2275691" y="1030044"/>
                  </a:moveTo>
                  <a:cubicBezTo>
                    <a:pt x="2282533" y="1467482"/>
                    <a:pt x="2286828" y="1420812"/>
                    <a:pt x="2266535" y="1420427"/>
                  </a:cubicBezTo>
                  <a:cubicBezTo>
                    <a:pt x="1816424" y="1411967"/>
                    <a:pt x="1872366" y="1441872"/>
                    <a:pt x="1871415" y="1380622"/>
                  </a:cubicBezTo>
                  <a:cubicBezTo>
                    <a:pt x="1868688" y="1206593"/>
                    <a:pt x="1872855" y="1207107"/>
                    <a:pt x="1870077" y="1029581"/>
                  </a:cubicBezTo>
                  <a:cubicBezTo>
                    <a:pt x="1868328" y="918885"/>
                    <a:pt x="1806624" y="966120"/>
                    <a:pt x="2266612" y="953547"/>
                  </a:cubicBezTo>
                  <a:cubicBezTo>
                    <a:pt x="2277749" y="953238"/>
                    <a:pt x="2274354" y="941821"/>
                    <a:pt x="2275691" y="1030044"/>
                  </a:cubicBezTo>
                  <a:close/>
                  <a:moveTo>
                    <a:pt x="2265840" y="462316"/>
                  </a:moveTo>
                  <a:cubicBezTo>
                    <a:pt x="2277595" y="981420"/>
                    <a:pt x="2276566" y="929350"/>
                    <a:pt x="2266072" y="929607"/>
                  </a:cubicBezTo>
                  <a:cubicBezTo>
                    <a:pt x="2164578" y="932539"/>
                    <a:pt x="2146780" y="931484"/>
                    <a:pt x="1957887" y="931999"/>
                  </a:cubicBezTo>
                  <a:cubicBezTo>
                    <a:pt x="1839444" y="932307"/>
                    <a:pt x="1872855" y="1010039"/>
                    <a:pt x="1859660" y="503123"/>
                  </a:cubicBezTo>
                  <a:cubicBezTo>
                    <a:pt x="1857886" y="432848"/>
                    <a:pt x="1809557" y="475404"/>
                    <a:pt x="2265840" y="462316"/>
                  </a:cubicBezTo>
                  <a:close/>
                  <a:moveTo>
                    <a:pt x="1861770" y="1907286"/>
                  </a:moveTo>
                  <a:cubicBezTo>
                    <a:pt x="1861924" y="1916903"/>
                    <a:pt x="1453404" y="1910012"/>
                    <a:pt x="1453275" y="1906515"/>
                  </a:cubicBezTo>
                  <a:cubicBezTo>
                    <a:pt x="1433753" y="1366120"/>
                    <a:pt x="1440312" y="1442334"/>
                    <a:pt x="1495251" y="1442334"/>
                  </a:cubicBezTo>
                  <a:cubicBezTo>
                    <a:pt x="1642450" y="1442334"/>
                    <a:pt x="1646437" y="1443517"/>
                    <a:pt x="1803718" y="1443517"/>
                  </a:cubicBezTo>
                  <a:cubicBezTo>
                    <a:pt x="1865988" y="1443517"/>
                    <a:pt x="1852201" y="1368408"/>
                    <a:pt x="1861770" y="1907286"/>
                  </a:cubicBezTo>
                  <a:close/>
                  <a:moveTo>
                    <a:pt x="1849038" y="1029993"/>
                  </a:moveTo>
                  <a:cubicBezTo>
                    <a:pt x="1856162" y="1483527"/>
                    <a:pt x="1861770" y="1419655"/>
                    <a:pt x="1803718" y="1419655"/>
                  </a:cubicBezTo>
                  <a:cubicBezTo>
                    <a:pt x="1389231" y="1419655"/>
                    <a:pt x="1445842" y="1428989"/>
                    <a:pt x="1445096" y="1380571"/>
                  </a:cubicBezTo>
                  <a:cubicBezTo>
                    <a:pt x="1437303" y="883117"/>
                    <a:pt x="1416443" y="954369"/>
                    <a:pt x="1495251" y="954369"/>
                  </a:cubicBezTo>
                  <a:cubicBezTo>
                    <a:pt x="1915886" y="954369"/>
                    <a:pt x="1847623" y="939173"/>
                    <a:pt x="1849038" y="1029993"/>
                  </a:cubicBezTo>
                  <a:close/>
                  <a:moveTo>
                    <a:pt x="1495251" y="462624"/>
                  </a:moveTo>
                  <a:cubicBezTo>
                    <a:pt x="1810714" y="462702"/>
                    <a:pt x="1811563" y="462702"/>
                    <a:pt x="1837566" y="462753"/>
                  </a:cubicBezTo>
                  <a:cubicBezTo>
                    <a:pt x="1840036" y="565324"/>
                    <a:pt x="1847263" y="930224"/>
                    <a:pt x="1847314" y="932256"/>
                  </a:cubicBezTo>
                  <a:cubicBezTo>
                    <a:pt x="1714493" y="932384"/>
                    <a:pt x="1835174" y="932384"/>
                    <a:pt x="1436248" y="930379"/>
                  </a:cubicBezTo>
                  <a:cubicBezTo>
                    <a:pt x="1427529" y="377796"/>
                    <a:pt x="1410142" y="462624"/>
                    <a:pt x="1495251" y="462624"/>
                  </a:cubicBezTo>
                  <a:close/>
                  <a:moveTo>
                    <a:pt x="1425805" y="1556245"/>
                  </a:moveTo>
                  <a:cubicBezTo>
                    <a:pt x="1426423" y="1675530"/>
                    <a:pt x="1427914" y="1789672"/>
                    <a:pt x="1432158" y="1907440"/>
                  </a:cubicBezTo>
                  <a:cubicBezTo>
                    <a:pt x="1432261" y="1910191"/>
                    <a:pt x="1024770" y="1926262"/>
                    <a:pt x="1024770" y="1907543"/>
                  </a:cubicBezTo>
                  <a:cubicBezTo>
                    <a:pt x="1024770" y="1404278"/>
                    <a:pt x="1000927" y="1444443"/>
                    <a:pt x="1032589" y="1444649"/>
                  </a:cubicBezTo>
                  <a:cubicBezTo>
                    <a:pt x="1503816" y="1447863"/>
                    <a:pt x="1425008" y="1402787"/>
                    <a:pt x="1425805" y="1556245"/>
                  </a:cubicBezTo>
                  <a:close/>
                  <a:moveTo>
                    <a:pt x="1416752" y="1030096"/>
                  </a:moveTo>
                  <a:cubicBezTo>
                    <a:pt x="1423928" y="1490264"/>
                    <a:pt x="1450729" y="1417778"/>
                    <a:pt x="1340902" y="1419861"/>
                  </a:cubicBezTo>
                  <a:cubicBezTo>
                    <a:pt x="957202" y="1426572"/>
                    <a:pt x="1016025" y="1429118"/>
                    <a:pt x="1015279" y="1380622"/>
                  </a:cubicBezTo>
                  <a:cubicBezTo>
                    <a:pt x="1007768" y="900808"/>
                    <a:pt x="1003473" y="953855"/>
                    <a:pt x="1032820" y="953392"/>
                  </a:cubicBezTo>
                  <a:cubicBezTo>
                    <a:pt x="1494145" y="945935"/>
                    <a:pt x="1415363" y="942130"/>
                    <a:pt x="1416752" y="1030096"/>
                  </a:cubicBezTo>
                  <a:close/>
                  <a:moveTo>
                    <a:pt x="1032717" y="461544"/>
                  </a:moveTo>
                  <a:cubicBezTo>
                    <a:pt x="1466624" y="458922"/>
                    <a:pt x="1407235" y="449356"/>
                    <a:pt x="1408290" y="507443"/>
                  </a:cubicBezTo>
                  <a:cubicBezTo>
                    <a:pt x="1410476" y="626754"/>
                    <a:pt x="1411762" y="713768"/>
                    <a:pt x="1415183" y="930224"/>
                  </a:cubicBezTo>
                  <a:cubicBezTo>
                    <a:pt x="1316776" y="929479"/>
                    <a:pt x="1238071" y="926393"/>
                    <a:pt x="1009980" y="929864"/>
                  </a:cubicBezTo>
                  <a:cubicBezTo>
                    <a:pt x="1003602" y="397415"/>
                    <a:pt x="986189" y="461802"/>
                    <a:pt x="1032717" y="461544"/>
                  </a:cubicBezTo>
                  <a:close/>
                  <a:moveTo>
                    <a:pt x="1003705" y="1907543"/>
                  </a:moveTo>
                  <a:cubicBezTo>
                    <a:pt x="1003705" y="1919191"/>
                    <a:pt x="1039250" y="1914203"/>
                    <a:pt x="596264" y="1913791"/>
                  </a:cubicBezTo>
                  <a:cubicBezTo>
                    <a:pt x="596882" y="1702272"/>
                    <a:pt x="591172" y="1564834"/>
                    <a:pt x="588857" y="1444880"/>
                  </a:cubicBezTo>
                  <a:cubicBezTo>
                    <a:pt x="717228" y="1444829"/>
                    <a:pt x="839453" y="1443569"/>
                    <a:pt x="995371" y="1444443"/>
                  </a:cubicBezTo>
                  <a:cubicBezTo>
                    <a:pt x="997840" y="1568382"/>
                    <a:pt x="1003705" y="1683373"/>
                    <a:pt x="1003705" y="1907543"/>
                  </a:cubicBezTo>
                  <a:close/>
                  <a:moveTo>
                    <a:pt x="994214" y="1381033"/>
                  </a:moveTo>
                  <a:cubicBezTo>
                    <a:pt x="995037" y="1432923"/>
                    <a:pt x="1061602" y="1420761"/>
                    <a:pt x="588368" y="1420992"/>
                  </a:cubicBezTo>
                  <a:cubicBezTo>
                    <a:pt x="583250" y="1131947"/>
                    <a:pt x="581321" y="1097851"/>
                    <a:pt x="579829" y="954446"/>
                  </a:cubicBezTo>
                  <a:cubicBezTo>
                    <a:pt x="870652" y="954652"/>
                    <a:pt x="918569" y="954935"/>
                    <a:pt x="989198" y="954035"/>
                  </a:cubicBezTo>
                  <a:cubicBezTo>
                    <a:pt x="992799" y="1222021"/>
                    <a:pt x="992362" y="1262340"/>
                    <a:pt x="994214" y="1381033"/>
                  </a:cubicBezTo>
                  <a:close/>
                  <a:moveTo>
                    <a:pt x="979913" y="461802"/>
                  </a:moveTo>
                  <a:cubicBezTo>
                    <a:pt x="987423" y="697646"/>
                    <a:pt x="985108" y="626111"/>
                    <a:pt x="988889" y="930173"/>
                  </a:cubicBezTo>
                  <a:cubicBezTo>
                    <a:pt x="926208" y="930944"/>
                    <a:pt x="902571" y="930790"/>
                    <a:pt x="579623" y="930584"/>
                  </a:cubicBezTo>
                  <a:cubicBezTo>
                    <a:pt x="578440" y="783889"/>
                    <a:pt x="580986" y="822922"/>
                    <a:pt x="573630" y="464347"/>
                  </a:cubicBezTo>
                  <a:cubicBezTo>
                    <a:pt x="705114" y="464270"/>
                    <a:pt x="599788" y="463344"/>
                    <a:pt x="979913" y="461802"/>
                  </a:cubicBezTo>
                  <a:close/>
                  <a:moveTo>
                    <a:pt x="261794" y="462033"/>
                  </a:moveTo>
                  <a:cubicBezTo>
                    <a:pt x="413031" y="462033"/>
                    <a:pt x="412156" y="464141"/>
                    <a:pt x="552539" y="464296"/>
                  </a:cubicBezTo>
                  <a:cubicBezTo>
                    <a:pt x="560101" y="834750"/>
                    <a:pt x="557349" y="787874"/>
                    <a:pt x="558558" y="930533"/>
                  </a:cubicBezTo>
                  <a:cubicBezTo>
                    <a:pt x="268815" y="930327"/>
                    <a:pt x="223161" y="930147"/>
                    <a:pt x="152147" y="930687"/>
                  </a:cubicBezTo>
                  <a:cubicBezTo>
                    <a:pt x="146514" y="365247"/>
                    <a:pt x="106673" y="462033"/>
                    <a:pt x="261794" y="462033"/>
                  </a:cubicBezTo>
                  <a:close/>
                  <a:moveTo>
                    <a:pt x="261794" y="954215"/>
                  </a:moveTo>
                  <a:cubicBezTo>
                    <a:pt x="615529" y="954446"/>
                    <a:pt x="558198" y="929170"/>
                    <a:pt x="559767" y="1030096"/>
                  </a:cubicBezTo>
                  <a:cubicBezTo>
                    <a:pt x="562545" y="1208624"/>
                    <a:pt x="563882" y="1205616"/>
                    <a:pt x="566634" y="1380982"/>
                  </a:cubicBezTo>
                  <a:cubicBezTo>
                    <a:pt x="567535" y="1438503"/>
                    <a:pt x="631296" y="1420504"/>
                    <a:pt x="158628" y="1420272"/>
                  </a:cubicBezTo>
                  <a:cubicBezTo>
                    <a:pt x="149215" y="868383"/>
                    <a:pt x="122362" y="954215"/>
                    <a:pt x="261794" y="954215"/>
                  </a:cubicBezTo>
                  <a:close/>
                  <a:moveTo>
                    <a:pt x="166447" y="1906309"/>
                  </a:moveTo>
                  <a:cubicBezTo>
                    <a:pt x="164724" y="1357865"/>
                    <a:pt x="118530" y="1444134"/>
                    <a:pt x="261794" y="1444211"/>
                  </a:cubicBezTo>
                  <a:cubicBezTo>
                    <a:pt x="395824" y="1444211"/>
                    <a:pt x="417403" y="1444880"/>
                    <a:pt x="567740" y="1444880"/>
                  </a:cubicBezTo>
                  <a:cubicBezTo>
                    <a:pt x="570441" y="1586690"/>
                    <a:pt x="575765" y="1695947"/>
                    <a:pt x="575122" y="1913791"/>
                  </a:cubicBezTo>
                  <a:cubicBezTo>
                    <a:pt x="572550" y="1913791"/>
                    <a:pt x="166473" y="1913791"/>
                    <a:pt x="166447" y="1906309"/>
                  </a:cubicBezTo>
                  <a:close/>
                  <a:moveTo>
                    <a:pt x="171129" y="2257607"/>
                  </a:moveTo>
                  <a:cubicBezTo>
                    <a:pt x="169328" y="2161927"/>
                    <a:pt x="166988" y="2032125"/>
                    <a:pt x="166576" y="1936214"/>
                  </a:cubicBezTo>
                  <a:cubicBezTo>
                    <a:pt x="401174" y="1935262"/>
                    <a:pt x="381060" y="1937654"/>
                    <a:pt x="575096" y="1937654"/>
                  </a:cubicBezTo>
                  <a:cubicBezTo>
                    <a:pt x="574479" y="2429399"/>
                    <a:pt x="594052" y="2402348"/>
                    <a:pt x="570081" y="2402348"/>
                  </a:cubicBezTo>
                  <a:cubicBezTo>
                    <a:pt x="90186" y="2402348"/>
                    <a:pt x="174524" y="2440044"/>
                    <a:pt x="171129" y="2257607"/>
                  </a:cubicBezTo>
                  <a:close/>
                  <a:moveTo>
                    <a:pt x="174138" y="2433024"/>
                  </a:moveTo>
                  <a:cubicBezTo>
                    <a:pt x="173984" y="2423742"/>
                    <a:pt x="582041" y="2423253"/>
                    <a:pt x="582195" y="2433435"/>
                  </a:cubicBezTo>
                  <a:cubicBezTo>
                    <a:pt x="590272" y="2948503"/>
                    <a:pt x="605961" y="2892730"/>
                    <a:pt x="570055" y="2892730"/>
                  </a:cubicBezTo>
                  <a:cubicBezTo>
                    <a:pt x="287952" y="2892679"/>
                    <a:pt x="237848" y="2892499"/>
                    <a:pt x="182574" y="2893013"/>
                  </a:cubicBezTo>
                  <a:cubicBezTo>
                    <a:pt x="181160" y="2836675"/>
                    <a:pt x="174369" y="2447578"/>
                    <a:pt x="174138" y="2433024"/>
                  </a:cubicBezTo>
                  <a:close/>
                  <a:moveTo>
                    <a:pt x="191113" y="3309906"/>
                  </a:moveTo>
                  <a:cubicBezTo>
                    <a:pt x="185301" y="2845160"/>
                    <a:pt x="159683" y="2916566"/>
                    <a:pt x="261794" y="2916566"/>
                  </a:cubicBezTo>
                  <a:cubicBezTo>
                    <a:pt x="283168" y="2916566"/>
                    <a:pt x="574119" y="2916618"/>
                    <a:pt x="592278" y="2916644"/>
                  </a:cubicBezTo>
                  <a:cubicBezTo>
                    <a:pt x="593744" y="3040017"/>
                    <a:pt x="592766" y="2979205"/>
                    <a:pt x="598862" y="3387844"/>
                  </a:cubicBezTo>
                  <a:cubicBezTo>
                    <a:pt x="117012" y="3388203"/>
                    <a:pt x="192297" y="3403246"/>
                    <a:pt x="191113" y="3309906"/>
                  </a:cubicBezTo>
                  <a:close/>
                  <a:moveTo>
                    <a:pt x="199138" y="3836055"/>
                  </a:moveTo>
                  <a:cubicBezTo>
                    <a:pt x="194277" y="3530733"/>
                    <a:pt x="193300" y="3472184"/>
                    <a:pt x="192425" y="3408903"/>
                  </a:cubicBezTo>
                  <a:cubicBezTo>
                    <a:pt x="353385" y="3407206"/>
                    <a:pt x="415294" y="3411860"/>
                    <a:pt x="599248" y="3411731"/>
                  </a:cubicBezTo>
                  <a:cubicBezTo>
                    <a:pt x="603801" y="3710136"/>
                    <a:pt x="599711" y="3676015"/>
                    <a:pt x="603775" y="3880180"/>
                  </a:cubicBezTo>
                  <a:cubicBezTo>
                    <a:pt x="129641" y="3881723"/>
                    <a:pt x="199884" y="3884268"/>
                    <a:pt x="199138" y="3836055"/>
                  </a:cubicBezTo>
                  <a:close/>
                  <a:moveTo>
                    <a:pt x="206469" y="4362308"/>
                  </a:moveTo>
                  <a:cubicBezTo>
                    <a:pt x="194740" y="3825204"/>
                    <a:pt x="182523" y="3900879"/>
                    <a:pt x="261819" y="3900879"/>
                  </a:cubicBezTo>
                  <a:cubicBezTo>
                    <a:pt x="413520" y="3900879"/>
                    <a:pt x="416349" y="3904093"/>
                    <a:pt x="570107" y="3904093"/>
                  </a:cubicBezTo>
                  <a:cubicBezTo>
                    <a:pt x="610154" y="3904093"/>
                    <a:pt x="609356" y="3829550"/>
                    <a:pt x="614423" y="4361434"/>
                  </a:cubicBezTo>
                  <a:cubicBezTo>
                    <a:pt x="614526" y="4373133"/>
                    <a:pt x="622499" y="4370099"/>
                    <a:pt x="570107" y="4370099"/>
                  </a:cubicBezTo>
                  <a:cubicBezTo>
                    <a:pt x="163695" y="4370099"/>
                    <a:pt x="206674" y="4371436"/>
                    <a:pt x="206469" y="4362308"/>
                  </a:cubicBezTo>
                  <a:close/>
                  <a:moveTo>
                    <a:pt x="207163" y="4393267"/>
                  </a:moveTo>
                  <a:cubicBezTo>
                    <a:pt x="270282" y="4393216"/>
                    <a:pt x="612777" y="4394038"/>
                    <a:pt x="614706" y="4394038"/>
                  </a:cubicBezTo>
                  <a:cubicBezTo>
                    <a:pt x="620159" y="4935616"/>
                    <a:pt x="646085" y="4861896"/>
                    <a:pt x="570081" y="4861896"/>
                  </a:cubicBezTo>
                  <a:cubicBezTo>
                    <a:pt x="263466" y="4861844"/>
                    <a:pt x="246439" y="4861870"/>
                    <a:pt x="211973" y="4861793"/>
                  </a:cubicBezTo>
                  <a:cubicBezTo>
                    <a:pt x="209555" y="4686890"/>
                    <a:pt x="213439" y="4680050"/>
                    <a:pt x="207163" y="4393267"/>
                  </a:cubicBezTo>
                  <a:close/>
                  <a:moveTo>
                    <a:pt x="222673" y="5353897"/>
                  </a:moveTo>
                  <a:cubicBezTo>
                    <a:pt x="213362" y="4896892"/>
                    <a:pt x="214211" y="5020265"/>
                    <a:pt x="212307" y="4885655"/>
                  </a:cubicBezTo>
                  <a:cubicBezTo>
                    <a:pt x="654213" y="4886786"/>
                    <a:pt x="622628" y="4883135"/>
                    <a:pt x="622705" y="4889075"/>
                  </a:cubicBezTo>
                  <a:cubicBezTo>
                    <a:pt x="631013" y="5420624"/>
                    <a:pt x="653776" y="5350915"/>
                    <a:pt x="570055" y="5350915"/>
                  </a:cubicBezTo>
                  <a:cubicBezTo>
                    <a:pt x="402588" y="5350941"/>
                    <a:pt x="400839" y="5354721"/>
                    <a:pt x="222673" y="5353897"/>
                  </a:cubicBezTo>
                  <a:close/>
                  <a:moveTo>
                    <a:pt x="223187" y="5377785"/>
                  </a:moveTo>
                  <a:cubicBezTo>
                    <a:pt x="363647" y="5378403"/>
                    <a:pt x="384327" y="5375471"/>
                    <a:pt x="630319" y="5374726"/>
                  </a:cubicBezTo>
                  <a:cubicBezTo>
                    <a:pt x="639064" y="5932554"/>
                    <a:pt x="659460" y="5842685"/>
                    <a:pt x="570081" y="5842685"/>
                  </a:cubicBezTo>
                  <a:cubicBezTo>
                    <a:pt x="415886" y="5842685"/>
                    <a:pt x="415732" y="5845591"/>
                    <a:pt x="261794" y="5845591"/>
                  </a:cubicBezTo>
                  <a:cubicBezTo>
                    <a:pt x="215317" y="5845591"/>
                    <a:pt x="234401" y="5905658"/>
                    <a:pt x="223187" y="5377785"/>
                  </a:cubicBezTo>
                  <a:close/>
                  <a:moveTo>
                    <a:pt x="233835" y="6292440"/>
                  </a:moveTo>
                  <a:cubicBezTo>
                    <a:pt x="226171" y="5801287"/>
                    <a:pt x="226094" y="5869453"/>
                    <a:pt x="261794" y="5869453"/>
                  </a:cubicBezTo>
                  <a:cubicBezTo>
                    <a:pt x="702542" y="5869453"/>
                    <a:pt x="638678" y="5838057"/>
                    <a:pt x="640350" y="5941863"/>
                  </a:cubicBezTo>
                  <a:cubicBezTo>
                    <a:pt x="643024" y="6113089"/>
                    <a:pt x="639758" y="6117666"/>
                    <a:pt x="642510" y="6292800"/>
                  </a:cubicBezTo>
                  <a:cubicBezTo>
                    <a:pt x="643307" y="6343122"/>
                    <a:pt x="657711" y="6332450"/>
                    <a:pt x="570107" y="6332450"/>
                  </a:cubicBezTo>
                  <a:cubicBezTo>
                    <a:pt x="180491" y="6332450"/>
                    <a:pt x="234684" y="6347570"/>
                    <a:pt x="233835" y="6292440"/>
                  </a:cubicBezTo>
                  <a:close/>
                  <a:moveTo>
                    <a:pt x="243172" y="6818795"/>
                  </a:moveTo>
                  <a:cubicBezTo>
                    <a:pt x="230312" y="6282900"/>
                    <a:pt x="226454" y="6356955"/>
                    <a:pt x="261794" y="6356955"/>
                  </a:cubicBezTo>
                  <a:cubicBezTo>
                    <a:pt x="722527" y="6356955"/>
                    <a:pt x="643127" y="6326562"/>
                    <a:pt x="644928" y="6468269"/>
                  </a:cubicBezTo>
                  <a:cubicBezTo>
                    <a:pt x="646342" y="6580663"/>
                    <a:pt x="648092" y="6707610"/>
                    <a:pt x="651024" y="6819464"/>
                  </a:cubicBezTo>
                  <a:cubicBezTo>
                    <a:pt x="651204" y="6826664"/>
                    <a:pt x="663318" y="6824555"/>
                    <a:pt x="570107" y="6824555"/>
                  </a:cubicBezTo>
                  <a:cubicBezTo>
                    <a:pt x="216294" y="6824555"/>
                    <a:pt x="243635" y="6838826"/>
                    <a:pt x="243172" y="6818795"/>
                  </a:cubicBezTo>
                  <a:close/>
                  <a:moveTo>
                    <a:pt x="253126" y="7318434"/>
                  </a:moveTo>
                  <a:cubicBezTo>
                    <a:pt x="244561" y="6798507"/>
                    <a:pt x="234118" y="6852686"/>
                    <a:pt x="261794" y="6852686"/>
                  </a:cubicBezTo>
                  <a:cubicBezTo>
                    <a:pt x="729317" y="6852686"/>
                    <a:pt x="651538" y="6798173"/>
                    <a:pt x="654624" y="6994728"/>
                  </a:cubicBezTo>
                  <a:cubicBezTo>
                    <a:pt x="657351" y="7169168"/>
                    <a:pt x="659280" y="7166314"/>
                    <a:pt x="661903" y="7318795"/>
                  </a:cubicBezTo>
                  <a:cubicBezTo>
                    <a:pt x="611954" y="7318589"/>
                    <a:pt x="277175" y="7318434"/>
                    <a:pt x="253126" y="7318434"/>
                  </a:cubicBezTo>
                  <a:close/>
                  <a:moveTo>
                    <a:pt x="261794" y="7342297"/>
                  </a:moveTo>
                  <a:cubicBezTo>
                    <a:pt x="624146" y="7342528"/>
                    <a:pt x="619156" y="7342502"/>
                    <a:pt x="662315" y="7342708"/>
                  </a:cubicBezTo>
                  <a:cubicBezTo>
                    <a:pt x="665864" y="7590638"/>
                    <a:pt x="664733" y="7579426"/>
                    <a:pt x="668771" y="7807839"/>
                  </a:cubicBezTo>
                  <a:cubicBezTo>
                    <a:pt x="565734" y="7806631"/>
                    <a:pt x="416220" y="7807968"/>
                    <a:pt x="261485" y="7807968"/>
                  </a:cubicBezTo>
                  <a:cubicBezTo>
                    <a:pt x="259119" y="7306118"/>
                    <a:pt x="242992" y="7342297"/>
                    <a:pt x="261794" y="7342297"/>
                  </a:cubicBezTo>
                  <a:close/>
                  <a:moveTo>
                    <a:pt x="261794" y="7831804"/>
                  </a:moveTo>
                  <a:cubicBezTo>
                    <a:pt x="732712" y="7831804"/>
                    <a:pt x="668899" y="7815836"/>
                    <a:pt x="669954" y="7872380"/>
                  </a:cubicBezTo>
                  <a:cubicBezTo>
                    <a:pt x="679599" y="8384388"/>
                    <a:pt x="698015" y="8300922"/>
                    <a:pt x="570081" y="8300922"/>
                  </a:cubicBezTo>
                  <a:cubicBezTo>
                    <a:pt x="421673" y="8300922"/>
                    <a:pt x="416992" y="8297862"/>
                    <a:pt x="268841" y="8297759"/>
                  </a:cubicBezTo>
                  <a:cubicBezTo>
                    <a:pt x="257087" y="7796422"/>
                    <a:pt x="263620" y="7831804"/>
                    <a:pt x="261794" y="7831804"/>
                  </a:cubicBezTo>
                  <a:close/>
                  <a:moveTo>
                    <a:pt x="273291" y="8749648"/>
                  </a:moveTo>
                  <a:cubicBezTo>
                    <a:pt x="270616" y="8578884"/>
                    <a:pt x="273522" y="8573588"/>
                    <a:pt x="270770" y="8398504"/>
                  </a:cubicBezTo>
                  <a:cubicBezTo>
                    <a:pt x="269150" y="8293156"/>
                    <a:pt x="200810" y="8322932"/>
                    <a:pt x="674198" y="8325015"/>
                  </a:cubicBezTo>
                  <a:cubicBezTo>
                    <a:pt x="676333" y="8566284"/>
                    <a:pt x="682480" y="8567339"/>
                    <a:pt x="685078" y="8790661"/>
                  </a:cubicBezTo>
                  <a:cubicBezTo>
                    <a:pt x="220949" y="8782329"/>
                    <a:pt x="274397" y="8820360"/>
                    <a:pt x="273291" y="8749648"/>
                  </a:cubicBezTo>
                  <a:close/>
                  <a:moveTo>
                    <a:pt x="281213" y="9275797"/>
                  </a:moveTo>
                  <a:cubicBezTo>
                    <a:pt x="278589" y="9150341"/>
                    <a:pt x="276995" y="9056821"/>
                    <a:pt x="275631" y="8925117"/>
                  </a:cubicBezTo>
                  <a:cubicBezTo>
                    <a:pt x="274191" y="8786598"/>
                    <a:pt x="245641" y="8818251"/>
                    <a:pt x="416117" y="8815037"/>
                  </a:cubicBezTo>
                  <a:cubicBezTo>
                    <a:pt x="526973" y="8813083"/>
                    <a:pt x="620236" y="8813366"/>
                    <a:pt x="685335" y="8814574"/>
                  </a:cubicBezTo>
                  <a:cubicBezTo>
                    <a:pt x="686492" y="8948079"/>
                    <a:pt x="682171" y="9013366"/>
                    <a:pt x="690633" y="9284051"/>
                  </a:cubicBezTo>
                  <a:cubicBezTo>
                    <a:pt x="244690" y="9284051"/>
                    <a:pt x="281316" y="9280297"/>
                    <a:pt x="281213" y="9275797"/>
                  </a:cubicBezTo>
                  <a:close/>
                  <a:moveTo>
                    <a:pt x="281830" y="9304673"/>
                  </a:moveTo>
                  <a:cubicBezTo>
                    <a:pt x="419024" y="9304957"/>
                    <a:pt x="376739" y="9307913"/>
                    <a:pt x="691379" y="9307913"/>
                  </a:cubicBezTo>
                  <a:cubicBezTo>
                    <a:pt x="698272" y="9532521"/>
                    <a:pt x="694337" y="9619792"/>
                    <a:pt x="696343" y="9772736"/>
                  </a:cubicBezTo>
                  <a:cubicBezTo>
                    <a:pt x="285508" y="9774408"/>
                    <a:pt x="423859" y="9775256"/>
                    <a:pt x="291012" y="9775590"/>
                  </a:cubicBezTo>
                  <a:cubicBezTo>
                    <a:pt x="290987" y="9772968"/>
                    <a:pt x="281882" y="9306653"/>
                    <a:pt x="281830" y="9304673"/>
                  </a:cubicBezTo>
                  <a:close/>
                  <a:moveTo>
                    <a:pt x="291450" y="9802409"/>
                  </a:moveTo>
                  <a:cubicBezTo>
                    <a:pt x="291398" y="9799092"/>
                    <a:pt x="256367" y="9798578"/>
                    <a:pt x="696678" y="9796624"/>
                  </a:cubicBezTo>
                  <a:cubicBezTo>
                    <a:pt x="699455" y="9976748"/>
                    <a:pt x="703931" y="9984512"/>
                    <a:pt x="707326" y="10267155"/>
                  </a:cubicBezTo>
                  <a:cubicBezTo>
                    <a:pt x="526845" y="10266512"/>
                    <a:pt x="428412" y="10267361"/>
                    <a:pt x="298497" y="10267464"/>
                  </a:cubicBezTo>
                  <a:cubicBezTo>
                    <a:pt x="295256" y="10115137"/>
                    <a:pt x="293893" y="9955020"/>
                    <a:pt x="291450" y="9802409"/>
                  </a:cubicBezTo>
                  <a:close/>
                  <a:moveTo>
                    <a:pt x="305236" y="10680345"/>
                  </a:moveTo>
                  <a:cubicBezTo>
                    <a:pt x="303307" y="10211948"/>
                    <a:pt x="262848" y="10291712"/>
                    <a:pt x="415963" y="10291094"/>
                  </a:cubicBezTo>
                  <a:cubicBezTo>
                    <a:pt x="520594" y="10290812"/>
                    <a:pt x="590143" y="10290709"/>
                    <a:pt x="707609" y="10291043"/>
                  </a:cubicBezTo>
                  <a:cubicBezTo>
                    <a:pt x="713216" y="10796982"/>
                    <a:pt x="707686" y="10180784"/>
                    <a:pt x="711930" y="10758823"/>
                  </a:cubicBezTo>
                  <a:cubicBezTo>
                    <a:pt x="224576" y="10761369"/>
                    <a:pt x="305622" y="10770908"/>
                    <a:pt x="305236" y="10680345"/>
                  </a:cubicBezTo>
                  <a:close/>
                  <a:moveTo>
                    <a:pt x="312875" y="11206804"/>
                  </a:moveTo>
                  <a:cubicBezTo>
                    <a:pt x="304824" y="10693177"/>
                    <a:pt x="273754" y="10777311"/>
                    <a:pt x="415680" y="10781014"/>
                  </a:cubicBezTo>
                  <a:cubicBezTo>
                    <a:pt x="503207" y="10783405"/>
                    <a:pt x="577077" y="10783405"/>
                    <a:pt x="712136" y="10782736"/>
                  </a:cubicBezTo>
                  <a:cubicBezTo>
                    <a:pt x="714631" y="11035577"/>
                    <a:pt x="720649" y="11020715"/>
                    <a:pt x="723324" y="11246994"/>
                  </a:cubicBezTo>
                  <a:cubicBezTo>
                    <a:pt x="252843" y="11241285"/>
                    <a:pt x="313955" y="11272887"/>
                    <a:pt x="312875" y="11206804"/>
                  </a:cubicBezTo>
                  <a:close/>
                  <a:moveTo>
                    <a:pt x="320282" y="11742082"/>
                  </a:moveTo>
                  <a:cubicBezTo>
                    <a:pt x="319845" y="11613309"/>
                    <a:pt x="320025" y="11641876"/>
                    <a:pt x="313981" y="11273222"/>
                  </a:cubicBezTo>
                  <a:cubicBezTo>
                    <a:pt x="438674" y="11272450"/>
                    <a:pt x="472806" y="11267873"/>
                    <a:pt x="723581" y="11270933"/>
                  </a:cubicBezTo>
                  <a:cubicBezTo>
                    <a:pt x="724713" y="11399449"/>
                    <a:pt x="726514" y="11689009"/>
                    <a:pt x="727208" y="11742108"/>
                  </a:cubicBezTo>
                  <a:lnTo>
                    <a:pt x="320282" y="11742082"/>
                  </a:lnTo>
                  <a:close/>
                  <a:moveTo>
                    <a:pt x="724302" y="9796496"/>
                  </a:moveTo>
                  <a:cubicBezTo>
                    <a:pt x="1158645" y="9794721"/>
                    <a:pt x="1125183" y="9799992"/>
                    <a:pt x="1125234" y="9802872"/>
                  </a:cubicBezTo>
                  <a:cubicBezTo>
                    <a:pt x="1133619" y="10338767"/>
                    <a:pt x="1180662" y="10264790"/>
                    <a:pt x="1032589" y="10266589"/>
                  </a:cubicBezTo>
                  <a:cubicBezTo>
                    <a:pt x="932433" y="10267670"/>
                    <a:pt x="872067" y="10267644"/>
                    <a:pt x="728443" y="10267233"/>
                  </a:cubicBezTo>
                  <a:cubicBezTo>
                    <a:pt x="722192" y="9759545"/>
                    <a:pt x="709306" y="9796573"/>
                    <a:pt x="724302" y="9796496"/>
                  </a:cubicBezTo>
                  <a:close/>
                  <a:moveTo>
                    <a:pt x="732815" y="10680397"/>
                  </a:moveTo>
                  <a:cubicBezTo>
                    <a:pt x="732815" y="10210277"/>
                    <a:pt x="683483" y="10291352"/>
                    <a:pt x="878419" y="10291352"/>
                  </a:cubicBezTo>
                  <a:cubicBezTo>
                    <a:pt x="1023741" y="10291352"/>
                    <a:pt x="1017979" y="10290066"/>
                    <a:pt x="1136089" y="10289654"/>
                  </a:cubicBezTo>
                  <a:cubicBezTo>
                    <a:pt x="1135574" y="10582480"/>
                    <a:pt x="1140024" y="10625679"/>
                    <a:pt x="1143393" y="10757666"/>
                  </a:cubicBezTo>
                  <a:cubicBezTo>
                    <a:pt x="660180" y="10758180"/>
                    <a:pt x="732815" y="10784948"/>
                    <a:pt x="732815" y="10680397"/>
                  </a:cubicBezTo>
                  <a:close/>
                  <a:moveTo>
                    <a:pt x="743849" y="11206753"/>
                  </a:moveTo>
                  <a:cubicBezTo>
                    <a:pt x="735902" y="10697625"/>
                    <a:pt x="685746" y="10782274"/>
                    <a:pt x="878419" y="10782274"/>
                  </a:cubicBezTo>
                  <a:cubicBezTo>
                    <a:pt x="1032074" y="10782274"/>
                    <a:pt x="1010906" y="10781734"/>
                    <a:pt x="1143959" y="10781580"/>
                  </a:cubicBezTo>
                  <a:cubicBezTo>
                    <a:pt x="1148692" y="10991505"/>
                    <a:pt x="1144473" y="11017861"/>
                    <a:pt x="1148203" y="11247174"/>
                  </a:cubicBezTo>
                  <a:cubicBezTo>
                    <a:pt x="679934" y="11247663"/>
                    <a:pt x="744698" y="11262036"/>
                    <a:pt x="743849" y="11206753"/>
                  </a:cubicBezTo>
                  <a:close/>
                  <a:moveTo>
                    <a:pt x="748299" y="11742133"/>
                  </a:moveTo>
                  <a:cubicBezTo>
                    <a:pt x="747527" y="11683635"/>
                    <a:pt x="745727" y="11393226"/>
                    <a:pt x="744647" y="11271190"/>
                  </a:cubicBezTo>
                  <a:cubicBezTo>
                    <a:pt x="885853" y="11272810"/>
                    <a:pt x="1041822" y="11271165"/>
                    <a:pt x="1148614" y="11271036"/>
                  </a:cubicBezTo>
                  <a:cubicBezTo>
                    <a:pt x="1154993" y="11662807"/>
                    <a:pt x="1154221" y="11624623"/>
                    <a:pt x="1156896" y="11738507"/>
                  </a:cubicBezTo>
                  <a:cubicBezTo>
                    <a:pt x="1012372" y="11738996"/>
                    <a:pt x="1075825" y="11742159"/>
                    <a:pt x="748299" y="11742133"/>
                  </a:cubicBezTo>
                  <a:close/>
                  <a:moveTo>
                    <a:pt x="1162221" y="10679960"/>
                  </a:moveTo>
                  <a:cubicBezTo>
                    <a:pt x="1147586" y="10228405"/>
                    <a:pt x="1154453" y="10289578"/>
                    <a:pt x="1186938" y="10289578"/>
                  </a:cubicBezTo>
                  <a:cubicBezTo>
                    <a:pt x="1623931" y="10289578"/>
                    <a:pt x="1564414" y="10279601"/>
                    <a:pt x="1564619" y="10329279"/>
                  </a:cubicBezTo>
                  <a:cubicBezTo>
                    <a:pt x="1566754" y="10833855"/>
                    <a:pt x="1596410" y="10755789"/>
                    <a:pt x="1495277" y="10755789"/>
                  </a:cubicBezTo>
                  <a:cubicBezTo>
                    <a:pt x="1108953" y="10755789"/>
                    <a:pt x="1165616" y="10785386"/>
                    <a:pt x="1162221" y="10679960"/>
                  </a:cubicBezTo>
                  <a:close/>
                  <a:moveTo>
                    <a:pt x="1168625" y="11206855"/>
                  </a:moveTo>
                  <a:cubicBezTo>
                    <a:pt x="1161089" y="10724907"/>
                    <a:pt x="1161295" y="10781554"/>
                    <a:pt x="1186938" y="10781554"/>
                  </a:cubicBezTo>
                  <a:cubicBezTo>
                    <a:pt x="1639184" y="10781554"/>
                    <a:pt x="1569738" y="10754503"/>
                    <a:pt x="1571333" y="10856226"/>
                  </a:cubicBezTo>
                  <a:cubicBezTo>
                    <a:pt x="1578509" y="11316806"/>
                    <a:pt x="1610428" y="11249359"/>
                    <a:pt x="1495251" y="11249359"/>
                  </a:cubicBezTo>
                  <a:cubicBezTo>
                    <a:pt x="1115383" y="11249359"/>
                    <a:pt x="1169448" y="11258591"/>
                    <a:pt x="1168625" y="11206855"/>
                  </a:cubicBezTo>
                  <a:close/>
                  <a:moveTo>
                    <a:pt x="1585839" y="11734033"/>
                  </a:moveTo>
                  <a:cubicBezTo>
                    <a:pt x="1585813" y="11747893"/>
                    <a:pt x="1620922" y="11738431"/>
                    <a:pt x="1186912" y="11738431"/>
                  </a:cubicBezTo>
                  <a:cubicBezTo>
                    <a:pt x="1173332" y="11738431"/>
                    <a:pt x="1178116" y="11790937"/>
                    <a:pt x="1169654" y="11270984"/>
                  </a:cubicBezTo>
                  <a:cubicBezTo>
                    <a:pt x="1352887" y="11270882"/>
                    <a:pt x="1310757" y="11273556"/>
                    <a:pt x="1581158" y="11273145"/>
                  </a:cubicBezTo>
                  <a:cubicBezTo>
                    <a:pt x="1581209" y="11276153"/>
                    <a:pt x="1585942" y="11648356"/>
                    <a:pt x="1585839" y="11734033"/>
                  </a:cubicBezTo>
                  <a:close/>
                  <a:moveTo>
                    <a:pt x="1589929" y="10680243"/>
                  </a:moveTo>
                  <a:cubicBezTo>
                    <a:pt x="1584219" y="10226271"/>
                    <a:pt x="1563719" y="10291738"/>
                    <a:pt x="1649626" y="10290580"/>
                  </a:cubicBezTo>
                  <a:cubicBezTo>
                    <a:pt x="2047112" y="10285206"/>
                    <a:pt x="1993330" y="10283097"/>
                    <a:pt x="1994488" y="10329562"/>
                  </a:cubicBezTo>
                  <a:cubicBezTo>
                    <a:pt x="2006448" y="10826964"/>
                    <a:pt x="2006165" y="10757846"/>
                    <a:pt x="1958042" y="10757306"/>
                  </a:cubicBezTo>
                  <a:cubicBezTo>
                    <a:pt x="1524855" y="10752626"/>
                    <a:pt x="1591163" y="10780500"/>
                    <a:pt x="1589929" y="10680243"/>
                  </a:cubicBezTo>
                  <a:close/>
                  <a:moveTo>
                    <a:pt x="1601271" y="11206753"/>
                  </a:moveTo>
                  <a:cubicBezTo>
                    <a:pt x="1593581" y="10715393"/>
                    <a:pt x="1564594" y="10779703"/>
                    <a:pt x="1649420" y="10780037"/>
                  </a:cubicBezTo>
                  <a:cubicBezTo>
                    <a:pt x="2065708" y="10781708"/>
                    <a:pt x="1999761" y="10761626"/>
                    <a:pt x="2001227" y="10856226"/>
                  </a:cubicBezTo>
                  <a:cubicBezTo>
                    <a:pt x="2003953" y="11029792"/>
                    <a:pt x="2005445" y="11041234"/>
                    <a:pt x="2008043" y="11207164"/>
                  </a:cubicBezTo>
                  <a:cubicBezTo>
                    <a:pt x="2008891" y="11262602"/>
                    <a:pt x="2046623" y="11248717"/>
                    <a:pt x="1803718" y="11248897"/>
                  </a:cubicBezTo>
                  <a:cubicBezTo>
                    <a:pt x="1563719" y="11248897"/>
                    <a:pt x="1602171" y="11263271"/>
                    <a:pt x="1601271" y="11206753"/>
                  </a:cubicBezTo>
                  <a:close/>
                  <a:moveTo>
                    <a:pt x="1957836" y="11740487"/>
                  </a:moveTo>
                  <a:cubicBezTo>
                    <a:pt x="1861409" y="11741259"/>
                    <a:pt x="1845848" y="11741130"/>
                    <a:pt x="1606878" y="11741053"/>
                  </a:cubicBezTo>
                  <a:cubicBezTo>
                    <a:pt x="1607007" y="11651879"/>
                    <a:pt x="1602300" y="11276256"/>
                    <a:pt x="1602249" y="11273145"/>
                  </a:cubicBezTo>
                  <a:cubicBezTo>
                    <a:pt x="1795205" y="11272759"/>
                    <a:pt x="1568014" y="11272939"/>
                    <a:pt x="2008891" y="11272630"/>
                  </a:cubicBezTo>
                  <a:cubicBezTo>
                    <a:pt x="2014216" y="11827965"/>
                    <a:pt x="2035615" y="11739845"/>
                    <a:pt x="1957836" y="11740487"/>
                  </a:cubicBezTo>
                  <a:close/>
                  <a:moveTo>
                    <a:pt x="2012004" y="10153502"/>
                  </a:moveTo>
                  <a:cubicBezTo>
                    <a:pt x="2009329" y="9982610"/>
                    <a:pt x="2010254" y="9985593"/>
                    <a:pt x="2007374" y="9802358"/>
                  </a:cubicBezTo>
                  <a:cubicBezTo>
                    <a:pt x="2007322" y="9798167"/>
                    <a:pt x="1973114" y="9798244"/>
                    <a:pt x="2415174" y="9798167"/>
                  </a:cubicBezTo>
                  <a:cubicBezTo>
                    <a:pt x="2415200" y="9800070"/>
                    <a:pt x="2416640" y="9873533"/>
                    <a:pt x="2420190" y="10265304"/>
                  </a:cubicBezTo>
                  <a:cubicBezTo>
                    <a:pt x="1933324" y="10265304"/>
                    <a:pt x="2014396" y="10306291"/>
                    <a:pt x="2012004" y="10153502"/>
                  </a:cubicBezTo>
                  <a:close/>
                  <a:moveTo>
                    <a:pt x="2112134" y="10291866"/>
                  </a:moveTo>
                  <a:cubicBezTo>
                    <a:pt x="2266432" y="10291866"/>
                    <a:pt x="2266921" y="10289166"/>
                    <a:pt x="2420370" y="10289166"/>
                  </a:cubicBezTo>
                  <a:cubicBezTo>
                    <a:pt x="2422659" y="10594283"/>
                    <a:pt x="2425154" y="10625653"/>
                    <a:pt x="2427906" y="10756483"/>
                  </a:cubicBezTo>
                  <a:cubicBezTo>
                    <a:pt x="2259642" y="10756483"/>
                    <a:pt x="2202002" y="10759055"/>
                    <a:pt x="2021057" y="10757872"/>
                  </a:cubicBezTo>
                  <a:cubicBezTo>
                    <a:pt x="2016530" y="10211229"/>
                    <a:pt x="1982682" y="10291866"/>
                    <a:pt x="2112134" y="10291866"/>
                  </a:cubicBezTo>
                  <a:close/>
                  <a:moveTo>
                    <a:pt x="2029108" y="11206753"/>
                  </a:moveTo>
                  <a:cubicBezTo>
                    <a:pt x="2021263" y="10703925"/>
                    <a:pt x="1993356" y="10782017"/>
                    <a:pt x="2112134" y="10782017"/>
                  </a:cubicBezTo>
                  <a:cubicBezTo>
                    <a:pt x="2491204" y="10782017"/>
                    <a:pt x="2428034" y="10748641"/>
                    <a:pt x="2429706" y="10856226"/>
                  </a:cubicBezTo>
                  <a:cubicBezTo>
                    <a:pt x="2435853" y="11245039"/>
                    <a:pt x="2435391" y="11216678"/>
                    <a:pt x="2435931" y="11249488"/>
                  </a:cubicBezTo>
                  <a:cubicBezTo>
                    <a:pt x="1963829" y="11250131"/>
                    <a:pt x="2029982" y="11262294"/>
                    <a:pt x="2029108" y="11206753"/>
                  </a:cubicBezTo>
                  <a:close/>
                  <a:moveTo>
                    <a:pt x="2420627" y="11740282"/>
                  </a:moveTo>
                  <a:cubicBezTo>
                    <a:pt x="1989138" y="11740282"/>
                    <a:pt x="2034123" y="11742159"/>
                    <a:pt x="2034020" y="11734008"/>
                  </a:cubicBezTo>
                  <a:cubicBezTo>
                    <a:pt x="2026510" y="11178081"/>
                    <a:pt x="2007374" y="11272656"/>
                    <a:pt x="2112160" y="11272579"/>
                  </a:cubicBezTo>
                  <a:cubicBezTo>
                    <a:pt x="2266869" y="11272579"/>
                    <a:pt x="2266277" y="11273401"/>
                    <a:pt x="2420627" y="11273401"/>
                  </a:cubicBezTo>
                  <a:cubicBezTo>
                    <a:pt x="2441872" y="11273401"/>
                    <a:pt x="2435725" y="11256611"/>
                    <a:pt x="2438606" y="11382967"/>
                  </a:cubicBezTo>
                  <a:cubicBezTo>
                    <a:pt x="2448071" y="11795052"/>
                    <a:pt x="2450900" y="11740282"/>
                    <a:pt x="2420627" y="11740282"/>
                  </a:cubicBezTo>
                  <a:close/>
                  <a:moveTo>
                    <a:pt x="2441769" y="10329177"/>
                  </a:moveTo>
                  <a:cubicBezTo>
                    <a:pt x="2441383" y="10267181"/>
                    <a:pt x="2383203" y="10295003"/>
                    <a:pt x="2847409" y="10288780"/>
                  </a:cubicBezTo>
                  <a:cubicBezTo>
                    <a:pt x="2852090" y="10575563"/>
                    <a:pt x="2851987" y="10582120"/>
                    <a:pt x="2854971" y="10680808"/>
                  </a:cubicBezTo>
                  <a:cubicBezTo>
                    <a:pt x="2858314" y="10791248"/>
                    <a:pt x="2922847" y="10757640"/>
                    <a:pt x="2448997" y="10756509"/>
                  </a:cubicBezTo>
                  <a:cubicBezTo>
                    <a:pt x="2446990" y="10661241"/>
                    <a:pt x="2443132" y="10548898"/>
                    <a:pt x="2441769" y="10329177"/>
                  </a:cubicBezTo>
                  <a:close/>
                  <a:moveTo>
                    <a:pt x="2449460" y="10780371"/>
                  </a:moveTo>
                  <a:cubicBezTo>
                    <a:pt x="2934293" y="10781580"/>
                    <a:pt x="2857568" y="10762834"/>
                    <a:pt x="2859009" y="10856149"/>
                  </a:cubicBezTo>
                  <a:cubicBezTo>
                    <a:pt x="2861735" y="11032055"/>
                    <a:pt x="2863278" y="11024907"/>
                    <a:pt x="2866236" y="11207138"/>
                  </a:cubicBezTo>
                  <a:cubicBezTo>
                    <a:pt x="2867085" y="11261316"/>
                    <a:pt x="2932673" y="11247508"/>
                    <a:pt x="2456996" y="11249411"/>
                  </a:cubicBezTo>
                  <a:cubicBezTo>
                    <a:pt x="2455813" y="11179342"/>
                    <a:pt x="2450720" y="10845349"/>
                    <a:pt x="2449460" y="10780371"/>
                  </a:cubicBezTo>
                  <a:close/>
                  <a:moveTo>
                    <a:pt x="2464712" y="11740205"/>
                  </a:moveTo>
                  <a:cubicBezTo>
                    <a:pt x="2464120" y="11537351"/>
                    <a:pt x="2459491" y="11387544"/>
                    <a:pt x="2457433" y="11273299"/>
                  </a:cubicBezTo>
                  <a:cubicBezTo>
                    <a:pt x="2598819" y="11272708"/>
                    <a:pt x="2645682" y="11267822"/>
                    <a:pt x="2867034" y="11270959"/>
                  </a:cubicBezTo>
                  <a:cubicBezTo>
                    <a:pt x="2868320" y="11436040"/>
                    <a:pt x="2863330" y="11349565"/>
                    <a:pt x="2870532" y="11734290"/>
                  </a:cubicBezTo>
                  <a:cubicBezTo>
                    <a:pt x="2870635" y="11740050"/>
                    <a:pt x="2906309" y="11739228"/>
                    <a:pt x="2464712" y="11740205"/>
                  </a:cubicBezTo>
                  <a:close/>
                  <a:moveTo>
                    <a:pt x="2876062" y="10680037"/>
                  </a:moveTo>
                  <a:cubicBezTo>
                    <a:pt x="2872744" y="10570472"/>
                    <a:pt x="2872949" y="10563041"/>
                    <a:pt x="2868474" y="10288498"/>
                  </a:cubicBezTo>
                  <a:cubicBezTo>
                    <a:pt x="3150963" y="10284075"/>
                    <a:pt x="3153613" y="10289989"/>
                    <a:pt x="3276454" y="10291660"/>
                  </a:cubicBezTo>
                  <a:cubicBezTo>
                    <a:pt x="3278692" y="10417014"/>
                    <a:pt x="3284479" y="10755532"/>
                    <a:pt x="3284505" y="10757435"/>
                  </a:cubicBezTo>
                  <a:cubicBezTo>
                    <a:pt x="2808931" y="10759517"/>
                    <a:pt x="2879328" y="10787956"/>
                    <a:pt x="2876062" y="10680037"/>
                  </a:cubicBezTo>
                  <a:close/>
                  <a:moveTo>
                    <a:pt x="2878762" y="10783122"/>
                  </a:moveTo>
                  <a:cubicBezTo>
                    <a:pt x="3050370" y="10783199"/>
                    <a:pt x="3098159" y="10783483"/>
                    <a:pt x="3191936" y="10782222"/>
                  </a:cubicBezTo>
                  <a:cubicBezTo>
                    <a:pt x="3309376" y="10780629"/>
                    <a:pt x="3284556" y="10700917"/>
                    <a:pt x="3292504" y="11207215"/>
                  </a:cubicBezTo>
                  <a:cubicBezTo>
                    <a:pt x="3293353" y="11260802"/>
                    <a:pt x="3358400" y="11254323"/>
                    <a:pt x="2887867" y="11247405"/>
                  </a:cubicBezTo>
                  <a:cubicBezTo>
                    <a:pt x="2887404" y="11207061"/>
                    <a:pt x="2878814" y="10785154"/>
                    <a:pt x="2878762" y="10783122"/>
                  </a:cubicBezTo>
                  <a:close/>
                  <a:moveTo>
                    <a:pt x="2891700" y="11738250"/>
                  </a:moveTo>
                  <a:cubicBezTo>
                    <a:pt x="2884215" y="11373350"/>
                    <a:pt x="2889385" y="11433649"/>
                    <a:pt x="2888099" y="11271293"/>
                  </a:cubicBezTo>
                  <a:cubicBezTo>
                    <a:pt x="3006388" y="11273042"/>
                    <a:pt x="3021306" y="11271782"/>
                    <a:pt x="3191756" y="11272939"/>
                  </a:cubicBezTo>
                  <a:cubicBezTo>
                    <a:pt x="3335612" y="11273916"/>
                    <a:pt x="3281907" y="11193278"/>
                    <a:pt x="3301017" y="11734985"/>
                  </a:cubicBezTo>
                  <a:cubicBezTo>
                    <a:pt x="3301480" y="11748305"/>
                    <a:pt x="3314289" y="11735448"/>
                    <a:pt x="2891700" y="11738250"/>
                  </a:cubicBezTo>
                  <a:close/>
                  <a:moveTo>
                    <a:pt x="3304181" y="10680243"/>
                  </a:moveTo>
                  <a:cubicBezTo>
                    <a:pt x="3296208" y="10229228"/>
                    <a:pt x="3281135" y="10292097"/>
                    <a:pt x="3346054" y="10292097"/>
                  </a:cubicBezTo>
                  <a:cubicBezTo>
                    <a:pt x="3761982" y="10292097"/>
                    <a:pt x="3706168" y="10271681"/>
                    <a:pt x="3707994" y="10329716"/>
                  </a:cubicBezTo>
                  <a:cubicBezTo>
                    <a:pt x="3723015" y="10825858"/>
                    <a:pt x="3724661" y="10755814"/>
                    <a:pt x="3654573" y="10755814"/>
                  </a:cubicBezTo>
                  <a:cubicBezTo>
                    <a:pt x="3242632" y="10755789"/>
                    <a:pt x="3306084" y="10781169"/>
                    <a:pt x="3304181" y="10680243"/>
                  </a:cubicBezTo>
                  <a:close/>
                  <a:moveTo>
                    <a:pt x="3313569" y="11206804"/>
                  </a:moveTo>
                  <a:cubicBezTo>
                    <a:pt x="3305878" y="10715599"/>
                    <a:pt x="3289340" y="10781169"/>
                    <a:pt x="3346080" y="10781169"/>
                  </a:cubicBezTo>
                  <a:cubicBezTo>
                    <a:pt x="3782327" y="10781169"/>
                    <a:pt x="3714810" y="10755789"/>
                    <a:pt x="3716379" y="10856149"/>
                  </a:cubicBezTo>
                  <a:cubicBezTo>
                    <a:pt x="3723607" y="11318143"/>
                    <a:pt x="3740891" y="11246891"/>
                    <a:pt x="3654573" y="11246891"/>
                  </a:cubicBezTo>
                  <a:cubicBezTo>
                    <a:pt x="3260173" y="11246917"/>
                    <a:pt x="3314521" y="11267744"/>
                    <a:pt x="3313569" y="11206804"/>
                  </a:cubicBezTo>
                  <a:close/>
                  <a:moveTo>
                    <a:pt x="3322314" y="11740847"/>
                  </a:moveTo>
                  <a:cubicBezTo>
                    <a:pt x="3315421" y="11534497"/>
                    <a:pt x="3316553" y="11427323"/>
                    <a:pt x="3314521" y="11273401"/>
                  </a:cubicBezTo>
                  <a:cubicBezTo>
                    <a:pt x="3521031" y="11273608"/>
                    <a:pt x="3440397" y="11271087"/>
                    <a:pt x="3722501" y="11270728"/>
                  </a:cubicBezTo>
                  <a:lnTo>
                    <a:pt x="3730011" y="11740950"/>
                  </a:lnTo>
                  <a:cubicBezTo>
                    <a:pt x="3664398" y="11741310"/>
                    <a:pt x="3324346" y="11740873"/>
                    <a:pt x="3322314" y="11740847"/>
                  </a:cubicBezTo>
                  <a:close/>
                  <a:moveTo>
                    <a:pt x="3735310" y="10681477"/>
                  </a:moveTo>
                  <a:cubicBezTo>
                    <a:pt x="3731503" y="10221566"/>
                    <a:pt x="3701359" y="10289886"/>
                    <a:pt x="3808871" y="10289578"/>
                  </a:cubicBezTo>
                  <a:cubicBezTo>
                    <a:pt x="4190796" y="10288549"/>
                    <a:pt x="4135059" y="10278289"/>
                    <a:pt x="4136603" y="10329691"/>
                  </a:cubicBezTo>
                  <a:cubicBezTo>
                    <a:pt x="4151443" y="10820073"/>
                    <a:pt x="4142261" y="10758617"/>
                    <a:pt x="4117595" y="10758232"/>
                  </a:cubicBezTo>
                  <a:cubicBezTo>
                    <a:pt x="3670056" y="10750415"/>
                    <a:pt x="3736184" y="10784151"/>
                    <a:pt x="3735310" y="10681477"/>
                  </a:cubicBezTo>
                  <a:close/>
                  <a:moveTo>
                    <a:pt x="3742563" y="11206804"/>
                  </a:moveTo>
                  <a:cubicBezTo>
                    <a:pt x="3734641" y="10700685"/>
                    <a:pt x="3715994" y="10779626"/>
                    <a:pt x="3808794" y="10780243"/>
                  </a:cubicBezTo>
                  <a:cubicBezTo>
                    <a:pt x="4198872" y="10783405"/>
                    <a:pt x="4141078" y="10758515"/>
                    <a:pt x="4142621" y="10856226"/>
                  </a:cubicBezTo>
                  <a:cubicBezTo>
                    <a:pt x="4149592" y="11301660"/>
                    <a:pt x="4170888" y="11247405"/>
                    <a:pt x="4117595" y="11246968"/>
                  </a:cubicBezTo>
                  <a:cubicBezTo>
                    <a:pt x="3685746" y="11243472"/>
                    <a:pt x="3743489" y="11264942"/>
                    <a:pt x="3742563" y="11206804"/>
                  </a:cubicBezTo>
                  <a:close/>
                  <a:moveTo>
                    <a:pt x="4158413" y="11734033"/>
                  </a:moveTo>
                  <a:cubicBezTo>
                    <a:pt x="4158388" y="11748202"/>
                    <a:pt x="4196840" y="11736707"/>
                    <a:pt x="3808794" y="11740359"/>
                  </a:cubicBezTo>
                  <a:cubicBezTo>
                    <a:pt x="3727773" y="11741130"/>
                    <a:pt x="3752208" y="11811920"/>
                    <a:pt x="3743592" y="11270702"/>
                  </a:cubicBezTo>
                  <a:cubicBezTo>
                    <a:pt x="3916048" y="11270368"/>
                    <a:pt x="3912113" y="11269519"/>
                    <a:pt x="4152446" y="11271139"/>
                  </a:cubicBezTo>
                  <a:cubicBezTo>
                    <a:pt x="4157102" y="11558307"/>
                    <a:pt x="4158696" y="11595052"/>
                    <a:pt x="4158413" y="11734033"/>
                  </a:cubicBezTo>
                  <a:close/>
                  <a:moveTo>
                    <a:pt x="4271739" y="10290992"/>
                  </a:moveTo>
                  <a:cubicBezTo>
                    <a:pt x="4427786" y="10290992"/>
                    <a:pt x="4422333" y="10288883"/>
                    <a:pt x="4562047" y="10288678"/>
                  </a:cubicBezTo>
                  <a:cubicBezTo>
                    <a:pt x="4566214" y="10555326"/>
                    <a:pt x="4566188" y="10573737"/>
                    <a:pt x="4569635" y="10681374"/>
                  </a:cubicBezTo>
                  <a:cubicBezTo>
                    <a:pt x="4572515" y="10773248"/>
                    <a:pt x="4653175" y="10765226"/>
                    <a:pt x="4162658" y="10758926"/>
                  </a:cubicBezTo>
                  <a:cubicBezTo>
                    <a:pt x="4160240" y="10203746"/>
                    <a:pt x="4120167" y="10290992"/>
                    <a:pt x="4271739" y="10290992"/>
                  </a:cubicBezTo>
                  <a:close/>
                  <a:moveTo>
                    <a:pt x="4172457" y="11206753"/>
                  </a:moveTo>
                  <a:cubicBezTo>
                    <a:pt x="4164638" y="10705596"/>
                    <a:pt x="4126160" y="10783405"/>
                    <a:pt x="4271739" y="10783405"/>
                  </a:cubicBezTo>
                  <a:cubicBezTo>
                    <a:pt x="4423824" y="10783405"/>
                    <a:pt x="4423902" y="10781811"/>
                    <a:pt x="4572413" y="10781759"/>
                  </a:cubicBezTo>
                  <a:cubicBezTo>
                    <a:pt x="4574496" y="10874431"/>
                    <a:pt x="4575525" y="10984588"/>
                    <a:pt x="4579588" y="11247971"/>
                  </a:cubicBezTo>
                  <a:cubicBezTo>
                    <a:pt x="4108413" y="11247945"/>
                    <a:pt x="4173306" y="11261599"/>
                    <a:pt x="4172457" y="11206753"/>
                  </a:cubicBezTo>
                  <a:close/>
                  <a:moveTo>
                    <a:pt x="4580309" y="11737839"/>
                  </a:moveTo>
                  <a:cubicBezTo>
                    <a:pt x="4383160" y="11737839"/>
                    <a:pt x="4179479" y="11750438"/>
                    <a:pt x="4179505" y="11734111"/>
                  </a:cubicBezTo>
                  <a:cubicBezTo>
                    <a:pt x="4180636" y="11189884"/>
                    <a:pt x="4132976" y="11271524"/>
                    <a:pt x="4271739" y="11271524"/>
                  </a:cubicBezTo>
                  <a:cubicBezTo>
                    <a:pt x="4405331" y="11271524"/>
                    <a:pt x="4434473" y="11271834"/>
                    <a:pt x="4579974" y="11271834"/>
                  </a:cubicBezTo>
                  <a:cubicBezTo>
                    <a:pt x="4587536" y="11777257"/>
                    <a:pt x="4588462" y="11737839"/>
                    <a:pt x="4580309" y="11737839"/>
                  </a:cubicBezTo>
                  <a:close/>
                  <a:moveTo>
                    <a:pt x="4583112" y="10288652"/>
                  </a:moveTo>
                  <a:cubicBezTo>
                    <a:pt x="4734632" y="10288703"/>
                    <a:pt x="4735147" y="10291969"/>
                    <a:pt x="4888879" y="10291969"/>
                  </a:cubicBezTo>
                  <a:cubicBezTo>
                    <a:pt x="5030496" y="10291969"/>
                    <a:pt x="4981190" y="10224857"/>
                    <a:pt x="4999066" y="10680885"/>
                  </a:cubicBezTo>
                  <a:cubicBezTo>
                    <a:pt x="5002795" y="10775923"/>
                    <a:pt x="5079365" y="10757383"/>
                    <a:pt x="4592989" y="10757846"/>
                  </a:cubicBezTo>
                  <a:cubicBezTo>
                    <a:pt x="4588411" y="10574921"/>
                    <a:pt x="4590417" y="10756406"/>
                    <a:pt x="4583112" y="10288652"/>
                  </a:cubicBezTo>
                  <a:close/>
                  <a:moveTo>
                    <a:pt x="4600037" y="11206804"/>
                  </a:moveTo>
                  <a:cubicBezTo>
                    <a:pt x="4597336" y="11033726"/>
                    <a:pt x="4597645" y="11030820"/>
                    <a:pt x="4594918" y="10855763"/>
                  </a:cubicBezTo>
                  <a:cubicBezTo>
                    <a:pt x="4593478" y="10764609"/>
                    <a:pt x="4512766" y="10777028"/>
                    <a:pt x="5002332" y="10779626"/>
                  </a:cubicBezTo>
                  <a:cubicBezTo>
                    <a:pt x="5004853" y="10880602"/>
                    <a:pt x="5005162" y="10977722"/>
                    <a:pt x="5009097" y="11248356"/>
                  </a:cubicBezTo>
                  <a:cubicBezTo>
                    <a:pt x="4531980" y="11256765"/>
                    <a:pt x="4600808" y="11254734"/>
                    <a:pt x="4600037" y="11206804"/>
                  </a:cubicBezTo>
                  <a:close/>
                  <a:moveTo>
                    <a:pt x="4606801" y="11737839"/>
                  </a:moveTo>
                  <a:cubicBezTo>
                    <a:pt x="4606801" y="11653601"/>
                    <a:pt x="4602325" y="11356430"/>
                    <a:pt x="4601039" y="11271834"/>
                  </a:cubicBezTo>
                  <a:cubicBezTo>
                    <a:pt x="4725682" y="11271936"/>
                    <a:pt x="4877022" y="11274533"/>
                    <a:pt x="5009405" y="11272245"/>
                  </a:cubicBezTo>
                  <a:cubicBezTo>
                    <a:pt x="5011566" y="11429097"/>
                    <a:pt x="5011077" y="11494795"/>
                    <a:pt x="5016042" y="11734342"/>
                  </a:cubicBezTo>
                  <a:cubicBezTo>
                    <a:pt x="5016273" y="11744062"/>
                    <a:pt x="5048861" y="11738482"/>
                    <a:pt x="4606801" y="11737839"/>
                  </a:cubicBezTo>
                  <a:close/>
                  <a:moveTo>
                    <a:pt x="5020080" y="10679857"/>
                  </a:moveTo>
                  <a:cubicBezTo>
                    <a:pt x="5002435" y="10230745"/>
                    <a:pt x="5011206" y="10291660"/>
                    <a:pt x="5043100" y="10291404"/>
                  </a:cubicBezTo>
                  <a:cubicBezTo>
                    <a:pt x="5482587" y="10288446"/>
                    <a:pt x="5423224" y="10275461"/>
                    <a:pt x="5423610" y="10329330"/>
                  </a:cubicBezTo>
                  <a:cubicBezTo>
                    <a:pt x="5424484" y="10450055"/>
                    <a:pt x="5425230" y="10479780"/>
                    <a:pt x="5429680" y="10759441"/>
                  </a:cubicBezTo>
                  <a:cubicBezTo>
                    <a:pt x="4952280" y="10754658"/>
                    <a:pt x="5024066" y="10781374"/>
                    <a:pt x="5020080" y="10679857"/>
                  </a:cubicBezTo>
                  <a:close/>
                  <a:moveTo>
                    <a:pt x="5029519" y="11206753"/>
                  </a:moveTo>
                  <a:cubicBezTo>
                    <a:pt x="5022009" y="10727067"/>
                    <a:pt x="5016942" y="10779703"/>
                    <a:pt x="5042971" y="10779882"/>
                  </a:cubicBezTo>
                  <a:cubicBezTo>
                    <a:pt x="5503344" y="10782968"/>
                    <a:pt x="5429732" y="10763117"/>
                    <a:pt x="5431223" y="10856175"/>
                  </a:cubicBezTo>
                  <a:cubicBezTo>
                    <a:pt x="5433950" y="11030152"/>
                    <a:pt x="5431918" y="11026835"/>
                    <a:pt x="5434747" y="11207215"/>
                  </a:cubicBezTo>
                  <a:cubicBezTo>
                    <a:pt x="5435570" y="11259208"/>
                    <a:pt x="5479218" y="11246197"/>
                    <a:pt x="5197192" y="11246145"/>
                  </a:cubicBezTo>
                  <a:cubicBezTo>
                    <a:pt x="4998268" y="11246145"/>
                    <a:pt x="5030394" y="11262216"/>
                    <a:pt x="5029519" y="11206753"/>
                  </a:cubicBezTo>
                  <a:close/>
                  <a:moveTo>
                    <a:pt x="5037158" y="11733776"/>
                  </a:moveTo>
                  <a:cubicBezTo>
                    <a:pt x="5026381" y="11215803"/>
                    <a:pt x="5028284" y="11271910"/>
                    <a:pt x="5043202" y="11271627"/>
                  </a:cubicBezTo>
                  <a:cubicBezTo>
                    <a:pt x="5150046" y="11269468"/>
                    <a:pt x="5168745" y="11270007"/>
                    <a:pt x="5435750" y="11270059"/>
                  </a:cubicBezTo>
                  <a:cubicBezTo>
                    <a:pt x="5435802" y="11272964"/>
                    <a:pt x="5441435" y="11614851"/>
                    <a:pt x="5444109" y="11738584"/>
                  </a:cubicBezTo>
                  <a:cubicBezTo>
                    <a:pt x="5053542" y="11740127"/>
                    <a:pt x="5037441" y="11746221"/>
                    <a:pt x="5037158" y="11733776"/>
                  </a:cubicBezTo>
                  <a:close/>
                  <a:moveTo>
                    <a:pt x="5442669" y="10153450"/>
                  </a:moveTo>
                  <a:cubicBezTo>
                    <a:pt x="5436008" y="9727249"/>
                    <a:pt x="5407432" y="9798141"/>
                    <a:pt x="5505659" y="9798141"/>
                  </a:cubicBezTo>
                  <a:cubicBezTo>
                    <a:pt x="5507588" y="9798141"/>
                    <a:pt x="5842804" y="9798296"/>
                    <a:pt x="5842882" y="9802821"/>
                  </a:cubicBezTo>
                  <a:cubicBezTo>
                    <a:pt x="5851190" y="10332931"/>
                    <a:pt x="5868885" y="10263221"/>
                    <a:pt x="5814281" y="10263221"/>
                  </a:cubicBezTo>
                  <a:cubicBezTo>
                    <a:pt x="5368285" y="10263221"/>
                    <a:pt x="5444984" y="10301097"/>
                    <a:pt x="5442669" y="10153450"/>
                  </a:cubicBezTo>
                  <a:close/>
                  <a:moveTo>
                    <a:pt x="5444367" y="10289680"/>
                  </a:moveTo>
                  <a:cubicBezTo>
                    <a:pt x="5731666" y="10288832"/>
                    <a:pt x="5680508" y="10286646"/>
                    <a:pt x="5851858" y="10287161"/>
                  </a:cubicBezTo>
                  <a:cubicBezTo>
                    <a:pt x="5852527" y="10362553"/>
                    <a:pt x="5852861" y="10358387"/>
                    <a:pt x="5855819" y="10758154"/>
                  </a:cubicBezTo>
                  <a:cubicBezTo>
                    <a:pt x="5658105" y="10758103"/>
                    <a:pt x="5587116" y="10760571"/>
                    <a:pt x="5450745" y="10759620"/>
                  </a:cubicBezTo>
                  <a:cubicBezTo>
                    <a:pt x="5444212" y="10348384"/>
                    <a:pt x="5445756" y="10451701"/>
                    <a:pt x="5444367" y="10289680"/>
                  </a:cubicBezTo>
                  <a:close/>
                  <a:moveTo>
                    <a:pt x="5455812" y="11206804"/>
                  </a:moveTo>
                  <a:cubicBezTo>
                    <a:pt x="5448096" y="10714210"/>
                    <a:pt x="5438579" y="10783662"/>
                    <a:pt x="5505659" y="10783662"/>
                  </a:cubicBezTo>
                  <a:cubicBezTo>
                    <a:pt x="5919889" y="10783662"/>
                    <a:pt x="5855511" y="10759466"/>
                    <a:pt x="5857002" y="10856226"/>
                  </a:cubicBezTo>
                  <a:cubicBezTo>
                    <a:pt x="5864101" y="11310223"/>
                    <a:pt x="5888484" y="11248485"/>
                    <a:pt x="5814255" y="11248485"/>
                  </a:cubicBezTo>
                  <a:cubicBezTo>
                    <a:pt x="5398790" y="11248485"/>
                    <a:pt x="5456610" y="11255325"/>
                    <a:pt x="5455812" y="11206804"/>
                  </a:cubicBezTo>
                  <a:close/>
                  <a:moveTo>
                    <a:pt x="5814255" y="11741053"/>
                  </a:moveTo>
                  <a:cubicBezTo>
                    <a:pt x="5424639" y="11741053"/>
                    <a:pt x="5465226" y="11738919"/>
                    <a:pt x="5465098" y="11732490"/>
                  </a:cubicBezTo>
                  <a:cubicBezTo>
                    <a:pt x="5452674" y="11196133"/>
                    <a:pt x="5442000" y="11270059"/>
                    <a:pt x="5505659" y="11270059"/>
                  </a:cubicBezTo>
                  <a:cubicBezTo>
                    <a:pt x="5659751" y="11270059"/>
                    <a:pt x="5659828" y="11272348"/>
                    <a:pt x="5814255" y="11272348"/>
                  </a:cubicBezTo>
                  <a:cubicBezTo>
                    <a:pt x="5879662" y="11272348"/>
                    <a:pt x="5866673" y="11250594"/>
                    <a:pt x="5867342" y="11382736"/>
                  </a:cubicBezTo>
                  <a:cubicBezTo>
                    <a:pt x="5869117" y="11810171"/>
                    <a:pt x="5899647" y="11741053"/>
                    <a:pt x="5814255" y="11741053"/>
                  </a:cubicBezTo>
                  <a:close/>
                  <a:moveTo>
                    <a:pt x="5871252" y="10153450"/>
                  </a:moveTo>
                  <a:cubicBezTo>
                    <a:pt x="5868499" y="9977750"/>
                    <a:pt x="5866673" y="9977467"/>
                    <a:pt x="5863921" y="9802409"/>
                  </a:cubicBezTo>
                  <a:cubicBezTo>
                    <a:pt x="5863870" y="9799967"/>
                    <a:pt x="6054999" y="9795235"/>
                    <a:pt x="6269638" y="9798115"/>
                  </a:cubicBezTo>
                  <a:cubicBezTo>
                    <a:pt x="6269663" y="9800224"/>
                    <a:pt x="6276171" y="10203695"/>
                    <a:pt x="6277457" y="10265252"/>
                  </a:cubicBezTo>
                  <a:cubicBezTo>
                    <a:pt x="5788842" y="10265433"/>
                    <a:pt x="5873489" y="10292560"/>
                    <a:pt x="5871252" y="10153450"/>
                  </a:cubicBezTo>
                  <a:close/>
                  <a:moveTo>
                    <a:pt x="5968424" y="10288138"/>
                  </a:moveTo>
                  <a:cubicBezTo>
                    <a:pt x="6059192" y="10289346"/>
                    <a:pt x="6080977" y="10289192"/>
                    <a:pt x="6277971" y="10289115"/>
                  </a:cubicBezTo>
                  <a:cubicBezTo>
                    <a:pt x="6289597" y="10808296"/>
                    <a:pt x="6289057" y="10757461"/>
                    <a:pt x="6277071" y="10757564"/>
                  </a:cubicBezTo>
                  <a:cubicBezTo>
                    <a:pt x="6161431" y="10758489"/>
                    <a:pt x="6154589" y="10758257"/>
                    <a:pt x="5876910" y="10758154"/>
                  </a:cubicBezTo>
                  <a:cubicBezTo>
                    <a:pt x="5873052" y="10205674"/>
                    <a:pt x="5843808" y="10286440"/>
                    <a:pt x="5968424" y="10288138"/>
                  </a:cubicBezTo>
                  <a:close/>
                  <a:moveTo>
                    <a:pt x="5886632" y="11206753"/>
                  </a:moveTo>
                  <a:cubicBezTo>
                    <a:pt x="5883854" y="11028815"/>
                    <a:pt x="5880794" y="11029869"/>
                    <a:pt x="5878067" y="10855814"/>
                  </a:cubicBezTo>
                  <a:cubicBezTo>
                    <a:pt x="5876421" y="10750569"/>
                    <a:pt x="5809316" y="10785128"/>
                    <a:pt x="6286510" y="10781425"/>
                  </a:cubicBezTo>
                  <a:cubicBezTo>
                    <a:pt x="6290523" y="11047457"/>
                    <a:pt x="6289469" y="11090553"/>
                    <a:pt x="6292477" y="11250851"/>
                  </a:cubicBezTo>
                  <a:cubicBezTo>
                    <a:pt x="5821636" y="11251057"/>
                    <a:pt x="5887481" y="11261934"/>
                    <a:pt x="5886632" y="11206753"/>
                  </a:cubicBezTo>
                  <a:close/>
                  <a:moveTo>
                    <a:pt x="6277225" y="11740384"/>
                  </a:moveTo>
                  <a:cubicBezTo>
                    <a:pt x="5858957" y="11738122"/>
                    <a:pt x="5893885" y="11746428"/>
                    <a:pt x="5893603" y="11733853"/>
                  </a:cubicBezTo>
                  <a:cubicBezTo>
                    <a:pt x="5880974" y="11182298"/>
                    <a:pt x="5868602" y="11272013"/>
                    <a:pt x="5968449" y="11273608"/>
                  </a:cubicBezTo>
                  <a:cubicBezTo>
                    <a:pt x="6057417" y="11275048"/>
                    <a:pt x="6081594" y="11274816"/>
                    <a:pt x="6292992" y="11274713"/>
                  </a:cubicBezTo>
                  <a:cubicBezTo>
                    <a:pt x="6304052" y="11794768"/>
                    <a:pt x="6314443" y="11740564"/>
                    <a:pt x="6277225" y="11740384"/>
                  </a:cubicBezTo>
                  <a:close/>
                  <a:moveTo>
                    <a:pt x="6299062" y="10289089"/>
                  </a:moveTo>
                  <a:cubicBezTo>
                    <a:pt x="6768874" y="10288883"/>
                    <a:pt x="6706760" y="10272658"/>
                    <a:pt x="6708122" y="10329588"/>
                  </a:cubicBezTo>
                  <a:cubicBezTo>
                    <a:pt x="6711595" y="10480578"/>
                    <a:pt x="6711184" y="10500634"/>
                    <a:pt x="6714578" y="10678083"/>
                  </a:cubicBezTo>
                  <a:cubicBezTo>
                    <a:pt x="6716637" y="10784099"/>
                    <a:pt x="6788243" y="10753860"/>
                    <a:pt x="6307215" y="10757306"/>
                  </a:cubicBezTo>
                  <a:cubicBezTo>
                    <a:pt x="6301532" y="10380835"/>
                    <a:pt x="6302894" y="10462270"/>
                    <a:pt x="6299062" y="10289089"/>
                  </a:cubicBezTo>
                  <a:close/>
                  <a:moveTo>
                    <a:pt x="6308707" y="10855814"/>
                  </a:moveTo>
                  <a:cubicBezTo>
                    <a:pt x="6307215" y="10757691"/>
                    <a:pt x="6234195" y="10780448"/>
                    <a:pt x="6716456" y="10780166"/>
                  </a:cubicBezTo>
                  <a:cubicBezTo>
                    <a:pt x="6716842" y="10802202"/>
                    <a:pt x="6723195" y="11192327"/>
                    <a:pt x="6723426" y="11207190"/>
                  </a:cubicBezTo>
                  <a:cubicBezTo>
                    <a:pt x="6724198" y="11255994"/>
                    <a:pt x="6790995" y="11250594"/>
                    <a:pt x="6313569" y="11250851"/>
                  </a:cubicBezTo>
                  <a:cubicBezTo>
                    <a:pt x="6310688" y="11102922"/>
                    <a:pt x="6311228" y="11017398"/>
                    <a:pt x="6308707" y="10855814"/>
                  </a:cubicBezTo>
                  <a:close/>
                  <a:moveTo>
                    <a:pt x="6323574" y="11740616"/>
                  </a:moveTo>
                  <a:cubicBezTo>
                    <a:pt x="6319948" y="11384689"/>
                    <a:pt x="6317607" y="11438868"/>
                    <a:pt x="6314032" y="11274688"/>
                  </a:cubicBezTo>
                  <a:cubicBezTo>
                    <a:pt x="6570311" y="11274559"/>
                    <a:pt x="6618950" y="11270239"/>
                    <a:pt x="6724327" y="11269982"/>
                  </a:cubicBezTo>
                  <a:cubicBezTo>
                    <a:pt x="6726436" y="11432337"/>
                    <a:pt x="6722294" y="11150645"/>
                    <a:pt x="6730062" y="11737247"/>
                  </a:cubicBezTo>
                  <a:cubicBezTo>
                    <a:pt x="6730062" y="11739099"/>
                    <a:pt x="6432707" y="11741130"/>
                    <a:pt x="6323574" y="11740616"/>
                  </a:cubicBezTo>
                  <a:close/>
                  <a:moveTo>
                    <a:pt x="6740119" y="10288909"/>
                  </a:moveTo>
                  <a:cubicBezTo>
                    <a:pt x="7195194" y="10288909"/>
                    <a:pt x="7134853" y="10268724"/>
                    <a:pt x="7135599" y="10329382"/>
                  </a:cubicBezTo>
                  <a:cubicBezTo>
                    <a:pt x="7141926" y="10835707"/>
                    <a:pt x="7174874" y="10758386"/>
                    <a:pt x="7048689" y="10758386"/>
                  </a:cubicBezTo>
                  <a:cubicBezTo>
                    <a:pt x="6899999" y="10758386"/>
                    <a:pt x="6894906" y="10756252"/>
                    <a:pt x="6740119" y="10756252"/>
                  </a:cubicBezTo>
                  <a:cubicBezTo>
                    <a:pt x="6736492" y="10756252"/>
                    <a:pt x="6720700" y="10288935"/>
                    <a:pt x="6740119" y="10288909"/>
                  </a:cubicBezTo>
                  <a:close/>
                  <a:moveTo>
                    <a:pt x="6744466" y="11206753"/>
                  </a:moveTo>
                  <a:cubicBezTo>
                    <a:pt x="6735721" y="10670523"/>
                    <a:pt x="6738087" y="10812359"/>
                    <a:pt x="6737521" y="10780140"/>
                  </a:cubicBezTo>
                  <a:cubicBezTo>
                    <a:pt x="6908538" y="10780140"/>
                    <a:pt x="6887935" y="10782891"/>
                    <a:pt x="7144627" y="10782146"/>
                  </a:cubicBezTo>
                  <a:cubicBezTo>
                    <a:pt x="7144679" y="10784151"/>
                    <a:pt x="7152421" y="11203410"/>
                    <a:pt x="7153063" y="11250388"/>
                  </a:cubicBezTo>
                  <a:cubicBezTo>
                    <a:pt x="7028756" y="11252060"/>
                    <a:pt x="6950925" y="11250362"/>
                    <a:pt x="6894649" y="11248511"/>
                  </a:cubicBezTo>
                  <a:cubicBezTo>
                    <a:pt x="6717870" y="11242983"/>
                    <a:pt x="6745315" y="11261316"/>
                    <a:pt x="6744466" y="11206753"/>
                  </a:cubicBezTo>
                  <a:close/>
                  <a:moveTo>
                    <a:pt x="6751179" y="11738147"/>
                  </a:moveTo>
                  <a:cubicBezTo>
                    <a:pt x="6745469" y="11346042"/>
                    <a:pt x="6746987" y="11390244"/>
                    <a:pt x="6745392" y="11269982"/>
                  </a:cubicBezTo>
                  <a:cubicBezTo>
                    <a:pt x="6894057" y="11270110"/>
                    <a:pt x="6895009" y="11274893"/>
                    <a:pt x="7048689" y="11274893"/>
                  </a:cubicBezTo>
                  <a:cubicBezTo>
                    <a:pt x="7187992" y="11274893"/>
                    <a:pt x="7150620" y="11186027"/>
                    <a:pt x="7158979" y="11739202"/>
                  </a:cubicBezTo>
                  <a:cubicBezTo>
                    <a:pt x="6875127" y="11739279"/>
                    <a:pt x="6903162" y="11738199"/>
                    <a:pt x="6751179" y="11738147"/>
                  </a:cubicBezTo>
                  <a:close/>
                  <a:moveTo>
                    <a:pt x="7163120" y="10680037"/>
                  </a:moveTo>
                  <a:cubicBezTo>
                    <a:pt x="7149771" y="10224162"/>
                    <a:pt x="7144704" y="10287469"/>
                    <a:pt x="7202910" y="10288240"/>
                  </a:cubicBezTo>
                  <a:cubicBezTo>
                    <a:pt x="7320376" y="10289989"/>
                    <a:pt x="7356488" y="10288806"/>
                    <a:pt x="7511917" y="10289860"/>
                  </a:cubicBezTo>
                  <a:cubicBezTo>
                    <a:pt x="7586815" y="10290375"/>
                    <a:pt x="7566162" y="10217760"/>
                    <a:pt x="7571537" y="10758438"/>
                  </a:cubicBezTo>
                  <a:cubicBezTo>
                    <a:pt x="7095809" y="10756612"/>
                    <a:pt x="7166181" y="10785488"/>
                    <a:pt x="7163120" y="10680037"/>
                  </a:cubicBezTo>
                  <a:close/>
                  <a:moveTo>
                    <a:pt x="7173511" y="11206753"/>
                  </a:moveTo>
                  <a:cubicBezTo>
                    <a:pt x="7165847" y="10717399"/>
                    <a:pt x="7150209" y="10782197"/>
                    <a:pt x="7203090" y="10781914"/>
                  </a:cubicBezTo>
                  <a:cubicBezTo>
                    <a:pt x="7641729" y="10780166"/>
                    <a:pt x="7571383" y="10764274"/>
                    <a:pt x="7572849" y="10856226"/>
                  </a:cubicBezTo>
                  <a:cubicBezTo>
                    <a:pt x="7580051" y="11315649"/>
                    <a:pt x="7602685" y="11247482"/>
                    <a:pt x="7511917" y="11247842"/>
                  </a:cubicBezTo>
                  <a:cubicBezTo>
                    <a:pt x="7114611" y="11248922"/>
                    <a:pt x="7174386" y="11263450"/>
                    <a:pt x="7173511" y="11206753"/>
                  </a:cubicBezTo>
                  <a:close/>
                  <a:moveTo>
                    <a:pt x="7586893" y="11734033"/>
                  </a:moveTo>
                  <a:cubicBezTo>
                    <a:pt x="7586893" y="11739922"/>
                    <a:pt x="7621461" y="11739021"/>
                    <a:pt x="7180045" y="11739176"/>
                  </a:cubicBezTo>
                  <a:cubicBezTo>
                    <a:pt x="7172122" y="11215109"/>
                    <a:pt x="7164278" y="11274148"/>
                    <a:pt x="7203219" y="11273427"/>
                  </a:cubicBezTo>
                  <a:cubicBezTo>
                    <a:pt x="7319733" y="11271242"/>
                    <a:pt x="7347151" y="11272373"/>
                    <a:pt x="7511994" y="11271705"/>
                  </a:cubicBezTo>
                  <a:cubicBezTo>
                    <a:pt x="7595483" y="11271499"/>
                    <a:pt x="7588590" y="11196133"/>
                    <a:pt x="7586893" y="11734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"/>
          <p:cNvGrpSpPr/>
          <p:nvPr/>
        </p:nvGrpSpPr>
        <p:grpSpPr>
          <a:xfrm rot="586501">
            <a:off x="6364953" y="-481084"/>
            <a:ext cx="3090994" cy="3120475"/>
            <a:chOff x="12728365" y="-963559"/>
            <a:chExt cx="6181248" cy="6240414"/>
          </a:xfrm>
        </p:grpSpPr>
        <p:sp>
          <p:nvSpPr>
            <p:cNvPr id="346" name="Google Shape;346;p2"/>
            <p:cNvSpPr/>
            <p:nvPr/>
          </p:nvSpPr>
          <p:spPr>
            <a:xfrm>
              <a:off x="12736525" y="-963559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"/>
            <p:cNvGrpSpPr/>
            <p:nvPr/>
          </p:nvGrpSpPr>
          <p:grpSpPr>
            <a:xfrm>
              <a:off x="12728365" y="-543217"/>
              <a:ext cx="6181248" cy="5467080"/>
              <a:chOff x="12728365" y="-543217"/>
              <a:chExt cx="6181248" cy="5467080"/>
            </a:xfrm>
          </p:grpSpPr>
          <p:sp>
            <p:nvSpPr>
              <p:cNvPr id="348" name="Google Shape;348;p2"/>
              <p:cNvSpPr/>
              <p:nvPr/>
            </p:nvSpPr>
            <p:spPr>
              <a:xfrm>
                <a:off x="12731659" y="910200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12734823" y="1394191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12732732" y="1878127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12731861" y="-543217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12728498" y="426055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12729156" y="-58345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12731534" y="3329571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2733232" y="4296973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12729565" y="2362011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12730532" y="4780701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2734705" y="3813256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12728365" y="2845846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0" name="Google Shape;360;p2"/>
          <p:cNvGrpSpPr/>
          <p:nvPr/>
        </p:nvGrpSpPr>
        <p:grpSpPr>
          <a:xfrm rot="-1613890">
            <a:off x="166031" y="1527021"/>
            <a:ext cx="1871859" cy="657642"/>
            <a:chOff x="332147" y="3053969"/>
            <a:chExt cx="3743769" cy="1315301"/>
          </a:xfrm>
        </p:grpSpPr>
        <p:sp>
          <p:nvSpPr>
            <p:cNvPr id="361" name="Google Shape;361;p2"/>
            <p:cNvSpPr/>
            <p:nvPr/>
          </p:nvSpPr>
          <p:spPr>
            <a:xfrm>
              <a:off x="332147" y="3053969"/>
              <a:ext cx="3743769" cy="1315301"/>
            </a:xfrm>
            <a:custGeom>
              <a:avLst/>
              <a:gdLst/>
              <a:ahLst/>
              <a:cxnLst/>
              <a:rect l="l" t="t" r="r" b="b"/>
              <a:pathLst>
                <a:path w="3743769" h="1315301" extrusionOk="0">
                  <a:moveTo>
                    <a:pt x="1871894" y="1311698"/>
                  </a:moveTo>
                  <a:cubicBezTo>
                    <a:pt x="2815396" y="1275785"/>
                    <a:pt x="2376972" y="1327966"/>
                    <a:pt x="3289924" y="1307599"/>
                  </a:cubicBezTo>
                  <a:cubicBezTo>
                    <a:pt x="3636222" y="1299815"/>
                    <a:pt x="3723152" y="1340067"/>
                    <a:pt x="3742762" y="1288412"/>
                  </a:cubicBezTo>
                  <a:cubicBezTo>
                    <a:pt x="3745570" y="1278562"/>
                    <a:pt x="3742485" y="1265628"/>
                    <a:pt x="3733837" y="1259495"/>
                  </a:cubicBezTo>
                  <a:cubicBezTo>
                    <a:pt x="3695231" y="1240420"/>
                    <a:pt x="3671383" y="1202337"/>
                    <a:pt x="3649160" y="1166551"/>
                  </a:cubicBezTo>
                  <a:cubicBezTo>
                    <a:pt x="3669137" y="1132627"/>
                    <a:pt x="3711449" y="1098928"/>
                    <a:pt x="3700899" y="1055553"/>
                  </a:cubicBezTo>
                  <a:cubicBezTo>
                    <a:pt x="3679238" y="1012456"/>
                    <a:pt x="3647813" y="979380"/>
                    <a:pt x="3628060" y="933978"/>
                  </a:cubicBezTo>
                  <a:cubicBezTo>
                    <a:pt x="3742590" y="764133"/>
                    <a:pt x="3703362" y="811329"/>
                    <a:pt x="3615377" y="649419"/>
                  </a:cubicBezTo>
                  <a:cubicBezTo>
                    <a:pt x="3636701" y="608409"/>
                    <a:pt x="3680466" y="568351"/>
                    <a:pt x="3674071" y="518956"/>
                  </a:cubicBezTo>
                  <a:cubicBezTo>
                    <a:pt x="3648314" y="472375"/>
                    <a:pt x="3616949" y="433106"/>
                    <a:pt x="3592143" y="385001"/>
                  </a:cubicBezTo>
                  <a:cubicBezTo>
                    <a:pt x="3615938" y="345672"/>
                    <a:pt x="3689331" y="297012"/>
                    <a:pt x="3661328" y="246265"/>
                  </a:cubicBezTo>
                  <a:cubicBezTo>
                    <a:pt x="3647408" y="228541"/>
                    <a:pt x="3632763" y="210938"/>
                    <a:pt x="3622101" y="190962"/>
                  </a:cubicBezTo>
                  <a:cubicBezTo>
                    <a:pt x="3631363" y="147136"/>
                    <a:pt x="3679897" y="12619"/>
                    <a:pt x="3594943" y="26574"/>
                  </a:cubicBezTo>
                  <a:cubicBezTo>
                    <a:pt x="3545338" y="26409"/>
                    <a:pt x="3495284" y="23706"/>
                    <a:pt x="3445567" y="23031"/>
                  </a:cubicBezTo>
                  <a:cubicBezTo>
                    <a:pt x="3151780" y="57886"/>
                    <a:pt x="2517295" y="-6411"/>
                    <a:pt x="1981893" y="2274"/>
                  </a:cubicBezTo>
                  <a:cubicBezTo>
                    <a:pt x="1335683" y="-8461"/>
                    <a:pt x="1477422" y="22047"/>
                    <a:pt x="148822" y="26567"/>
                  </a:cubicBezTo>
                  <a:cubicBezTo>
                    <a:pt x="63869" y="12611"/>
                    <a:pt x="112411" y="147128"/>
                    <a:pt x="121665" y="190954"/>
                  </a:cubicBezTo>
                  <a:cubicBezTo>
                    <a:pt x="111003" y="210923"/>
                    <a:pt x="96357" y="228534"/>
                    <a:pt x="82438" y="246258"/>
                  </a:cubicBezTo>
                  <a:cubicBezTo>
                    <a:pt x="54435" y="297005"/>
                    <a:pt x="127835" y="345665"/>
                    <a:pt x="151623" y="384994"/>
                  </a:cubicBezTo>
                  <a:cubicBezTo>
                    <a:pt x="126824" y="433099"/>
                    <a:pt x="95451" y="472367"/>
                    <a:pt x="69694" y="518948"/>
                  </a:cubicBezTo>
                  <a:cubicBezTo>
                    <a:pt x="63300" y="568344"/>
                    <a:pt x="107064" y="608401"/>
                    <a:pt x="128389" y="649412"/>
                  </a:cubicBezTo>
                  <a:cubicBezTo>
                    <a:pt x="40403" y="811329"/>
                    <a:pt x="1176" y="764125"/>
                    <a:pt x="115705" y="933970"/>
                  </a:cubicBezTo>
                  <a:cubicBezTo>
                    <a:pt x="95953" y="979373"/>
                    <a:pt x="64528" y="1012456"/>
                    <a:pt x="42867" y="1055546"/>
                  </a:cubicBezTo>
                  <a:cubicBezTo>
                    <a:pt x="32317" y="1098921"/>
                    <a:pt x="74629" y="1132620"/>
                    <a:pt x="94605" y="1166544"/>
                  </a:cubicBezTo>
                  <a:cubicBezTo>
                    <a:pt x="72382" y="1202322"/>
                    <a:pt x="48535" y="1240412"/>
                    <a:pt x="9929" y="1259487"/>
                  </a:cubicBezTo>
                  <a:cubicBezTo>
                    <a:pt x="1288" y="1265620"/>
                    <a:pt x="-1796" y="1278562"/>
                    <a:pt x="1004" y="1288404"/>
                  </a:cubicBezTo>
                  <a:cubicBezTo>
                    <a:pt x="20681" y="1340240"/>
                    <a:pt x="105664" y="1299762"/>
                    <a:pt x="453841" y="1307592"/>
                  </a:cubicBezTo>
                  <a:cubicBezTo>
                    <a:pt x="1363275" y="1327883"/>
                    <a:pt x="930571" y="1275860"/>
                    <a:pt x="1871894" y="13116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32147" y="3053969"/>
              <a:ext cx="3743769" cy="1315301"/>
            </a:xfrm>
            <a:custGeom>
              <a:avLst/>
              <a:gdLst/>
              <a:ahLst/>
              <a:cxnLst/>
              <a:rect l="l" t="t" r="r" b="b"/>
              <a:pathLst>
                <a:path w="3743769" h="1315301" extrusionOk="0">
                  <a:moveTo>
                    <a:pt x="1871894" y="1311698"/>
                  </a:moveTo>
                  <a:cubicBezTo>
                    <a:pt x="2815396" y="1275785"/>
                    <a:pt x="2376972" y="1327966"/>
                    <a:pt x="3289924" y="1307599"/>
                  </a:cubicBezTo>
                  <a:cubicBezTo>
                    <a:pt x="3636222" y="1299815"/>
                    <a:pt x="3723152" y="1340067"/>
                    <a:pt x="3742762" y="1288412"/>
                  </a:cubicBezTo>
                  <a:cubicBezTo>
                    <a:pt x="3745570" y="1278562"/>
                    <a:pt x="3742485" y="1265628"/>
                    <a:pt x="3733837" y="1259495"/>
                  </a:cubicBezTo>
                  <a:cubicBezTo>
                    <a:pt x="3695231" y="1240420"/>
                    <a:pt x="3671383" y="1202337"/>
                    <a:pt x="3649160" y="1166551"/>
                  </a:cubicBezTo>
                  <a:cubicBezTo>
                    <a:pt x="3669137" y="1132627"/>
                    <a:pt x="3711449" y="1098928"/>
                    <a:pt x="3700899" y="1055553"/>
                  </a:cubicBezTo>
                  <a:cubicBezTo>
                    <a:pt x="3679238" y="1012456"/>
                    <a:pt x="3647813" y="979380"/>
                    <a:pt x="3628060" y="933978"/>
                  </a:cubicBezTo>
                  <a:cubicBezTo>
                    <a:pt x="3742590" y="764133"/>
                    <a:pt x="3703362" y="811329"/>
                    <a:pt x="3615377" y="649419"/>
                  </a:cubicBezTo>
                  <a:cubicBezTo>
                    <a:pt x="3636701" y="608409"/>
                    <a:pt x="3680466" y="568351"/>
                    <a:pt x="3674071" y="518956"/>
                  </a:cubicBezTo>
                  <a:cubicBezTo>
                    <a:pt x="3648314" y="472375"/>
                    <a:pt x="3616949" y="433106"/>
                    <a:pt x="3592143" y="385001"/>
                  </a:cubicBezTo>
                  <a:cubicBezTo>
                    <a:pt x="3615938" y="345672"/>
                    <a:pt x="3689331" y="297012"/>
                    <a:pt x="3661328" y="246265"/>
                  </a:cubicBezTo>
                  <a:cubicBezTo>
                    <a:pt x="3647408" y="228541"/>
                    <a:pt x="3632763" y="210938"/>
                    <a:pt x="3622101" y="190962"/>
                  </a:cubicBezTo>
                  <a:cubicBezTo>
                    <a:pt x="3631363" y="147136"/>
                    <a:pt x="3679897" y="12619"/>
                    <a:pt x="3594943" y="26574"/>
                  </a:cubicBezTo>
                  <a:cubicBezTo>
                    <a:pt x="3545338" y="26409"/>
                    <a:pt x="3495284" y="23706"/>
                    <a:pt x="3445567" y="23031"/>
                  </a:cubicBezTo>
                  <a:cubicBezTo>
                    <a:pt x="3151780" y="57886"/>
                    <a:pt x="2517295" y="-6411"/>
                    <a:pt x="1981893" y="2274"/>
                  </a:cubicBezTo>
                  <a:cubicBezTo>
                    <a:pt x="1335683" y="-8461"/>
                    <a:pt x="1477422" y="22047"/>
                    <a:pt x="148822" y="26567"/>
                  </a:cubicBezTo>
                  <a:cubicBezTo>
                    <a:pt x="63869" y="12611"/>
                    <a:pt x="112411" y="147128"/>
                    <a:pt x="121665" y="190954"/>
                  </a:cubicBezTo>
                  <a:cubicBezTo>
                    <a:pt x="111003" y="210923"/>
                    <a:pt x="96357" y="228534"/>
                    <a:pt x="82438" y="246258"/>
                  </a:cubicBezTo>
                  <a:cubicBezTo>
                    <a:pt x="54435" y="297005"/>
                    <a:pt x="127835" y="345665"/>
                    <a:pt x="151623" y="384994"/>
                  </a:cubicBezTo>
                  <a:cubicBezTo>
                    <a:pt x="126824" y="433099"/>
                    <a:pt x="95451" y="472367"/>
                    <a:pt x="69694" y="518948"/>
                  </a:cubicBezTo>
                  <a:cubicBezTo>
                    <a:pt x="63300" y="568344"/>
                    <a:pt x="107064" y="608401"/>
                    <a:pt x="128389" y="649412"/>
                  </a:cubicBezTo>
                  <a:cubicBezTo>
                    <a:pt x="40403" y="811329"/>
                    <a:pt x="1176" y="764125"/>
                    <a:pt x="115705" y="933970"/>
                  </a:cubicBezTo>
                  <a:cubicBezTo>
                    <a:pt x="95953" y="979373"/>
                    <a:pt x="64528" y="1012456"/>
                    <a:pt x="42867" y="1055546"/>
                  </a:cubicBezTo>
                  <a:cubicBezTo>
                    <a:pt x="32317" y="1098921"/>
                    <a:pt x="74629" y="1132620"/>
                    <a:pt x="94605" y="1166544"/>
                  </a:cubicBezTo>
                  <a:cubicBezTo>
                    <a:pt x="72382" y="1202322"/>
                    <a:pt x="48535" y="1240412"/>
                    <a:pt x="9929" y="1259487"/>
                  </a:cubicBezTo>
                  <a:cubicBezTo>
                    <a:pt x="1288" y="1265620"/>
                    <a:pt x="-1796" y="1278562"/>
                    <a:pt x="1004" y="1288404"/>
                  </a:cubicBezTo>
                  <a:cubicBezTo>
                    <a:pt x="20681" y="1340240"/>
                    <a:pt x="105664" y="1299762"/>
                    <a:pt x="453841" y="1307592"/>
                  </a:cubicBezTo>
                  <a:cubicBezTo>
                    <a:pt x="1363275" y="1327883"/>
                    <a:pt x="930571" y="1275860"/>
                    <a:pt x="1871894" y="13116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2"/>
          <p:cNvGrpSpPr/>
          <p:nvPr/>
        </p:nvGrpSpPr>
        <p:grpSpPr>
          <a:xfrm rot="-1990512">
            <a:off x="7145416" y="2348304"/>
            <a:ext cx="1871874" cy="638018"/>
            <a:chOff x="14291113" y="4697564"/>
            <a:chExt cx="3743754" cy="1276038"/>
          </a:xfrm>
        </p:grpSpPr>
        <p:grpSp>
          <p:nvGrpSpPr>
            <p:cNvPr id="364" name="Google Shape;364;p2"/>
            <p:cNvGrpSpPr/>
            <p:nvPr/>
          </p:nvGrpSpPr>
          <p:grpSpPr>
            <a:xfrm>
              <a:off x="14291113" y="4697564"/>
              <a:ext cx="3743754" cy="1276038"/>
              <a:chOff x="14291113" y="4697564"/>
              <a:chExt cx="3743754" cy="1276038"/>
            </a:xfrm>
          </p:grpSpPr>
          <p:sp>
            <p:nvSpPr>
              <p:cNvPr id="365" name="Google Shape;365;p2"/>
              <p:cNvSpPr/>
              <p:nvPr/>
            </p:nvSpPr>
            <p:spPr>
              <a:xfrm>
                <a:off x="16472050" y="4726223"/>
                <a:ext cx="69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1" extrusionOk="0">
                    <a:moveTo>
                      <a:pt x="0" y="60"/>
                    </a:moveTo>
                    <a:cubicBezTo>
                      <a:pt x="502" y="97"/>
                      <a:pt x="202" y="90"/>
                      <a:pt x="696" y="0"/>
                    </a:cubicBezTo>
                    <a:cubicBezTo>
                      <a:pt x="487" y="37"/>
                      <a:pt x="217" y="22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6424242" y="4729008"/>
                <a:ext cx="97" cy="7"/>
              </a:xfrm>
              <a:custGeom>
                <a:avLst/>
                <a:gdLst/>
                <a:ahLst/>
                <a:cxnLst/>
                <a:rect l="l" t="t" r="r" b="b"/>
                <a:pathLst>
                  <a:path w="97" h="7" extrusionOk="0">
                    <a:moveTo>
                      <a:pt x="97" y="0"/>
                    </a:moveTo>
                    <a:cubicBezTo>
                      <a:pt x="60" y="0"/>
                      <a:pt x="30" y="0"/>
                      <a:pt x="0" y="7"/>
                    </a:cubicBezTo>
                    <a:cubicBezTo>
                      <a:pt x="15" y="7"/>
                      <a:pt x="75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6523078" y="4723078"/>
                <a:ext cx="14" cy="7"/>
              </a:xfrm>
              <a:custGeom>
                <a:avLst/>
                <a:gdLst/>
                <a:ahLst/>
                <a:cxnLst/>
                <a:rect l="l" t="t" r="r" b="b"/>
                <a:pathLst>
                  <a:path w="14" h="7" extrusionOk="0">
                    <a:moveTo>
                      <a:pt x="15" y="0"/>
                    </a:moveTo>
                    <a:lnTo>
                      <a:pt x="0" y="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4291113" y="4697564"/>
                <a:ext cx="3743754" cy="1276038"/>
              </a:xfrm>
              <a:custGeom>
                <a:avLst/>
                <a:gdLst/>
                <a:ahLst/>
                <a:cxnLst/>
                <a:rect l="l" t="t" r="r" b="b"/>
                <a:pathLst>
                  <a:path w="3743754" h="1276038" extrusionOk="0">
                    <a:moveTo>
                      <a:pt x="3702355" y="20206"/>
                    </a:moveTo>
                    <a:cubicBezTo>
                      <a:pt x="3157474" y="-14222"/>
                      <a:pt x="2340406" y="-6847"/>
                      <a:pt x="1794012" y="59343"/>
                    </a:cubicBezTo>
                    <a:cubicBezTo>
                      <a:pt x="1781448" y="60122"/>
                      <a:pt x="55719" y="127382"/>
                      <a:pt x="24847" y="130190"/>
                    </a:cubicBezTo>
                    <a:cubicBezTo>
                      <a:pt x="-30792" y="132114"/>
                      <a:pt x="9992" y="186601"/>
                      <a:pt x="117408" y="341929"/>
                    </a:cubicBezTo>
                    <a:cubicBezTo>
                      <a:pt x="25858" y="547896"/>
                      <a:pt x="-33301" y="467764"/>
                      <a:pt x="135461" y="629749"/>
                    </a:cubicBezTo>
                    <a:cubicBezTo>
                      <a:pt x="143502" y="638629"/>
                      <a:pt x="155123" y="645188"/>
                      <a:pt x="160693" y="655925"/>
                    </a:cubicBezTo>
                    <a:cubicBezTo>
                      <a:pt x="164040" y="695167"/>
                      <a:pt x="52866" y="907483"/>
                      <a:pt x="49841" y="927415"/>
                    </a:cubicBezTo>
                    <a:cubicBezTo>
                      <a:pt x="56325" y="965804"/>
                      <a:pt x="113462" y="954595"/>
                      <a:pt x="207371" y="1008759"/>
                    </a:cubicBezTo>
                    <a:cubicBezTo>
                      <a:pt x="140867" y="1224984"/>
                      <a:pt x="41006" y="1267386"/>
                      <a:pt x="163943" y="1275779"/>
                    </a:cubicBezTo>
                    <a:cubicBezTo>
                      <a:pt x="197854" y="1278093"/>
                      <a:pt x="509484" y="1264271"/>
                      <a:pt x="514389" y="1260235"/>
                    </a:cubicBezTo>
                    <a:cubicBezTo>
                      <a:pt x="820066" y="1236574"/>
                      <a:pt x="807764" y="1253601"/>
                      <a:pt x="1097404" y="1259284"/>
                    </a:cubicBezTo>
                    <a:cubicBezTo>
                      <a:pt x="1583516" y="1267767"/>
                      <a:pt x="3077095" y="1171268"/>
                      <a:pt x="3077649" y="1171238"/>
                    </a:cubicBezTo>
                    <a:cubicBezTo>
                      <a:pt x="3899172" y="1216628"/>
                      <a:pt x="3770379" y="1262331"/>
                      <a:pt x="3641212" y="1015798"/>
                    </a:cubicBezTo>
                    <a:cubicBezTo>
                      <a:pt x="3676523" y="976608"/>
                      <a:pt x="3741208" y="934236"/>
                      <a:pt x="3733990" y="875923"/>
                    </a:cubicBezTo>
                    <a:cubicBezTo>
                      <a:pt x="3696462" y="795934"/>
                      <a:pt x="3645442" y="721164"/>
                      <a:pt x="3615417" y="637686"/>
                    </a:cubicBezTo>
                    <a:cubicBezTo>
                      <a:pt x="3635619" y="574461"/>
                      <a:pt x="3726937" y="472624"/>
                      <a:pt x="3725207" y="431053"/>
                    </a:cubicBezTo>
                    <a:cubicBezTo>
                      <a:pt x="3699427" y="353310"/>
                      <a:pt x="3634765" y="281849"/>
                      <a:pt x="3635087" y="241529"/>
                    </a:cubicBezTo>
                    <a:cubicBezTo>
                      <a:pt x="3698626" y="155468"/>
                      <a:pt x="3801947" y="16207"/>
                      <a:pt x="3702355" y="202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2"/>
            <p:cNvGrpSpPr/>
            <p:nvPr/>
          </p:nvGrpSpPr>
          <p:grpSpPr>
            <a:xfrm>
              <a:off x="14291113" y="4697564"/>
              <a:ext cx="3743754" cy="1276038"/>
              <a:chOff x="14291113" y="4697564"/>
              <a:chExt cx="3743754" cy="1276038"/>
            </a:xfrm>
          </p:grpSpPr>
          <p:sp>
            <p:nvSpPr>
              <p:cNvPr id="370" name="Google Shape;370;p2"/>
              <p:cNvSpPr/>
              <p:nvPr/>
            </p:nvSpPr>
            <p:spPr>
              <a:xfrm>
                <a:off x="16472050" y="4726223"/>
                <a:ext cx="69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1" extrusionOk="0">
                    <a:moveTo>
                      <a:pt x="0" y="60"/>
                    </a:moveTo>
                    <a:cubicBezTo>
                      <a:pt x="502" y="97"/>
                      <a:pt x="202" y="90"/>
                      <a:pt x="696" y="0"/>
                    </a:cubicBezTo>
                    <a:cubicBezTo>
                      <a:pt x="487" y="37"/>
                      <a:pt x="217" y="22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16424242" y="4729008"/>
                <a:ext cx="97" cy="7"/>
              </a:xfrm>
              <a:custGeom>
                <a:avLst/>
                <a:gdLst/>
                <a:ahLst/>
                <a:cxnLst/>
                <a:rect l="l" t="t" r="r" b="b"/>
                <a:pathLst>
                  <a:path w="97" h="7" extrusionOk="0">
                    <a:moveTo>
                      <a:pt x="97" y="0"/>
                    </a:moveTo>
                    <a:cubicBezTo>
                      <a:pt x="60" y="0"/>
                      <a:pt x="30" y="0"/>
                      <a:pt x="0" y="7"/>
                    </a:cubicBezTo>
                    <a:cubicBezTo>
                      <a:pt x="15" y="7"/>
                      <a:pt x="75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16523078" y="4723078"/>
                <a:ext cx="14" cy="7"/>
              </a:xfrm>
              <a:custGeom>
                <a:avLst/>
                <a:gdLst/>
                <a:ahLst/>
                <a:cxnLst/>
                <a:rect l="l" t="t" r="r" b="b"/>
                <a:pathLst>
                  <a:path w="14" h="7" extrusionOk="0">
                    <a:moveTo>
                      <a:pt x="15" y="0"/>
                    </a:moveTo>
                    <a:lnTo>
                      <a:pt x="0" y="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14291113" y="4697564"/>
                <a:ext cx="3743754" cy="1276038"/>
              </a:xfrm>
              <a:custGeom>
                <a:avLst/>
                <a:gdLst/>
                <a:ahLst/>
                <a:cxnLst/>
                <a:rect l="l" t="t" r="r" b="b"/>
                <a:pathLst>
                  <a:path w="3743754" h="1276038" extrusionOk="0">
                    <a:moveTo>
                      <a:pt x="3702355" y="20206"/>
                    </a:moveTo>
                    <a:cubicBezTo>
                      <a:pt x="3157474" y="-14222"/>
                      <a:pt x="2340406" y="-6847"/>
                      <a:pt x="1794012" y="59343"/>
                    </a:cubicBezTo>
                    <a:cubicBezTo>
                      <a:pt x="1781448" y="60122"/>
                      <a:pt x="55719" y="127382"/>
                      <a:pt x="24847" y="130190"/>
                    </a:cubicBezTo>
                    <a:cubicBezTo>
                      <a:pt x="-30792" y="132114"/>
                      <a:pt x="9992" y="186601"/>
                      <a:pt x="117408" y="341929"/>
                    </a:cubicBezTo>
                    <a:cubicBezTo>
                      <a:pt x="25858" y="547896"/>
                      <a:pt x="-33301" y="467764"/>
                      <a:pt x="135461" y="629749"/>
                    </a:cubicBezTo>
                    <a:cubicBezTo>
                      <a:pt x="143502" y="638629"/>
                      <a:pt x="155123" y="645188"/>
                      <a:pt x="160693" y="655925"/>
                    </a:cubicBezTo>
                    <a:cubicBezTo>
                      <a:pt x="164040" y="695167"/>
                      <a:pt x="52866" y="907483"/>
                      <a:pt x="49841" y="927415"/>
                    </a:cubicBezTo>
                    <a:cubicBezTo>
                      <a:pt x="56325" y="965804"/>
                      <a:pt x="113462" y="954595"/>
                      <a:pt x="207371" y="1008759"/>
                    </a:cubicBezTo>
                    <a:cubicBezTo>
                      <a:pt x="140867" y="1224984"/>
                      <a:pt x="41006" y="1267386"/>
                      <a:pt x="163943" y="1275779"/>
                    </a:cubicBezTo>
                    <a:cubicBezTo>
                      <a:pt x="197854" y="1278093"/>
                      <a:pt x="509484" y="1264271"/>
                      <a:pt x="514389" y="1260235"/>
                    </a:cubicBezTo>
                    <a:cubicBezTo>
                      <a:pt x="820066" y="1236574"/>
                      <a:pt x="807764" y="1253601"/>
                      <a:pt x="1097404" y="1259284"/>
                    </a:cubicBezTo>
                    <a:cubicBezTo>
                      <a:pt x="1583516" y="1267767"/>
                      <a:pt x="3077095" y="1171268"/>
                      <a:pt x="3077649" y="1171238"/>
                    </a:cubicBezTo>
                    <a:cubicBezTo>
                      <a:pt x="3899172" y="1216628"/>
                      <a:pt x="3770379" y="1262331"/>
                      <a:pt x="3641212" y="1015798"/>
                    </a:cubicBezTo>
                    <a:cubicBezTo>
                      <a:pt x="3676523" y="976608"/>
                      <a:pt x="3741208" y="934236"/>
                      <a:pt x="3733990" y="875923"/>
                    </a:cubicBezTo>
                    <a:cubicBezTo>
                      <a:pt x="3696462" y="795934"/>
                      <a:pt x="3645442" y="721164"/>
                      <a:pt x="3615417" y="637686"/>
                    </a:cubicBezTo>
                    <a:cubicBezTo>
                      <a:pt x="3635619" y="574461"/>
                      <a:pt x="3726937" y="472624"/>
                      <a:pt x="3725207" y="431053"/>
                    </a:cubicBezTo>
                    <a:cubicBezTo>
                      <a:pt x="3699427" y="353310"/>
                      <a:pt x="3634765" y="281849"/>
                      <a:pt x="3635087" y="241529"/>
                    </a:cubicBezTo>
                    <a:cubicBezTo>
                      <a:pt x="3698626" y="155468"/>
                      <a:pt x="3801947" y="16207"/>
                      <a:pt x="3702355" y="202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4" name="Google Shape;374;p2"/>
          <p:cNvGrpSpPr/>
          <p:nvPr/>
        </p:nvGrpSpPr>
        <p:grpSpPr>
          <a:xfrm>
            <a:off x="739788" y="3552137"/>
            <a:ext cx="1344808" cy="1414957"/>
            <a:chOff x="1479575" y="7104274"/>
            <a:chExt cx="2689615" cy="2829913"/>
          </a:xfrm>
        </p:grpSpPr>
        <p:sp>
          <p:nvSpPr>
            <p:cNvPr id="375" name="Google Shape;375;p2"/>
            <p:cNvSpPr/>
            <p:nvPr/>
          </p:nvSpPr>
          <p:spPr>
            <a:xfrm>
              <a:off x="1479575" y="7104274"/>
              <a:ext cx="2689615" cy="2829913"/>
            </a:xfrm>
            <a:custGeom>
              <a:avLst/>
              <a:gdLst/>
              <a:ahLst/>
              <a:cxnLst/>
              <a:rect l="l" t="t" r="r" b="b"/>
              <a:pathLst>
                <a:path w="2689615" h="2829913" extrusionOk="0">
                  <a:moveTo>
                    <a:pt x="2536736" y="1923143"/>
                  </a:moveTo>
                  <a:cubicBezTo>
                    <a:pt x="2347801" y="2044495"/>
                    <a:pt x="2033720" y="1974845"/>
                    <a:pt x="1839912" y="1861343"/>
                  </a:cubicBezTo>
                  <a:cubicBezTo>
                    <a:pt x="2346044" y="2558147"/>
                    <a:pt x="1594941" y="3064197"/>
                    <a:pt x="1385390" y="2369510"/>
                  </a:cubicBezTo>
                  <a:cubicBezTo>
                    <a:pt x="1326256" y="2176561"/>
                    <a:pt x="1388619" y="2206892"/>
                    <a:pt x="1276266" y="2457068"/>
                  </a:cubicBezTo>
                  <a:cubicBezTo>
                    <a:pt x="1063683" y="2926533"/>
                    <a:pt x="668873" y="2902168"/>
                    <a:pt x="594907" y="2661365"/>
                  </a:cubicBezTo>
                  <a:cubicBezTo>
                    <a:pt x="555262" y="2534058"/>
                    <a:pt x="617591" y="2302430"/>
                    <a:pt x="661921" y="2178944"/>
                  </a:cubicBezTo>
                  <a:cubicBezTo>
                    <a:pt x="704190" y="2056143"/>
                    <a:pt x="730074" y="2097907"/>
                    <a:pt x="593185" y="2144606"/>
                  </a:cubicBezTo>
                  <a:cubicBezTo>
                    <a:pt x="94514" y="2310671"/>
                    <a:pt x="-354587" y="1751039"/>
                    <a:pt x="409308" y="1412394"/>
                  </a:cubicBezTo>
                  <a:cubicBezTo>
                    <a:pt x="585401" y="1334204"/>
                    <a:pt x="563799" y="1417845"/>
                    <a:pt x="363771" y="1277623"/>
                  </a:cubicBezTo>
                  <a:cubicBezTo>
                    <a:pt x="25522" y="1039089"/>
                    <a:pt x="65643" y="632725"/>
                    <a:pt x="341433" y="532541"/>
                  </a:cubicBezTo>
                  <a:cubicBezTo>
                    <a:pt x="586749" y="440461"/>
                    <a:pt x="838558" y="653763"/>
                    <a:pt x="974677" y="899931"/>
                  </a:cubicBezTo>
                  <a:cubicBezTo>
                    <a:pt x="955386" y="745758"/>
                    <a:pt x="939144" y="619566"/>
                    <a:pt x="958349" y="464725"/>
                  </a:cubicBezTo>
                  <a:cubicBezTo>
                    <a:pt x="1015868" y="15538"/>
                    <a:pt x="1339093" y="-72076"/>
                    <a:pt x="1513413" y="50120"/>
                  </a:cubicBezTo>
                  <a:cubicBezTo>
                    <a:pt x="1624400" y="127733"/>
                    <a:pt x="1652551" y="342161"/>
                    <a:pt x="1667212" y="493052"/>
                  </a:cubicBezTo>
                  <a:cubicBezTo>
                    <a:pt x="1700762" y="898879"/>
                    <a:pt x="1579611" y="807144"/>
                    <a:pt x="1825312" y="565158"/>
                  </a:cubicBezTo>
                  <a:cubicBezTo>
                    <a:pt x="2199405" y="197389"/>
                    <a:pt x="2487556" y="468783"/>
                    <a:pt x="2474883" y="728252"/>
                  </a:cubicBezTo>
                  <a:cubicBezTo>
                    <a:pt x="2462964" y="960356"/>
                    <a:pt x="2195117" y="1197180"/>
                    <a:pt x="2001450" y="1324837"/>
                  </a:cubicBezTo>
                  <a:cubicBezTo>
                    <a:pt x="2633153" y="1223045"/>
                    <a:pt x="2874679" y="1705573"/>
                    <a:pt x="2536736" y="1923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417086" y="8197338"/>
              <a:ext cx="716561" cy="791468"/>
            </a:xfrm>
            <a:custGeom>
              <a:avLst/>
              <a:gdLst/>
              <a:ahLst/>
              <a:cxnLst/>
              <a:rect l="l" t="t" r="r" b="b"/>
              <a:pathLst>
                <a:path w="716561" h="791468" extrusionOk="0">
                  <a:moveTo>
                    <a:pt x="704843" y="300648"/>
                  </a:moveTo>
                  <a:cubicBezTo>
                    <a:pt x="631546" y="-359"/>
                    <a:pt x="216528" y="-128808"/>
                    <a:pt x="59498" y="169085"/>
                  </a:cubicBezTo>
                  <a:cubicBezTo>
                    <a:pt x="-109547" y="489759"/>
                    <a:pt x="102900" y="843346"/>
                    <a:pt x="428946" y="785129"/>
                  </a:cubicBezTo>
                  <a:cubicBezTo>
                    <a:pt x="647414" y="746121"/>
                    <a:pt x="753717" y="501368"/>
                    <a:pt x="704843" y="3006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" name="Google Shape;377;p2"/>
            <p:cNvGrpSpPr/>
            <p:nvPr/>
          </p:nvGrpSpPr>
          <p:grpSpPr>
            <a:xfrm>
              <a:off x="2128018" y="7981862"/>
              <a:ext cx="1246302" cy="1246168"/>
              <a:chOff x="2128018" y="7981862"/>
              <a:chExt cx="1246302" cy="1246168"/>
            </a:xfrm>
          </p:grpSpPr>
          <p:sp>
            <p:nvSpPr>
              <p:cNvPr id="378" name="Google Shape;378;p2"/>
              <p:cNvSpPr/>
              <p:nvPr/>
            </p:nvSpPr>
            <p:spPr>
              <a:xfrm>
                <a:off x="3038304" y="7981862"/>
                <a:ext cx="78485" cy="163775"/>
              </a:xfrm>
              <a:custGeom>
                <a:avLst/>
                <a:gdLst/>
                <a:ahLst/>
                <a:cxnLst/>
                <a:rect l="l" t="t" r="r" b="b"/>
                <a:pathLst>
                  <a:path w="78485" h="163775" extrusionOk="0">
                    <a:moveTo>
                      <a:pt x="66873" y="796"/>
                    </a:moveTo>
                    <a:cubicBezTo>
                      <a:pt x="47696" y="-4467"/>
                      <a:pt x="46206" y="15959"/>
                      <a:pt x="23494" y="74074"/>
                    </a:cubicBezTo>
                    <a:cubicBezTo>
                      <a:pt x="6566" y="117360"/>
                      <a:pt x="2725" y="122941"/>
                      <a:pt x="459" y="136264"/>
                    </a:cubicBezTo>
                    <a:cubicBezTo>
                      <a:pt x="-4289" y="164224"/>
                      <a:pt x="29102" y="172736"/>
                      <a:pt x="40427" y="153097"/>
                    </a:cubicBezTo>
                    <a:cubicBezTo>
                      <a:pt x="53083" y="131159"/>
                      <a:pt x="72515" y="44971"/>
                      <a:pt x="78050" y="20470"/>
                    </a:cubicBezTo>
                    <a:cubicBezTo>
                      <a:pt x="79959" y="12054"/>
                      <a:pt x="75484" y="3157"/>
                      <a:pt x="66873" y="7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3254120" y="8424820"/>
                <a:ext cx="120200" cy="57722"/>
              </a:xfrm>
              <a:custGeom>
                <a:avLst/>
                <a:gdLst/>
                <a:ahLst/>
                <a:cxnLst/>
                <a:rect l="l" t="t" r="r" b="b"/>
                <a:pathLst>
                  <a:path w="120200" h="57722" extrusionOk="0">
                    <a:moveTo>
                      <a:pt x="108309" y="6997"/>
                    </a:moveTo>
                    <a:cubicBezTo>
                      <a:pt x="-8496" y="-27466"/>
                      <a:pt x="-29888" y="77824"/>
                      <a:pt x="39596" y="54245"/>
                    </a:cubicBezTo>
                    <a:cubicBezTo>
                      <a:pt x="55662" y="48789"/>
                      <a:pt x="77525" y="40627"/>
                      <a:pt x="103947" y="39178"/>
                    </a:cubicBezTo>
                    <a:cubicBezTo>
                      <a:pt x="123475" y="38109"/>
                      <a:pt x="125991" y="12209"/>
                      <a:pt x="108309" y="699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3158189" y="8880755"/>
                <a:ext cx="111874" cy="79037"/>
              </a:xfrm>
              <a:custGeom>
                <a:avLst/>
                <a:gdLst/>
                <a:ahLst/>
                <a:cxnLst/>
                <a:rect l="l" t="t" r="r" b="b"/>
                <a:pathLst>
                  <a:path w="111874" h="79037" extrusionOk="0">
                    <a:moveTo>
                      <a:pt x="108843" y="53281"/>
                    </a:moveTo>
                    <a:cubicBezTo>
                      <a:pt x="40277" y="-47289"/>
                      <a:pt x="-43008" y="20674"/>
                      <a:pt x="25711" y="46381"/>
                    </a:cubicBezTo>
                    <a:cubicBezTo>
                      <a:pt x="41608" y="52324"/>
                      <a:pt x="63697" y="59835"/>
                      <a:pt x="85066" y="75433"/>
                    </a:cubicBezTo>
                    <a:cubicBezTo>
                      <a:pt x="100861" y="86951"/>
                      <a:pt x="119227" y="68500"/>
                      <a:pt x="108843" y="532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2859598" y="9090074"/>
                <a:ext cx="57112" cy="137955"/>
              </a:xfrm>
              <a:custGeom>
                <a:avLst/>
                <a:gdLst/>
                <a:ahLst/>
                <a:cxnLst/>
                <a:rect l="l" t="t" r="r" b="b"/>
                <a:pathLst>
                  <a:path w="57112" h="137955" extrusionOk="0">
                    <a:moveTo>
                      <a:pt x="55317" y="84051"/>
                    </a:moveTo>
                    <a:cubicBezTo>
                      <a:pt x="55045" y="82885"/>
                      <a:pt x="46264" y="44336"/>
                      <a:pt x="42797" y="22234"/>
                    </a:cubicBezTo>
                    <a:cubicBezTo>
                      <a:pt x="38202" y="-10677"/>
                      <a:pt x="8080" y="-1288"/>
                      <a:pt x="5508" y="13671"/>
                    </a:cubicBezTo>
                    <a:cubicBezTo>
                      <a:pt x="-23311" y="180993"/>
                      <a:pt x="71112" y="152422"/>
                      <a:pt x="55317" y="840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2246384" y="8920463"/>
                <a:ext cx="105104" cy="112181"/>
              </a:xfrm>
              <a:custGeom>
                <a:avLst/>
                <a:gdLst/>
                <a:ahLst/>
                <a:cxnLst/>
                <a:rect l="l" t="t" r="r" b="b"/>
                <a:pathLst>
                  <a:path w="105104" h="112181" extrusionOk="0">
                    <a:moveTo>
                      <a:pt x="77868" y="2796"/>
                    </a:moveTo>
                    <a:cubicBezTo>
                      <a:pt x="-57475" y="104175"/>
                      <a:pt x="19057" y="131664"/>
                      <a:pt x="46024" y="99353"/>
                    </a:cubicBezTo>
                    <a:cubicBezTo>
                      <a:pt x="58266" y="84676"/>
                      <a:pt x="80055" y="54776"/>
                      <a:pt x="99872" y="31287"/>
                    </a:cubicBezTo>
                    <a:cubicBezTo>
                      <a:pt x="115802" y="12395"/>
                      <a:pt x="91544" y="-7454"/>
                      <a:pt x="77868" y="27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2128018" y="8425552"/>
                <a:ext cx="150555" cy="58074"/>
              </a:xfrm>
              <a:custGeom>
                <a:avLst/>
                <a:gdLst/>
                <a:ahLst/>
                <a:cxnLst/>
                <a:rect l="l" t="t" r="r" b="b"/>
                <a:pathLst>
                  <a:path w="150555" h="58074" extrusionOk="0">
                    <a:moveTo>
                      <a:pt x="150260" y="39182"/>
                    </a:moveTo>
                    <a:cubicBezTo>
                      <a:pt x="153790" y="12948"/>
                      <a:pt x="125305" y="14584"/>
                      <a:pt x="83518" y="6270"/>
                    </a:cubicBezTo>
                    <a:cubicBezTo>
                      <a:pt x="79689" y="5511"/>
                      <a:pt x="33777" y="-3256"/>
                      <a:pt x="20577" y="1312"/>
                    </a:cubicBezTo>
                    <a:cubicBezTo>
                      <a:pt x="-3273" y="9564"/>
                      <a:pt x="-26960" y="59285"/>
                      <a:pt x="76544" y="57757"/>
                    </a:cubicBezTo>
                    <a:cubicBezTo>
                      <a:pt x="121158" y="57106"/>
                      <a:pt x="146980" y="63575"/>
                      <a:pt x="150260" y="391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2492155" y="8043519"/>
                <a:ext cx="78486" cy="109016"/>
              </a:xfrm>
              <a:custGeom>
                <a:avLst/>
                <a:gdLst/>
                <a:ahLst/>
                <a:cxnLst/>
                <a:rect l="l" t="t" r="r" b="b"/>
                <a:pathLst>
                  <a:path w="78486" h="109016" extrusionOk="0">
                    <a:moveTo>
                      <a:pt x="71011" y="58953"/>
                    </a:moveTo>
                    <a:cubicBezTo>
                      <a:pt x="53267" y="27812"/>
                      <a:pt x="60077" y="39517"/>
                      <a:pt x="41149" y="10646"/>
                    </a:cubicBezTo>
                    <a:cubicBezTo>
                      <a:pt x="25921" y="-12570"/>
                      <a:pt x="-6586" y="6390"/>
                      <a:pt x="1181" y="27478"/>
                    </a:cubicBezTo>
                    <a:cubicBezTo>
                      <a:pt x="12058" y="57040"/>
                      <a:pt x="25434" y="97060"/>
                      <a:pt x="40096" y="105063"/>
                    </a:cubicBezTo>
                    <a:cubicBezTo>
                      <a:pt x="64989" y="118681"/>
                      <a:pt x="91882" y="95606"/>
                      <a:pt x="71011" y="589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5" name="Google Shape;385;p2"/>
          <p:cNvGrpSpPr/>
          <p:nvPr/>
        </p:nvGrpSpPr>
        <p:grpSpPr>
          <a:xfrm rot="-976272">
            <a:off x="6436802" y="984853"/>
            <a:ext cx="896387" cy="1012647"/>
            <a:chOff x="12872199" y="1968879"/>
            <a:chExt cx="1792674" cy="2025068"/>
          </a:xfrm>
        </p:grpSpPr>
        <p:sp>
          <p:nvSpPr>
            <p:cNvPr id="386" name="Google Shape;386;p2"/>
            <p:cNvSpPr/>
            <p:nvPr/>
          </p:nvSpPr>
          <p:spPr>
            <a:xfrm>
              <a:off x="13061267" y="3591815"/>
              <a:ext cx="1090590" cy="402132"/>
            </a:xfrm>
            <a:custGeom>
              <a:avLst/>
              <a:gdLst/>
              <a:ahLst/>
              <a:cxnLst/>
              <a:rect l="l" t="t" r="r" b="b"/>
              <a:pathLst>
                <a:path w="1090590" h="402132" extrusionOk="0">
                  <a:moveTo>
                    <a:pt x="975300" y="162973"/>
                  </a:moveTo>
                  <a:cubicBezTo>
                    <a:pt x="806299" y="101589"/>
                    <a:pt x="628850" y="59269"/>
                    <a:pt x="446666" y="32380"/>
                  </a:cubicBezTo>
                  <a:cubicBezTo>
                    <a:pt x="351166" y="18286"/>
                    <a:pt x="56441" y="-57966"/>
                    <a:pt x="5279" y="88491"/>
                  </a:cubicBezTo>
                  <a:cubicBezTo>
                    <a:pt x="-8888" y="129045"/>
                    <a:pt x="6926" y="171705"/>
                    <a:pt x="35240" y="199857"/>
                  </a:cubicBezTo>
                  <a:cubicBezTo>
                    <a:pt x="63569" y="228022"/>
                    <a:pt x="102685" y="244194"/>
                    <a:pt x="141680" y="258155"/>
                  </a:cubicBezTo>
                  <a:cubicBezTo>
                    <a:pt x="1061915" y="587649"/>
                    <a:pt x="1248293" y="262140"/>
                    <a:pt x="975300" y="162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2872199" y="1968879"/>
              <a:ext cx="1055953" cy="836729"/>
            </a:xfrm>
            <a:custGeom>
              <a:avLst/>
              <a:gdLst/>
              <a:ahLst/>
              <a:cxnLst/>
              <a:rect l="l" t="t" r="r" b="b"/>
              <a:pathLst>
                <a:path w="1055953" h="836729" extrusionOk="0">
                  <a:moveTo>
                    <a:pt x="113026" y="836521"/>
                  </a:moveTo>
                  <a:cubicBezTo>
                    <a:pt x="315084" y="828279"/>
                    <a:pt x="553122" y="618883"/>
                    <a:pt x="709713" y="498797"/>
                  </a:cubicBezTo>
                  <a:cubicBezTo>
                    <a:pt x="837869" y="400520"/>
                    <a:pt x="1103544" y="229021"/>
                    <a:pt x="1048565" y="72678"/>
                  </a:cubicBezTo>
                  <a:cubicBezTo>
                    <a:pt x="957566" y="-186085"/>
                    <a:pt x="222506" y="300069"/>
                    <a:pt x="22480" y="684459"/>
                  </a:cubicBezTo>
                  <a:cubicBezTo>
                    <a:pt x="-30601" y="786461"/>
                    <a:pt x="14616" y="840539"/>
                    <a:pt x="113026" y="836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2975650" y="2650740"/>
              <a:ext cx="1689223" cy="658148"/>
            </a:xfrm>
            <a:custGeom>
              <a:avLst/>
              <a:gdLst/>
              <a:ahLst/>
              <a:cxnLst/>
              <a:rect l="l" t="t" r="r" b="b"/>
              <a:pathLst>
                <a:path w="1689223" h="658148" extrusionOk="0">
                  <a:moveTo>
                    <a:pt x="1485024" y="4756"/>
                  </a:moveTo>
                  <a:cubicBezTo>
                    <a:pt x="1170413" y="-33583"/>
                    <a:pt x="573775" y="168199"/>
                    <a:pt x="305740" y="310837"/>
                  </a:cubicBezTo>
                  <a:cubicBezTo>
                    <a:pt x="209277" y="362172"/>
                    <a:pt x="-165021" y="537802"/>
                    <a:pt x="84112" y="632040"/>
                  </a:cubicBezTo>
                  <a:cubicBezTo>
                    <a:pt x="222994" y="684575"/>
                    <a:pt x="404146" y="645369"/>
                    <a:pt x="555014" y="622377"/>
                  </a:cubicBezTo>
                  <a:cubicBezTo>
                    <a:pt x="1728036" y="443616"/>
                    <a:pt x="1899304" y="55241"/>
                    <a:pt x="1485024" y="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"/>
          <p:cNvSpPr txBox="1">
            <a:spLocks noGrp="1"/>
          </p:cNvSpPr>
          <p:nvPr>
            <p:ph type="ctrTitle"/>
          </p:nvPr>
        </p:nvSpPr>
        <p:spPr>
          <a:xfrm>
            <a:off x="1577437" y="1301850"/>
            <a:ext cx="5988300" cy="253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"/>
          <p:cNvGrpSpPr/>
          <p:nvPr/>
        </p:nvGrpSpPr>
        <p:grpSpPr>
          <a:xfrm rot="-85256">
            <a:off x="1812316" y="514925"/>
            <a:ext cx="5517113" cy="5590796"/>
            <a:chOff x="3624961" y="1028691"/>
            <a:chExt cx="11033039" cy="11180389"/>
          </a:xfrm>
        </p:grpSpPr>
        <p:sp>
          <p:nvSpPr>
            <p:cNvPr id="392" name="Google Shape;392;p3"/>
            <p:cNvSpPr/>
            <p:nvPr/>
          </p:nvSpPr>
          <p:spPr>
            <a:xfrm>
              <a:off x="3624961" y="1028691"/>
              <a:ext cx="11033039" cy="11180389"/>
            </a:xfrm>
            <a:custGeom>
              <a:avLst/>
              <a:gdLst/>
              <a:ahLst/>
              <a:cxnLst/>
              <a:rect l="l" t="t" r="r" b="b"/>
              <a:pathLst>
                <a:path w="11033039" h="11180389" extrusionOk="0">
                  <a:moveTo>
                    <a:pt x="10823892" y="8341003"/>
                  </a:moveTo>
                  <a:cubicBezTo>
                    <a:pt x="9953134" y="10004935"/>
                    <a:pt x="9410279" y="10390368"/>
                    <a:pt x="8568122" y="10946592"/>
                  </a:cubicBezTo>
                  <a:cubicBezTo>
                    <a:pt x="7902998" y="11310804"/>
                    <a:pt x="8812077" y="11127848"/>
                    <a:pt x="187663" y="11175276"/>
                  </a:cubicBezTo>
                  <a:cubicBezTo>
                    <a:pt x="-125202" y="11177042"/>
                    <a:pt x="61864" y="11547448"/>
                    <a:pt x="2361" y="2351826"/>
                  </a:cubicBezTo>
                  <a:cubicBezTo>
                    <a:pt x="8796" y="1186359"/>
                    <a:pt x="5959" y="1696811"/>
                    <a:pt x="13623" y="329070"/>
                  </a:cubicBezTo>
                  <a:cubicBezTo>
                    <a:pt x="15053" y="-2541"/>
                    <a:pt x="-97674" y="204721"/>
                    <a:pt x="10844851" y="31"/>
                  </a:cubicBezTo>
                  <a:cubicBezTo>
                    <a:pt x="10946697" y="-1825"/>
                    <a:pt x="11030019" y="80552"/>
                    <a:pt x="11029571" y="182316"/>
                  </a:cubicBezTo>
                  <a:cubicBezTo>
                    <a:pt x="10982224" y="8727732"/>
                    <a:pt x="11153627" y="7704884"/>
                    <a:pt x="10823892" y="83410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1696972" y="8927174"/>
              <a:ext cx="2953873" cy="3274936"/>
            </a:xfrm>
            <a:custGeom>
              <a:avLst/>
              <a:gdLst/>
              <a:ahLst/>
              <a:cxnLst/>
              <a:rect l="l" t="t" r="r" b="b"/>
              <a:pathLst>
                <a:path w="2953873" h="3274936" extrusionOk="0">
                  <a:moveTo>
                    <a:pt x="2953874" y="0"/>
                  </a:moveTo>
                  <a:cubicBezTo>
                    <a:pt x="2775454" y="609443"/>
                    <a:pt x="1535166" y="2792794"/>
                    <a:pt x="0" y="3274937"/>
                  </a:cubicBezTo>
                  <a:cubicBezTo>
                    <a:pt x="835767" y="2704491"/>
                    <a:pt x="1143761" y="1683789"/>
                    <a:pt x="1303902" y="676771"/>
                  </a:cubicBezTo>
                  <a:cubicBezTo>
                    <a:pt x="1326403" y="535116"/>
                    <a:pt x="1692850" y="651951"/>
                    <a:pt x="2076457" y="488918"/>
                  </a:cubicBezTo>
                  <a:cubicBezTo>
                    <a:pt x="2385568" y="356453"/>
                    <a:pt x="2725649" y="271930"/>
                    <a:pt x="2953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632461" y="1028691"/>
              <a:ext cx="11022094" cy="1422533"/>
            </a:xfrm>
            <a:custGeom>
              <a:avLst/>
              <a:gdLst/>
              <a:ahLst/>
              <a:cxnLst/>
              <a:rect l="l" t="t" r="r" b="b"/>
              <a:pathLst>
                <a:path w="11022094" h="1422533" extrusionOk="0">
                  <a:moveTo>
                    <a:pt x="11022093" y="182338"/>
                  </a:moveTo>
                  <a:lnTo>
                    <a:pt x="11016395" y="1211426"/>
                  </a:lnTo>
                  <a:lnTo>
                    <a:pt x="0" y="1422534"/>
                  </a:lnTo>
                  <a:lnTo>
                    <a:pt x="6122" y="329070"/>
                  </a:lnTo>
                  <a:cubicBezTo>
                    <a:pt x="7575" y="-6991"/>
                    <a:pt x="-81758" y="204274"/>
                    <a:pt x="10837350" y="31"/>
                  </a:cubicBezTo>
                  <a:cubicBezTo>
                    <a:pt x="10939219" y="-1825"/>
                    <a:pt x="11022518" y="80552"/>
                    <a:pt x="11022093" y="182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3"/>
          <p:cNvGrpSpPr/>
          <p:nvPr/>
        </p:nvGrpSpPr>
        <p:grpSpPr>
          <a:xfrm>
            <a:off x="8000634" y="2942768"/>
            <a:ext cx="1258088" cy="1348765"/>
            <a:chOff x="16001269" y="5885536"/>
            <a:chExt cx="2516175" cy="2697530"/>
          </a:xfrm>
        </p:grpSpPr>
        <p:sp>
          <p:nvSpPr>
            <p:cNvPr id="396" name="Google Shape;396;p3"/>
            <p:cNvSpPr/>
            <p:nvPr/>
          </p:nvSpPr>
          <p:spPr>
            <a:xfrm>
              <a:off x="17467086" y="5885536"/>
              <a:ext cx="1050358" cy="1275026"/>
            </a:xfrm>
            <a:custGeom>
              <a:avLst/>
              <a:gdLst/>
              <a:ahLst/>
              <a:cxnLst/>
              <a:rect l="l" t="t" r="r" b="b"/>
              <a:pathLst>
                <a:path w="1050358" h="1275026" extrusionOk="0">
                  <a:moveTo>
                    <a:pt x="504209" y="53352"/>
                  </a:moveTo>
                  <a:cubicBezTo>
                    <a:pt x="664568" y="787457"/>
                    <a:pt x="1286601" y="542408"/>
                    <a:pt x="953925" y="640998"/>
                  </a:cubicBezTo>
                  <a:cubicBezTo>
                    <a:pt x="773357" y="694511"/>
                    <a:pt x="578952" y="986680"/>
                    <a:pt x="572343" y="1248940"/>
                  </a:cubicBezTo>
                  <a:cubicBezTo>
                    <a:pt x="566388" y="1404711"/>
                    <a:pt x="533193" y="815150"/>
                    <a:pt x="98449" y="740029"/>
                  </a:cubicBezTo>
                  <a:cubicBezTo>
                    <a:pt x="-243476" y="680948"/>
                    <a:pt x="409193" y="802418"/>
                    <a:pt x="482623" y="54620"/>
                  </a:cubicBezTo>
                  <a:cubicBezTo>
                    <a:pt x="488795" y="-12187"/>
                    <a:pt x="487877" y="-23528"/>
                    <a:pt x="504209" y="533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6001269" y="6323517"/>
              <a:ext cx="1676411" cy="2004101"/>
            </a:xfrm>
            <a:custGeom>
              <a:avLst/>
              <a:gdLst/>
              <a:ahLst/>
              <a:cxnLst/>
              <a:rect l="l" t="t" r="r" b="b"/>
              <a:pathLst>
                <a:path w="1676411" h="2004101" extrusionOk="0">
                  <a:moveTo>
                    <a:pt x="1003991" y="88059"/>
                  </a:moveTo>
                  <a:cubicBezTo>
                    <a:pt x="1016339" y="1287800"/>
                    <a:pt x="2068440" y="1106322"/>
                    <a:pt x="1516300" y="1152617"/>
                  </a:cubicBezTo>
                  <a:cubicBezTo>
                    <a:pt x="1216614" y="1177747"/>
                    <a:pt x="817797" y="1571521"/>
                    <a:pt x="722311" y="1979409"/>
                  </a:cubicBezTo>
                  <a:cubicBezTo>
                    <a:pt x="713737" y="2013997"/>
                    <a:pt x="692642" y="2011898"/>
                    <a:pt x="694451" y="1975314"/>
                  </a:cubicBezTo>
                  <a:cubicBezTo>
                    <a:pt x="720567" y="1557230"/>
                    <a:pt x="426382" y="1140418"/>
                    <a:pt x="146636" y="1030111"/>
                  </a:cubicBezTo>
                  <a:cubicBezTo>
                    <a:pt x="-368768" y="826890"/>
                    <a:pt x="612214" y="1228390"/>
                    <a:pt x="969829" y="83036"/>
                  </a:cubicBezTo>
                  <a:cubicBezTo>
                    <a:pt x="1001177" y="-19411"/>
                    <a:pt x="1003418" y="-37436"/>
                    <a:pt x="1003991" y="8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7467088" y="7844218"/>
              <a:ext cx="618032" cy="738848"/>
            </a:xfrm>
            <a:custGeom>
              <a:avLst/>
              <a:gdLst/>
              <a:ahLst/>
              <a:cxnLst/>
              <a:rect l="l" t="t" r="r" b="b"/>
              <a:pathLst>
                <a:path w="618032" h="738848" extrusionOk="0">
                  <a:moveTo>
                    <a:pt x="370132" y="32466"/>
                  </a:moveTo>
                  <a:cubicBezTo>
                    <a:pt x="374684" y="474769"/>
                    <a:pt x="762562" y="407865"/>
                    <a:pt x="559004" y="424935"/>
                  </a:cubicBezTo>
                  <a:cubicBezTo>
                    <a:pt x="448519" y="434198"/>
                    <a:pt x="301492" y="579368"/>
                    <a:pt x="266288" y="729745"/>
                  </a:cubicBezTo>
                  <a:cubicBezTo>
                    <a:pt x="263130" y="742499"/>
                    <a:pt x="255349" y="741722"/>
                    <a:pt x="256019" y="728234"/>
                  </a:cubicBezTo>
                  <a:cubicBezTo>
                    <a:pt x="265646" y="574097"/>
                    <a:pt x="157191" y="420435"/>
                    <a:pt x="54059" y="379767"/>
                  </a:cubicBezTo>
                  <a:cubicBezTo>
                    <a:pt x="-135952" y="304846"/>
                    <a:pt x="225702" y="452865"/>
                    <a:pt x="357541" y="30610"/>
                  </a:cubicBezTo>
                  <a:cubicBezTo>
                    <a:pt x="369096" y="-7155"/>
                    <a:pt x="369922" y="-13802"/>
                    <a:pt x="370132" y="324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3"/>
          <p:cNvGrpSpPr/>
          <p:nvPr/>
        </p:nvGrpSpPr>
        <p:grpSpPr>
          <a:xfrm rot="-2118275">
            <a:off x="782541" y="614498"/>
            <a:ext cx="1754166" cy="616293"/>
            <a:chOff x="1564787" y="1228901"/>
            <a:chExt cx="3507864" cy="1232421"/>
          </a:xfrm>
        </p:grpSpPr>
        <p:sp>
          <p:nvSpPr>
            <p:cNvPr id="400" name="Google Shape;400;p3"/>
            <p:cNvSpPr/>
            <p:nvPr/>
          </p:nvSpPr>
          <p:spPr>
            <a:xfrm>
              <a:off x="1564787" y="1228901"/>
              <a:ext cx="3507864" cy="1232421"/>
            </a:xfrm>
            <a:custGeom>
              <a:avLst/>
              <a:gdLst/>
              <a:ahLst/>
              <a:cxnLst/>
              <a:rect l="l" t="t" r="r" b="b"/>
              <a:pathLst>
                <a:path w="3507864" h="1232421" extrusionOk="0">
                  <a:moveTo>
                    <a:pt x="1753941" y="1229045"/>
                  </a:moveTo>
                  <a:cubicBezTo>
                    <a:pt x="2637990" y="1195395"/>
                    <a:pt x="2227193" y="1244288"/>
                    <a:pt x="3082618" y="1225205"/>
                  </a:cubicBezTo>
                  <a:cubicBezTo>
                    <a:pt x="3407094" y="1217911"/>
                    <a:pt x="3488546" y="1255627"/>
                    <a:pt x="3506920" y="1207226"/>
                  </a:cubicBezTo>
                  <a:cubicBezTo>
                    <a:pt x="3509551" y="1197998"/>
                    <a:pt x="3506661" y="1185878"/>
                    <a:pt x="3498558" y="1180131"/>
                  </a:cubicBezTo>
                  <a:cubicBezTo>
                    <a:pt x="3462385" y="1162258"/>
                    <a:pt x="3440040" y="1126575"/>
                    <a:pt x="3419217" y="1093044"/>
                  </a:cubicBezTo>
                  <a:cubicBezTo>
                    <a:pt x="3437935" y="1061258"/>
                    <a:pt x="3477581" y="1029683"/>
                    <a:pt x="3467696" y="989041"/>
                  </a:cubicBezTo>
                  <a:cubicBezTo>
                    <a:pt x="3447399" y="948659"/>
                    <a:pt x="3417954" y="917667"/>
                    <a:pt x="3399447" y="875126"/>
                  </a:cubicBezTo>
                  <a:cubicBezTo>
                    <a:pt x="3506759" y="715983"/>
                    <a:pt x="3470004" y="760206"/>
                    <a:pt x="3387562" y="608498"/>
                  </a:cubicBezTo>
                  <a:cubicBezTo>
                    <a:pt x="3407543" y="570072"/>
                    <a:pt x="3448550" y="532538"/>
                    <a:pt x="3442558" y="486255"/>
                  </a:cubicBezTo>
                  <a:cubicBezTo>
                    <a:pt x="3418424" y="442610"/>
                    <a:pt x="3389036" y="405815"/>
                    <a:pt x="3365793" y="360742"/>
                  </a:cubicBezTo>
                  <a:cubicBezTo>
                    <a:pt x="3388088" y="323891"/>
                    <a:pt x="3456856" y="278297"/>
                    <a:pt x="3430618" y="230748"/>
                  </a:cubicBezTo>
                  <a:cubicBezTo>
                    <a:pt x="3417576" y="214141"/>
                    <a:pt x="3403853" y="197646"/>
                    <a:pt x="3393862" y="178929"/>
                  </a:cubicBezTo>
                  <a:cubicBezTo>
                    <a:pt x="3402541" y="137865"/>
                    <a:pt x="3448017" y="11824"/>
                    <a:pt x="3368416" y="24900"/>
                  </a:cubicBezTo>
                  <a:cubicBezTo>
                    <a:pt x="3321937" y="24745"/>
                    <a:pt x="3275037" y="22213"/>
                    <a:pt x="3228453" y="21580"/>
                  </a:cubicBezTo>
                  <a:cubicBezTo>
                    <a:pt x="2953178" y="54238"/>
                    <a:pt x="2358674" y="-6007"/>
                    <a:pt x="1857009" y="2131"/>
                  </a:cubicBezTo>
                  <a:cubicBezTo>
                    <a:pt x="1251518" y="-7928"/>
                    <a:pt x="1384326" y="20658"/>
                    <a:pt x="139445" y="24893"/>
                  </a:cubicBezTo>
                  <a:cubicBezTo>
                    <a:pt x="59844" y="11817"/>
                    <a:pt x="105327" y="137858"/>
                    <a:pt x="113999" y="178922"/>
                  </a:cubicBezTo>
                  <a:cubicBezTo>
                    <a:pt x="104008" y="197632"/>
                    <a:pt x="90286" y="214134"/>
                    <a:pt x="77243" y="230741"/>
                  </a:cubicBezTo>
                  <a:cubicBezTo>
                    <a:pt x="51005" y="278290"/>
                    <a:pt x="119780" y="323884"/>
                    <a:pt x="142069" y="360735"/>
                  </a:cubicBezTo>
                  <a:cubicBezTo>
                    <a:pt x="118833" y="405808"/>
                    <a:pt x="89437" y="442603"/>
                    <a:pt x="65303" y="486248"/>
                  </a:cubicBezTo>
                  <a:cubicBezTo>
                    <a:pt x="59311" y="532531"/>
                    <a:pt x="100318" y="570065"/>
                    <a:pt x="120299" y="608491"/>
                  </a:cubicBezTo>
                  <a:cubicBezTo>
                    <a:pt x="37857" y="760206"/>
                    <a:pt x="1102" y="715976"/>
                    <a:pt x="108414" y="875119"/>
                  </a:cubicBezTo>
                  <a:cubicBezTo>
                    <a:pt x="89907" y="917660"/>
                    <a:pt x="60462" y="948659"/>
                    <a:pt x="40165" y="989034"/>
                  </a:cubicBezTo>
                  <a:cubicBezTo>
                    <a:pt x="30280" y="1029676"/>
                    <a:pt x="69926" y="1061251"/>
                    <a:pt x="88644" y="1093037"/>
                  </a:cubicBezTo>
                  <a:cubicBezTo>
                    <a:pt x="67821" y="1126561"/>
                    <a:pt x="45476" y="1162251"/>
                    <a:pt x="9303" y="1180124"/>
                  </a:cubicBezTo>
                  <a:cubicBezTo>
                    <a:pt x="1207" y="1185871"/>
                    <a:pt x="-1683" y="1197998"/>
                    <a:pt x="941" y="1207219"/>
                  </a:cubicBezTo>
                  <a:cubicBezTo>
                    <a:pt x="19378" y="1255788"/>
                    <a:pt x="99006" y="1217861"/>
                    <a:pt x="425243" y="1225198"/>
                  </a:cubicBezTo>
                  <a:cubicBezTo>
                    <a:pt x="1277371" y="1244211"/>
                    <a:pt x="871933" y="1195465"/>
                    <a:pt x="1753941" y="122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564787" y="1228901"/>
              <a:ext cx="3507864" cy="1232421"/>
            </a:xfrm>
            <a:custGeom>
              <a:avLst/>
              <a:gdLst/>
              <a:ahLst/>
              <a:cxnLst/>
              <a:rect l="l" t="t" r="r" b="b"/>
              <a:pathLst>
                <a:path w="3507864" h="1232421" extrusionOk="0">
                  <a:moveTo>
                    <a:pt x="1753941" y="1229045"/>
                  </a:moveTo>
                  <a:cubicBezTo>
                    <a:pt x="2637990" y="1195395"/>
                    <a:pt x="2227193" y="1244288"/>
                    <a:pt x="3082618" y="1225205"/>
                  </a:cubicBezTo>
                  <a:cubicBezTo>
                    <a:pt x="3407094" y="1217911"/>
                    <a:pt x="3488546" y="1255627"/>
                    <a:pt x="3506920" y="1207226"/>
                  </a:cubicBezTo>
                  <a:cubicBezTo>
                    <a:pt x="3509551" y="1197998"/>
                    <a:pt x="3506661" y="1185878"/>
                    <a:pt x="3498558" y="1180131"/>
                  </a:cubicBezTo>
                  <a:cubicBezTo>
                    <a:pt x="3462385" y="1162258"/>
                    <a:pt x="3440040" y="1126575"/>
                    <a:pt x="3419217" y="1093044"/>
                  </a:cubicBezTo>
                  <a:cubicBezTo>
                    <a:pt x="3437935" y="1061258"/>
                    <a:pt x="3477581" y="1029683"/>
                    <a:pt x="3467696" y="989041"/>
                  </a:cubicBezTo>
                  <a:cubicBezTo>
                    <a:pt x="3447399" y="948659"/>
                    <a:pt x="3417954" y="917667"/>
                    <a:pt x="3399447" y="875126"/>
                  </a:cubicBezTo>
                  <a:cubicBezTo>
                    <a:pt x="3506759" y="715983"/>
                    <a:pt x="3470004" y="760206"/>
                    <a:pt x="3387562" y="608498"/>
                  </a:cubicBezTo>
                  <a:cubicBezTo>
                    <a:pt x="3407543" y="570072"/>
                    <a:pt x="3448550" y="532538"/>
                    <a:pt x="3442558" y="486255"/>
                  </a:cubicBezTo>
                  <a:cubicBezTo>
                    <a:pt x="3418424" y="442610"/>
                    <a:pt x="3389036" y="405815"/>
                    <a:pt x="3365793" y="360742"/>
                  </a:cubicBezTo>
                  <a:cubicBezTo>
                    <a:pt x="3388088" y="323891"/>
                    <a:pt x="3456856" y="278297"/>
                    <a:pt x="3430618" y="230748"/>
                  </a:cubicBezTo>
                  <a:cubicBezTo>
                    <a:pt x="3417576" y="214141"/>
                    <a:pt x="3403853" y="197646"/>
                    <a:pt x="3393862" y="178929"/>
                  </a:cubicBezTo>
                  <a:cubicBezTo>
                    <a:pt x="3402541" y="137865"/>
                    <a:pt x="3448017" y="11824"/>
                    <a:pt x="3368416" y="24900"/>
                  </a:cubicBezTo>
                  <a:cubicBezTo>
                    <a:pt x="3321937" y="24745"/>
                    <a:pt x="3275037" y="22213"/>
                    <a:pt x="3228453" y="21580"/>
                  </a:cubicBezTo>
                  <a:cubicBezTo>
                    <a:pt x="2953178" y="54238"/>
                    <a:pt x="2358674" y="-6007"/>
                    <a:pt x="1857009" y="2131"/>
                  </a:cubicBezTo>
                  <a:cubicBezTo>
                    <a:pt x="1251518" y="-7928"/>
                    <a:pt x="1384326" y="20658"/>
                    <a:pt x="139445" y="24893"/>
                  </a:cubicBezTo>
                  <a:cubicBezTo>
                    <a:pt x="59844" y="11817"/>
                    <a:pt x="105327" y="137858"/>
                    <a:pt x="113999" y="178922"/>
                  </a:cubicBezTo>
                  <a:cubicBezTo>
                    <a:pt x="104008" y="197632"/>
                    <a:pt x="90286" y="214134"/>
                    <a:pt x="77243" y="230741"/>
                  </a:cubicBezTo>
                  <a:cubicBezTo>
                    <a:pt x="51005" y="278290"/>
                    <a:pt x="119780" y="323884"/>
                    <a:pt x="142069" y="360735"/>
                  </a:cubicBezTo>
                  <a:cubicBezTo>
                    <a:pt x="118833" y="405808"/>
                    <a:pt x="89437" y="442603"/>
                    <a:pt x="65303" y="486248"/>
                  </a:cubicBezTo>
                  <a:cubicBezTo>
                    <a:pt x="59311" y="532531"/>
                    <a:pt x="100318" y="570065"/>
                    <a:pt x="120299" y="608491"/>
                  </a:cubicBezTo>
                  <a:cubicBezTo>
                    <a:pt x="37857" y="760206"/>
                    <a:pt x="1102" y="715976"/>
                    <a:pt x="108414" y="875119"/>
                  </a:cubicBezTo>
                  <a:cubicBezTo>
                    <a:pt x="89907" y="917660"/>
                    <a:pt x="60462" y="948659"/>
                    <a:pt x="40165" y="989034"/>
                  </a:cubicBezTo>
                  <a:cubicBezTo>
                    <a:pt x="30280" y="1029676"/>
                    <a:pt x="69926" y="1061251"/>
                    <a:pt x="88644" y="1093037"/>
                  </a:cubicBezTo>
                  <a:cubicBezTo>
                    <a:pt x="67821" y="1126561"/>
                    <a:pt x="45476" y="1162251"/>
                    <a:pt x="9303" y="1180124"/>
                  </a:cubicBezTo>
                  <a:cubicBezTo>
                    <a:pt x="1207" y="1185871"/>
                    <a:pt x="-1683" y="1197998"/>
                    <a:pt x="941" y="1207219"/>
                  </a:cubicBezTo>
                  <a:cubicBezTo>
                    <a:pt x="19378" y="1255788"/>
                    <a:pt x="99006" y="1217861"/>
                    <a:pt x="425243" y="1225198"/>
                  </a:cubicBezTo>
                  <a:cubicBezTo>
                    <a:pt x="1277371" y="1244211"/>
                    <a:pt x="871933" y="1195465"/>
                    <a:pt x="1753941" y="122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3"/>
          <p:cNvGrpSpPr/>
          <p:nvPr/>
        </p:nvGrpSpPr>
        <p:grpSpPr>
          <a:xfrm rot="-1014335">
            <a:off x="640366" y="2480293"/>
            <a:ext cx="1603881" cy="2813003"/>
            <a:chOff x="1280791" y="4960442"/>
            <a:chExt cx="3207713" cy="5625919"/>
          </a:xfrm>
        </p:grpSpPr>
        <p:sp>
          <p:nvSpPr>
            <p:cNvPr id="403" name="Google Shape;403;p3"/>
            <p:cNvSpPr/>
            <p:nvPr/>
          </p:nvSpPr>
          <p:spPr>
            <a:xfrm>
              <a:off x="1340707" y="7265084"/>
              <a:ext cx="1189634" cy="1325954"/>
            </a:xfrm>
            <a:custGeom>
              <a:avLst/>
              <a:gdLst/>
              <a:ahLst/>
              <a:cxnLst/>
              <a:rect l="l" t="t" r="r" b="b"/>
              <a:pathLst>
                <a:path w="1189634" h="1325954" extrusionOk="0">
                  <a:moveTo>
                    <a:pt x="1189125" y="1152944"/>
                  </a:moveTo>
                  <a:cubicBezTo>
                    <a:pt x="1189159" y="1153822"/>
                    <a:pt x="1189192" y="1154688"/>
                    <a:pt x="1189226" y="1155566"/>
                  </a:cubicBezTo>
                  <a:cubicBezTo>
                    <a:pt x="1198772" y="1396074"/>
                    <a:pt x="1039507" y="1339804"/>
                    <a:pt x="878067" y="1242351"/>
                  </a:cubicBezTo>
                  <a:cubicBezTo>
                    <a:pt x="735347" y="1156196"/>
                    <a:pt x="594508" y="1062221"/>
                    <a:pt x="463362" y="959210"/>
                  </a:cubicBezTo>
                  <a:cubicBezTo>
                    <a:pt x="335281" y="858607"/>
                    <a:pt x="218672" y="746100"/>
                    <a:pt x="128458" y="609762"/>
                  </a:cubicBezTo>
                  <a:cubicBezTo>
                    <a:pt x="46526" y="485901"/>
                    <a:pt x="-44826" y="308606"/>
                    <a:pt x="24562" y="160307"/>
                  </a:cubicBezTo>
                  <a:cubicBezTo>
                    <a:pt x="102289" y="-5883"/>
                    <a:pt x="307264" y="-26710"/>
                    <a:pt x="463475" y="25026"/>
                  </a:cubicBezTo>
                  <a:cubicBezTo>
                    <a:pt x="767511" y="125685"/>
                    <a:pt x="977816" y="405350"/>
                    <a:pt x="1090030" y="693554"/>
                  </a:cubicBezTo>
                  <a:cubicBezTo>
                    <a:pt x="1146976" y="839806"/>
                    <a:pt x="1182566" y="995958"/>
                    <a:pt x="1189125" y="11529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599866" y="7572227"/>
              <a:ext cx="1610182" cy="1412832"/>
            </a:xfrm>
            <a:custGeom>
              <a:avLst/>
              <a:gdLst/>
              <a:ahLst/>
              <a:cxnLst/>
              <a:rect l="l" t="t" r="r" b="b"/>
              <a:pathLst>
                <a:path w="1610182" h="1412832" extrusionOk="0">
                  <a:moveTo>
                    <a:pt x="1036128" y="1170270"/>
                  </a:moveTo>
                  <a:cubicBezTo>
                    <a:pt x="802371" y="1292994"/>
                    <a:pt x="401358" y="1475769"/>
                    <a:pt x="133870" y="1391268"/>
                  </a:cubicBezTo>
                  <a:cubicBezTo>
                    <a:pt x="-285918" y="1258687"/>
                    <a:pt x="400716" y="478800"/>
                    <a:pt x="566810" y="335530"/>
                  </a:cubicBezTo>
                  <a:cubicBezTo>
                    <a:pt x="799080" y="135180"/>
                    <a:pt x="1224165" y="-177193"/>
                    <a:pt x="1491653" y="126921"/>
                  </a:cubicBezTo>
                  <a:cubicBezTo>
                    <a:pt x="1828924" y="510463"/>
                    <a:pt x="1373287" y="993324"/>
                    <a:pt x="1036128" y="1170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451143" y="6992358"/>
              <a:ext cx="561337" cy="3594003"/>
            </a:xfrm>
            <a:custGeom>
              <a:avLst/>
              <a:gdLst/>
              <a:ahLst/>
              <a:cxnLst/>
              <a:rect l="l" t="t" r="r" b="b"/>
              <a:pathLst>
                <a:path w="561337" h="3594003" extrusionOk="0">
                  <a:moveTo>
                    <a:pt x="561159" y="3483361"/>
                  </a:moveTo>
                  <a:cubicBezTo>
                    <a:pt x="559536" y="3521438"/>
                    <a:pt x="547320" y="3554496"/>
                    <a:pt x="516238" y="3574141"/>
                  </a:cubicBezTo>
                  <a:cubicBezTo>
                    <a:pt x="487060" y="3592572"/>
                    <a:pt x="450557" y="3596769"/>
                    <a:pt x="416230" y="3592437"/>
                  </a:cubicBezTo>
                  <a:cubicBezTo>
                    <a:pt x="284587" y="3575908"/>
                    <a:pt x="197742" y="3469274"/>
                    <a:pt x="164497" y="3346246"/>
                  </a:cubicBezTo>
                  <a:cubicBezTo>
                    <a:pt x="109804" y="3143691"/>
                    <a:pt x="85653" y="2927588"/>
                    <a:pt x="59327" y="2719744"/>
                  </a:cubicBezTo>
                  <a:cubicBezTo>
                    <a:pt x="25" y="2246076"/>
                    <a:pt x="-15989" y="1768334"/>
                    <a:pt x="16581" y="1291954"/>
                  </a:cubicBezTo>
                  <a:cubicBezTo>
                    <a:pt x="33271" y="1049015"/>
                    <a:pt x="45352" y="774515"/>
                    <a:pt x="96111" y="518716"/>
                  </a:cubicBezTo>
                  <a:cubicBezTo>
                    <a:pt x="119992" y="397590"/>
                    <a:pt x="152562" y="280661"/>
                    <a:pt x="198295" y="173352"/>
                  </a:cubicBezTo>
                  <a:cubicBezTo>
                    <a:pt x="200334" y="168469"/>
                    <a:pt x="203727" y="160075"/>
                    <a:pt x="208065" y="149509"/>
                  </a:cubicBezTo>
                  <a:cubicBezTo>
                    <a:pt x="235338" y="83123"/>
                    <a:pt x="303194" y="-69305"/>
                    <a:pt x="348521" y="36102"/>
                  </a:cubicBezTo>
                  <a:cubicBezTo>
                    <a:pt x="358156" y="58594"/>
                    <a:pt x="355440" y="84204"/>
                    <a:pt x="352589" y="108451"/>
                  </a:cubicBezTo>
                  <a:cubicBezTo>
                    <a:pt x="350955" y="122134"/>
                    <a:pt x="349332" y="135816"/>
                    <a:pt x="347833" y="149509"/>
                  </a:cubicBezTo>
                  <a:cubicBezTo>
                    <a:pt x="325711" y="337842"/>
                    <a:pt x="304681" y="524814"/>
                    <a:pt x="287168" y="711111"/>
                  </a:cubicBezTo>
                  <a:cubicBezTo>
                    <a:pt x="239125" y="1225838"/>
                    <a:pt x="219042" y="1736502"/>
                    <a:pt x="285534" y="2260309"/>
                  </a:cubicBezTo>
                  <a:cubicBezTo>
                    <a:pt x="317563" y="2513273"/>
                    <a:pt x="364918" y="2764470"/>
                    <a:pt x="427218" y="3011876"/>
                  </a:cubicBezTo>
                  <a:cubicBezTo>
                    <a:pt x="448923" y="3098582"/>
                    <a:pt x="486655" y="3181914"/>
                    <a:pt x="512845" y="3267270"/>
                  </a:cubicBezTo>
                  <a:cubicBezTo>
                    <a:pt x="528860" y="3319287"/>
                    <a:pt x="564146" y="3410607"/>
                    <a:pt x="561159" y="34833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547232" y="7141856"/>
              <a:ext cx="251744" cy="561601"/>
            </a:xfrm>
            <a:custGeom>
              <a:avLst/>
              <a:gdLst/>
              <a:ahLst/>
              <a:cxnLst/>
              <a:rect l="l" t="t" r="r" b="b"/>
              <a:pathLst>
                <a:path w="251744" h="561601" extrusionOk="0">
                  <a:moveTo>
                    <a:pt x="251744" y="0"/>
                  </a:moveTo>
                  <a:cubicBezTo>
                    <a:pt x="229622" y="188333"/>
                    <a:pt x="208592" y="375305"/>
                    <a:pt x="191079" y="561602"/>
                  </a:cubicBezTo>
                  <a:cubicBezTo>
                    <a:pt x="130560" y="505511"/>
                    <a:pt x="64193" y="437764"/>
                    <a:pt x="0" y="369207"/>
                  </a:cubicBezTo>
                  <a:cubicBezTo>
                    <a:pt x="23881" y="248081"/>
                    <a:pt x="56450" y="131151"/>
                    <a:pt x="102183" y="23843"/>
                  </a:cubicBezTo>
                  <a:cubicBezTo>
                    <a:pt x="104223" y="18959"/>
                    <a:pt x="107615" y="10566"/>
                    <a:pt x="111954" y="0"/>
                  </a:cubicBezTo>
                  <a:lnTo>
                    <a:pt x="251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280791" y="4960442"/>
              <a:ext cx="3207713" cy="2469518"/>
            </a:xfrm>
            <a:custGeom>
              <a:avLst/>
              <a:gdLst/>
              <a:ahLst/>
              <a:cxnLst/>
              <a:rect l="l" t="t" r="r" b="b"/>
              <a:pathLst>
                <a:path w="3207713" h="2469518" extrusionOk="0">
                  <a:moveTo>
                    <a:pt x="3026376" y="1830492"/>
                  </a:moveTo>
                  <a:cubicBezTo>
                    <a:pt x="2558838" y="2592837"/>
                    <a:pt x="1519910" y="2627774"/>
                    <a:pt x="821556" y="2174370"/>
                  </a:cubicBezTo>
                  <a:cubicBezTo>
                    <a:pt x="258202" y="1808618"/>
                    <a:pt x="-220189" y="1006834"/>
                    <a:pt x="106386" y="344169"/>
                  </a:cubicBezTo>
                  <a:cubicBezTo>
                    <a:pt x="181984" y="190930"/>
                    <a:pt x="306560" y="30107"/>
                    <a:pt x="486640" y="3958"/>
                  </a:cubicBezTo>
                  <a:cubicBezTo>
                    <a:pt x="654515" y="-20436"/>
                    <a:pt x="813148" y="70749"/>
                    <a:pt x="913844" y="199740"/>
                  </a:cubicBezTo>
                  <a:cubicBezTo>
                    <a:pt x="1024040" y="340782"/>
                    <a:pt x="1084558" y="524243"/>
                    <a:pt x="1123507" y="696993"/>
                  </a:cubicBezTo>
                  <a:cubicBezTo>
                    <a:pt x="1132196" y="675175"/>
                    <a:pt x="1141144" y="653504"/>
                    <a:pt x="1150644" y="631957"/>
                  </a:cubicBezTo>
                  <a:cubicBezTo>
                    <a:pt x="1222162" y="471674"/>
                    <a:pt x="1328143" y="293097"/>
                    <a:pt x="1493167" y="214649"/>
                  </a:cubicBezTo>
                  <a:cubicBezTo>
                    <a:pt x="1654111" y="138238"/>
                    <a:pt x="1831486" y="191481"/>
                    <a:pt x="1944116" y="324264"/>
                  </a:cubicBezTo>
                  <a:cubicBezTo>
                    <a:pt x="2087963" y="493897"/>
                    <a:pt x="2140762" y="722197"/>
                    <a:pt x="2132614" y="949416"/>
                  </a:cubicBezTo>
                  <a:cubicBezTo>
                    <a:pt x="2232487" y="791575"/>
                    <a:pt x="2349885" y="651198"/>
                    <a:pt x="2541764" y="579535"/>
                  </a:cubicBezTo>
                  <a:cubicBezTo>
                    <a:pt x="2670409" y="531568"/>
                    <a:pt x="2819282" y="531163"/>
                    <a:pt x="2939925" y="601892"/>
                  </a:cubicBezTo>
                  <a:cubicBezTo>
                    <a:pt x="3067217" y="676548"/>
                    <a:pt x="3142534" y="815148"/>
                    <a:pt x="3177549" y="954570"/>
                  </a:cubicBezTo>
                  <a:cubicBezTo>
                    <a:pt x="3251783" y="1250459"/>
                    <a:pt x="3184344" y="1572926"/>
                    <a:pt x="3026376" y="18304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980416" y="6021488"/>
              <a:ext cx="429257" cy="1120345"/>
            </a:xfrm>
            <a:custGeom>
              <a:avLst/>
              <a:gdLst/>
              <a:ahLst/>
              <a:cxnLst/>
              <a:rect l="l" t="t" r="r" b="b"/>
              <a:pathLst>
                <a:path w="429257" h="1120345" extrusionOk="0">
                  <a:moveTo>
                    <a:pt x="400679" y="10104"/>
                  </a:moveTo>
                  <a:cubicBezTo>
                    <a:pt x="344263" y="193779"/>
                    <a:pt x="297989" y="380368"/>
                    <a:pt x="232173" y="561140"/>
                  </a:cubicBezTo>
                  <a:cubicBezTo>
                    <a:pt x="198082" y="654766"/>
                    <a:pt x="160362" y="747065"/>
                    <a:pt x="118912" y="837688"/>
                  </a:cubicBezTo>
                  <a:cubicBezTo>
                    <a:pt x="81181" y="920186"/>
                    <a:pt x="26691" y="1001222"/>
                    <a:pt x="929" y="1088075"/>
                  </a:cubicBezTo>
                  <a:cubicBezTo>
                    <a:pt x="-5890" y="1111074"/>
                    <a:pt x="26522" y="1132261"/>
                    <a:pt x="43033" y="1112548"/>
                  </a:cubicBezTo>
                  <a:cubicBezTo>
                    <a:pt x="103202" y="1040659"/>
                    <a:pt x="138679" y="942352"/>
                    <a:pt x="176602" y="857232"/>
                  </a:cubicBezTo>
                  <a:cubicBezTo>
                    <a:pt x="215934" y="768950"/>
                    <a:pt x="252200" y="679284"/>
                    <a:pt x="284927" y="588347"/>
                  </a:cubicBezTo>
                  <a:cubicBezTo>
                    <a:pt x="352027" y="401859"/>
                    <a:pt x="409436" y="211579"/>
                    <a:pt x="429181" y="13963"/>
                  </a:cubicBezTo>
                  <a:cubicBezTo>
                    <a:pt x="430837" y="-2813"/>
                    <a:pt x="405300" y="-4929"/>
                    <a:pt x="400679" y="10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307866" y="5790295"/>
              <a:ext cx="153017" cy="1156274"/>
            </a:xfrm>
            <a:custGeom>
              <a:avLst/>
              <a:gdLst/>
              <a:ahLst/>
              <a:cxnLst/>
              <a:rect l="l" t="t" r="r" b="b"/>
              <a:pathLst>
                <a:path w="153017" h="1156274" extrusionOk="0">
                  <a:moveTo>
                    <a:pt x="152363" y="1131824"/>
                  </a:moveTo>
                  <a:cubicBezTo>
                    <a:pt x="107803" y="944661"/>
                    <a:pt x="81060" y="748237"/>
                    <a:pt x="67739" y="556360"/>
                  </a:cubicBezTo>
                  <a:cubicBezTo>
                    <a:pt x="61349" y="464320"/>
                    <a:pt x="60368" y="372381"/>
                    <a:pt x="65023" y="280228"/>
                  </a:cubicBezTo>
                  <a:cubicBezTo>
                    <a:pt x="69294" y="195592"/>
                    <a:pt x="97299" y="95698"/>
                    <a:pt x="78727" y="13121"/>
                  </a:cubicBezTo>
                  <a:cubicBezTo>
                    <a:pt x="75244" y="-2350"/>
                    <a:pt x="52795" y="-4567"/>
                    <a:pt x="45244" y="8755"/>
                  </a:cubicBezTo>
                  <a:cubicBezTo>
                    <a:pt x="4876" y="79946"/>
                    <a:pt x="9000" y="187806"/>
                    <a:pt x="4594" y="267694"/>
                  </a:cubicBezTo>
                  <a:cubicBezTo>
                    <a:pt x="-939" y="367858"/>
                    <a:pt x="-1480" y="468685"/>
                    <a:pt x="3005" y="568906"/>
                  </a:cubicBezTo>
                  <a:cubicBezTo>
                    <a:pt x="11908" y="767534"/>
                    <a:pt x="52107" y="954146"/>
                    <a:pt x="114091" y="1142367"/>
                  </a:cubicBezTo>
                  <a:cubicBezTo>
                    <a:pt x="122036" y="1166513"/>
                    <a:pt x="158303" y="1156780"/>
                    <a:pt x="152363" y="113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798709" y="6115845"/>
              <a:ext cx="156960" cy="357264"/>
            </a:xfrm>
            <a:custGeom>
              <a:avLst/>
              <a:gdLst/>
              <a:ahLst/>
              <a:cxnLst/>
              <a:rect l="l" t="t" r="r" b="b"/>
              <a:pathLst>
                <a:path w="156960" h="357264" extrusionOk="0">
                  <a:moveTo>
                    <a:pt x="155868" y="328251"/>
                  </a:moveTo>
                  <a:cubicBezTo>
                    <a:pt x="136822" y="268402"/>
                    <a:pt x="105447" y="214371"/>
                    <a:pt x="89591" y="152823"/>
                  </a:cubicBezTo>
                  <a:cubicBezTo>
                    <a:pt x="77487" y="105847"/>
                    <a:pt x="79504" y="39326"/>
                    <a:pt x="42956" y="4997"/>
                  </a:cubicBezTo>
                  <a:cubicBezTo>
                    <a:pt x="36837" y="-753"/>
                    <a:pt x="24496" y="-2520"/>
                    <a:pt x="18670" y="4997"/>
                  </a:cubicBezTo>
                  <a:cubicBezTo>
                    <a:pt x="-16537" y="50375"/>
                    <a:pt x="5946" y="120902"/>
                    <a:pt x="22028" y="171423"/>
                  </a:cubicBezTo>
                  <a:cubicBezTo>
                    <a:pt x="41728" y="233319"/>
                    <a:pt x="70184" y="304757"/>
                    <a:pt x="116954" y="350867"/>
                  </a:cubicBezTo>
                  <a:cubicBezTo>
                    <a:pt x="133013" y="366698"/>
                    <a:pt x="163058" y="350867"/>
                    <a:pt x="155868" y="328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652488" y="6540793"/>
              <a:ext cx="239466" cy="340145"/>
            </a:xfrm>
            <a:custGeom>
              <a:avLst/>
              <a:gdLst/>
              <a:ahLst/>
              <a:cxnLst/>
              <a:rect l="l" t="t" r="r" b="b"/>
              <a:pathLst>
                <a:path w="239466" h="340145" extrusionOk="0">
                  <a:moveTo>
                    <a:pt x="212260" y="6965"/>
                  </a:moveTo>
                  <a:cubicBezTo>
                    <a:pt x="182519" y="61120"/>
                    <a:pt x="153657" y="115872"/>
                    <a:pt x="118146" y="166561"/>
                  </a:cubicBezTo>
                  <a:cubicBezTo>
                    <a:pt x="82759" y="217048"/>
                    <a:pt x="35719" y="259614"/>
                    <a:pt x="2687" y="311170"/>
                  </a:cubicBezTo>
                  <a:cubicBezTo>
                    <a:pt x="-7377" y="326878"/>
                    <a:pt x="12932" y="347918"/>
                    <a:pt x="28800" y="337241"/>
                  </a:cubicBezTo>
                  <a:cubicBezTo>
                    <a:pt x="128019" y="270495"/>
                    <a:pt x="203019" y="128845"/>
                    <a:pt x="238767" y="18127"/>
                  </a:cubicBezTo>
                  <a:cubicBezTo>
                    <a:pt x="243816" y="2510"/>
                    <a:pt x="220149" y="-7403"/>
                    <a:pt x="212260" y="69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3"/>
          <p:cNvGrpSpPr/>
          <p:nvPr/>
        </p:nvGrpSpPr>
        <p:grpSpPr>
          <a:xfrm rot="6658549">
            <a:off x="6981682" y="928055"/>
            <a:ext cx="939381" cy="1505816"/>
            <a:chOff x="13962400" y="1854354"/>
            <a:chExt cx="1878625" cy="3011973"/>
          </a:xfrm>
        </p:grpSpPr>
        <p:sp>
          <p:nvSpPr>
            <p:cNvPr id="413" name="Google Shape;413;p3"/>
            <p:cNvSpPr/>
            <p:nvPr/>
          </p:nvSpPr>
          <p:spPr>
            <a:xfrm>
              <a:off x="14357561" y="3050879"/>
              <a:ext cx="1014610" cy="975928"/>
            </a:xfrm>
            <a:custGeom>
              <a:avLst/>
              <a:gdLst/>
              <a:ahLst/>
              <a:cxnLst/>
              <a:rect l="l" t="t" r="r" b="b"/>
              <a:pathLst>
                <a:path w="1014610" h="975928" extrusionOk="0">
                  <a:moveTo>
                    <a:pt x="595884" y="289837"/>
                  </a:moveTo>
                  <a:cubicBezTo>
                    <a:pt x="356288" y="78089"/>
                    <a:pt x="243296" y="-21644"/>
                    <a:pt x="139865" y="3928"/>
                  </a:cubicBezTo>
                  <a:cubicBezTo>
                    <a:pt x="51720" y="25723"/>
                    <a:pt x="-2404" y="119191"/>
                    <a:pt x="82" y="212923"/>
                  </a:cubicBezTo>
                  <a:cubicBezTo>
                    <a:pt x="5248" y="407816"/>
                    <a:pt x="446595" y="752429"/>
                    <a:pt x="603169" y="869963"/>
                  </a:cubicBezTo>
                  <a:cubicBezTo>
                    <a:pt x="695619" y="939346"/>
                    <a:pt x="815811" y="1011797"/>
                    <a:pt x="917285" y="956177"/>
                  </a:cubicBezTo>
                  <a:cubicBezTo>
                    <a:pt x="965497" y="929750"/>
                    <a:pt x="1002830" y="878065"/>
                    <a:pt x="1012168" y="815458"/>
                  </a:cubicBezTo>
                  <a:cubicBezTo>
                    <a:pt x="1037592" y="644974"/>
                    <a:pt x="862210" y="525193"/>
                    <a:pt x="595884" y="2898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3962400" y="4330519"/>
              <a:ext cx="1116087" cy="535808"/>
            </a:xfrm>
            <a:custGeom>
              <a:avLst/>
              <a:gdLst/>
              <a:ahLst/>
              <a:cxnLst/>
              <a:rect l="l" t="t" r="r" b="b"/>
              <a:pathLst>
                <a:path w="1116087" h="535808" extrusionOk="0">
                  <a:moveTo>
                    <a:pt x="1064957" y="53794"/>
                  </a:moveTo>
                  <a:cubicBezTo>
                    <a:pt x="1000033" y="-14723"/>
                    <a:pt x="882086" y="-13548"/>
                    <a:pt x="526621" y="33426"/>
                  </a:cubicBezTo>
                  <a:cubicBezTo>
                    <a:pt x="375616" y="53390"/>
                    <a:pt x="233130" y="68576"/>
                    <a:pt x="94714" y="146382"/>
                  </a:cubicBezTo>
                  <a:cubicBezTo>
                    <a:pt x="-52336" y="229043"/>
                    <a:pt x="-22239" y="497952"/>
                    <a:pt x="144021" y="526385"/>
                  </a:cubicBezTo>
                  <a:cubicBezTo>
                    <a:pt x="296646" y="552487"/>
                    <a:pt x="439041" y="519458"/>
                    <a:pt x="585320" y="487007"/>
                  </a:cubicBezTo>
                  <a:cubicBezTo>
                    <a:pt x="945307" y="407129"/>
                    <a:pt x="1047980" y="366961"/>
                    <a:pt x="1091688" y="286349"/>
                  </a:cubicBezTo>
                  <a:cubicBezTo>
                    <a:pt x="1132218" y="211615"/>
                    <a:pt x="1121544" y="113515"/>
                    <a:pt x="1064957" y="537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4967377" y="1854354"/>
              <a:ext cx="873648" cy="1583306"/>
            </a:xfrm>
            <a:custGeom>
              <a:avLst/>
              <a:gdLst/>
              <a:ahLst/>
              <a:cxnLst/>
              <a:rect l="l" t="t" r="r" b="b"/>
              <a:pathLst>
                <a:path w="873648" h="1583306" extrusionOk="0">
                  <a:moveTo>
                    <a:pt x="807781" y="1091052"/>
                  </a:moveTo>
                  <a:cubicBezTo>
                    <a:pt x="420642" y="133785"/>
                    <a:pt x="409029" y="63395"/>
                    <a:pt x="250528" y="9083"/>
                  </a:cubicBezTo>
                  <a:cubicBezTo>
                    <a:pt x="149806" y="-25434"/>
                    <a:pt x="53262" y="42299"/>
                    <a:pt x="18603" y="146772"/>
                  </a:cubicBezTo>
                  <a:cubicBezTo>
                    <a:pt x="-35828" y="310835"/>
                    <a:pt x="24509" y="397417"/>
                    <a:pt x="261823" y="926273"/>
                  </a:cubicBezTo>
                  <a:cubicBezTo>
                    <a:pt x="473399" y="1397774"/>
                    <a:pt x="532165" y="1521892"/>
                    <a:pt x="659504" y="1573631"/>
                  </a:cubicBezTo>
                  <a:cubicBezTo>
                    <a:pt x="767185" y="1617389"/>
                    <a:pt x="982151" y="1522259"/>
                    <a:pt x="807781" y="10910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3"/>
          <p:cNvSpPr txBox="1">
            <a:spLocks noGrp="1"/>
          </p:cNvSpPr>
          <p:nvPr>
            <p:ph type="ctrTitle"/>
          </p:nvPr>
        </p:nvSpPr>
        <p:spPr>
          <a:xfrm>
            <a:off x="2224575" y="1800375"/>
            <a:ext cx="4694700" cy="19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7" name="Google Shape;417;p3"/>
          <p:cNvSpPr txBox="1">
            <a:spLocks noGrp="1"/>
          </p:cNvSpPr>
          <p:nvPr>
            <p:ph type="subTitle" idx="1"/>
          </p:nvPr>
        </p:nvSpPr>
        <p:spPr>
          <a:xfrm>
            <a:off x="2589975" y="4041500"/>
            <a:ext cx="3961800" cy="4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4"/>
          <p:cNvGrpSpPr/>
          <p:nvPr/>
        </p:nvGrpSpPr>
        <p:grpSpPr>
          <a:xfrm>
            <a:off x="-591838" y="-1146155"/>
            <a:ext cx="3815534" cy="5099833"/>
            <a:chOff x="-591838" y="-1146155"/>
            <a:chExt cx="3815534" cy="5099833"/>
          </a:xfrm>
        </p:grpSpPr>
        <p:sp>
          <p:nvSpPr>
            <p:cNvPr id="420" name="Google Shape;420;p4"/>
            <p:cNvSpPr/>
            <p:nvPr/>
          </p:nvSpPr>
          <p:spPr>
            <a:xfrm rot="-395572">
              <a:off x="-329847" y="-972914"/>
              <a:ext cx="3291551" cy="4753352"/>
            </a:xfrm>
            <a:custGeom>
              <a:avLst/>
              <a:gdLst/>
              <a:ahLst/>
              <a:cxnLst/>
              <a:rect l="l" t="t" r="r" b="b"/>
              <a:pathLst>
                <a:path w="6572431" h="9491293" extrusionOk="0">
                  <a:moveTo>
                    <a:pt x="1929178" y="9447156"/>
                  </a:moveTo>
                  <a:cubicBezTo>
                    <a:pt x="1882165" y="9447156"/>
                    <a:pt x="1837813" y="9441557"/>
                    <a:pt x="1787590" y="9426465"/>
                  </a:cubicBezTo>
                  <a:cubicBezTo>
                    <a:pt x="1700634" y="9398296"/>
                    <a:pt x="1507169" y="9089183"/>
                    <a:pt x="1429373" y="8855754"/>
                  </a:cubicBezTo>
                  <a:cubicBezTo>
                    <a:pt x="1321724" y="8529919"/>
                    <a:pt x="1381335" y="8425552"/>
                    <a:pt x="1316479" y="8412207"/>
                  </a:cubicBezTo>
                  <a:cubicBezTo>
                    <a:pt x="757292" y="8297876"/>
                    <a:pt x="280974" y="7889675"/>
                    <a:pt x="17998" y="7395748"/>
                  </a:cubicBezTo>
                  <a:cubicBezTo>
                    <a:pt x="-6268" y="7395748"/>
                    <a:pt x="1029" y="7284130"/>
                    <a:pt x="1029" y="154806"/>
                  </a:cubicBezTo>
                  <a:cubicBezTo>
                    <a:pt x="349459" y="111184"/>
                    <a:pt x="697263" y="77395"/>
                    <a:pt x="1047650" y="77319"/>
                  </a:cubicBezTo>
                  <a:cubicBezTo>
                    <a:pt x="3667510" y="76712"/>
                    <a:pt x="5004109" y="-34716"/>
                    <a:pt x="6389546" y="11013"/>
                  </a:cubicBezTo>
                  <a:cubicBezTo>
                    <a:pt x="6458582" y="13708"/>
                    <a:pt x="6579552" y="6664823"/>
                    <a:pt x="6572103" y="9440380"/>
                  </a:cubicBezTo>
                  <a:cubicBezTo>
                    <a:pt x="6572103" y="9550839"/>
                    <a:pt x="5469823" y="9447156"/>
                    <a:pt x="1929178" y="9447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4"/>
            <p:cNvGrpSpPr/>
            <p:nvPr/>
          </p:nvGrpSpPr>
          <p:grpSpPr>
            <a:xfrm rot="-392710">
              <a:off x="-304457" y="-617347"/>
              <a:ext cx="2940472" cy="4372701"/>
              <a:chOff x="-645247" y="-1270328"/>
              <a:chExt cx="5880248" cy="8744167"/>
            </a:xfrm>
          </p:grpSpPr>
          <p:grpSp>
            <p:nvGrpSpPr>
              <p:cNvPr id="422" name="Google Shape;422;p4"/>
              <p:cNvGrpSpPr/>
              <p:nvPr/>
            </p:nvGrpSpPr>
            <p:grpSpPr>
              <a:xfrm>
                <a:off x="-179964" y="-1270328"/>
                <a:ext cx="5414965" cy="8020809"/>
                <a:chOff x="-179964" y="-1270328"/>
                <a:chExt cx="5414965" cy="8020809"/>
              </a:xfrm>
            </p:grpSpPr>
            <p:grpSp>
              <p:nvGrpSpPr>
                <p:cNvPr id="423" name="Google Shape;423;p4"/>
                <p:cNvGrpSpPr/>
                <p:nvPr/>
              </p:nvGrpSpPr>
              <p:grpSpPr>
                <a:xfrm>
                  <a:off x="-179900" y="-1270328"/>
                  <a:ext cx="5414896" cy="109024"/>
                  <a:chOff x="-179900" y="-1270328"/>
                  <a:chExt cx="5414896" cy="109024"/>
                </a:xfrm>
              </p:grpSpPr>
              <p:grpSp>
                <p:nvGrpSpPr>
                  <p:cNvPr id="424" name="Google Shape;424;p4"/>
                  <p:cNvGrpSpPr/>
                  <p:nvPr/>
                </p:nvGrpSpPr>
                <p:grpSpPr>
                  <a:xfrm>
                    <a:off x="-179900" y="-1270328"/>
                    <a:ext cx="97002" cy="108976"/>
                    <a:chOff x="-179900" y="-1270328"/>
                    <a:chExt cx="97002" cy="108976"/>
                  </a:xfrm>
                </p:grpSpPr>
                <p:sp>
                  <p:nvSpPr>
                    <p:cNvPr id="425" name="Google Shape;425;p4"/>
                    <p:cNvSpPr/>
                    <p:nvPr/>
                  </p:nvSpPr>
                  <p:spPr>
                    <a:xfrm>
                      <a:off x="-117222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6" name="Google Shape;426;p4"/>
                    <p:cNvSpPr/>
                    <p:nvPr/>
                  </p:nvSpPr>
                  <p:spPr>
                    <a:xfrm>
                      <a:off x="-179900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6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1" y="127294"/>
                            <a:pt x="62030" y="105445"/>
                          </a:cubicBezTo>
                          <a:cubicBezTo>
                            <a:pt x="103532" y="86368"/>
                            <a:pt x="96292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27" name="Google Shape;427;p4"/>
                  <p:cNvGrpSpPr/>
                  <p:nvPr/>
                </p:nvGrpSpPr>
                <p:grpSpPr>
                  <a:xfrm>
                    <a:off x="484883" y="-1270296"/>
                    <a:ext cx="96972" cy="108992"/>
                    <a:chOff x="484883" y="-1270296"/>
                    <a:chExt cx="96972" cy="108992"/>
                  </a:xfrm>
                </p:grpSpPr>
                <p:sp>
                  <p:nvSpPr>
                    <p:cNvPr id="428" name="Google Shape;428;p4"/>
                    <p:cNvSpPr/>
                    <p:nvPr/>
                  </p:nvSpPr>
                  <p:spPr>
                    <a:xfrm>
                      <a:off x="547513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9" name="Google Shape;429;p4"/>
                    <p:cNvSpPr/>
                    <p:nvPr/>
                  </p:nvSpPr>
                  <p:spPr>
                    <a:xfrm>
                      <a:off x="48488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30" name="Google Shape;430;p4"/>
                  <p:cNvGrpSpPr/>
                  <p:nvPr/>
                </p:nvGrpSpPr>
                <p:grpSpPr>
                  <a:xfrm>
                    <a:off x="1149629" y="-1270296"/>
                    <a:ext cx="96972" cy="108992"/>
                    <a:chOff x="1149629" y="-1270296"/>
                    <a:chExt cx="96972" cy="108992"/>
                  </a:xfrm>
                </p:grpSpPr>
                <p:sp>
                  <p:nvSpPr>
                    <p:cNvPr id="431" name="Google Shape;431;p4"/>
                    <p:cNvSpPr/>
                    <p:nvPr/>
                  </p:nvSpPr>
                  <p:spPr>
                    <a:xfrm>
                      <a:off x="1212251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2" name="Google Shape;432;p4"/>
                    <p:cNvSpPr/>
                    <p:nvPr/>
                  </p:nvSpPr>
                  <p:spPr>
                    <a:xfrm>
                      <a:off x="1149629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33" name="Google Shape;433;p4"/>
                  <p:cNvGrpSpPr/>
                  <p:nvPr/>
                </p:nvGrpSpPr>
                <p:grpSpPr>
                  <a:xfrm>
                    <a:off x="1814356" y="-1270296"/>
                    <a:ext cx="96972" cy="108992"/>
                    <a:chOff x="1814356" y="-1270296"/>
                    <a:chExt cx="96972" cy="108992"/>
                  </a:xfrm>
                </p:grpSpPr>
                <p:sp>
                  <p:nvSpPr>
                    <p:cNvPr id="434" name="Google Shape;434;p4"/>
                    <p:cNvSpPr/>
                    <p:nvPr/>
                  </p:nvSpPr>
                  <p:spPr>
                    <a:xfrm>
                      <a:off x="1876986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5" name="Google Shape;435;p4"/>
                    <p:cNvSpPr/>
                    <p:nvPr/>
                  </p:nvSpPr>
                  <p:spPr>
                    <a:xfrm>
                      <a:off x="181435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36" name="Google Shape;436;p4"/>
                  <p:cNvGrpSpPr/>
                  <p:nvPr/>
                </p:nvGrpSpPr>
                <p:grpSpPr>
                  <a:xfrm>
                    <a:off x="2479103" y="-1270296"/>
                    <a:ext cx="96972" cy="108992"/>
                    <a:chOff x="2479103" y="-1270296"/>
                    <a:chExt cx="96972" cy="108992"/>
                  </a:xfrm>
                </p:grpSpPr>
                <p:sp>
                  <p:nvSpPr>
                    <p:cNvPr id="437" name="Google Shape;437;p4"/>
                    <p:cNvSpPr/>
                    <p:nvPr/>
                  </p:nvSpPr>
                  <p:spPr>
                    <a:xfrm>
                      <a:off x="2541718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8" name="Google Shape;438;p4"/>
                    <p:cNvSpPr/>
                    <p:nvPr/>
                  </p:nvSpPr>
                  <p:spPr>
                    <a:xfrm>
                      <a:off x="247910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39" name="Google Shape;439;p4"/>
                  <p:cNvGrpSpPr/>
                  <p:nvPr/>
                </p:nvGrpSpPr>
                <p:grpSpPr>
                  <a:xfrm>
                    <a:off x="3143830" y="-1270296"/>
                    <a:ext cx="96972" cy="108992"/>
                    <a:chOff x="3143830" y="-1270296"/>
                    <a:chExt cx="96972" cy="108992"/>
                  </a:xfrm>
                </p:grpSpPr>
                <p:sp>
                  <p:nvSpPr>
                    <p:cNvPr id="440" name="Google Shape;440;p4"/>
                    <p:cNvSpPr/>
                    <p:nvPr/>
                  </p:nvSpPr>
                  <p:spPr>
                    <a:xfrm>
                      <a:off x="3206460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1" name="Google Shape;441;p4"/>
                    <p:cNvSpPr/>
                    <p:nvPr/>
                  </p:nvSpPr>
                  <p:spPr>
                    <a:xfrm>
                      <a:off x="3143830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42" name="Google Shape;442;p4"/>
                  <p:cNvGrpSpPr/>
                  <p:nvPr/>
                </p:nvGrpSpPr>
                <p:grpSpPr>
                  <a:xfrm>
                    <a:off x="3808576" y="-1270296"/>
                    <a:ext cx="96972" cy="108992"/>
                    <a:chOff x="3808576" y="-1270296"/>
                    <a:chExt cx="96972" cy="108992"/>
                  </a:xfrm>
                </p:grpSpPr>
                <p:sp>
                  <p:nvSpPr>
                    <p:cNvPr id="443" name="Google Shape;443;p4"/>
                    <p:cNvSpPr/>
                    <p:nvPr/>
                  </p:nvSpPr>
                  <p:spPr>
                    <a:xfrm>
                      <a:off x="3871192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4" name="Google Shape;444;p4"/>
                    <p:cNvSpPr/>
                    <p:nvPr/>
                  </p:nvSpPr>
                  <p:spPr>
                    <a:xfrm>
                      <a:off x="380857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45" name="Google Shape;445;p4"/>
                  <p:cNvGrpSpPr/>
                  <p:nvPr/>
                </p:nvGrpSpPr>
                <p:grpSpPr>
                  <a:xfrm>
                    <a:off x="4473304" y="-1270296"/>
                    <a:ext cx="96972" cy="108992"/>
                    <a:chOff x="4473304" y="-1270296"/>
                    <a:chExt cx="96972" cy="108992"/>
                  </a:xfrm>
                </p:grpSpPr>
                <p:sp>
                  <p:nvSpPr>
                    <p:cNvPr id="446" name="Google Shape;446;p4"/>
                    <p:cNvSpPr/>
                    <p:nvPr/>
                  </p:nvSpPr>
                  <p:spPr>
                    <a:xfrm>
                      <a:off x="4535934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7" name="Google Shape;447;p4"/>
                    <p:cNvSpPr/>
                    <p:nvPr/>
                  </p:nvSpPr>
                  <p:spPr>
                    <a:xfrm>
                      <a:off x="4473304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48" name="Google Shape;448;p4"/>
                  <p:cNvGrpSpPr/>
                  <p:nvPr/>
                </p:nvGrpSpPr>
                <p:grpSpPr>
                  <a:xfrm>
                    <a:off x="5137994" y="-1270328"/>
                    <a:ext cx="97002" cy="108976"/>
                    <a:chOff x="5137994" y="-1270328"/>
                    <a:chExt cx="97002" cy="108976"/>
                  </a:xfrm>
                </p:grpSpPr>
                <p:sp>
                  <p:nvSpPr>
                    <p:cNvPr id="449" name="Google Shape;449;p4"/>
                    <p:cNvSpPr/>
                    <p:nvPr/>
                  </p:nvSpPr>
                  <p:spPr>
                    <a:xfrm>
                      <a:off x="5200666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0" name="Google Shape;450;p4"/>
                    <p:cNvSpPr/>
                    <p:nvPr/>
                  </p:nvSpPr>
                  <p:spPr>
                    <a:xfrm>
                      <a:off x="5137994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51" name="Google Shape;451;p4"/>
                <p:cNvGrpSpPr/>
                <p:nvPr/>
              </p:nvGrpSpPr>
              <p:grpSpPr>
                <a:xfrm>
                  <a:off x="-179964" y="-551097"/>
                  <a:ext cx="5414965" cy="109043"/>
                  <a:chOff x="-179964" y="-551097"/>
                  <a:chExt cx="5414965" cy="109043"/>
                </a:xfrm>
              </p:grpSpPr>
              <p:grpSp>
                <p:nvGrpSpPr>
                  <p:cNvPr id="452" name="Google Shape;452;p4"/>
                  <p:cNvGrpSpPr/>
                  <p:nvPr/>
                </p:nvGrpSpPr>
                <p:grpSpPr>
                  <a:xfrm>
                    <a:off x="-179964" y="-551097"/>
                    <a:ext cx="97073" cy="109017"/>
                    <a:chOff x="-179964" y="-551097"/>
                    <a:chExt cx="97073" cy="109017"/>
                  </a:xfrm>
                </p:grpSpPr>
                <p:sp>
                  <p:nvSpPr>
                    <p:cNvPr id="453" name="Google Shape;453;p4"/>
                    <p:cNvSpPr/>
                    <p:nvPr/>
                  </p:nvSpPr>
                  <p:spPr>
                    <a:xfrm>
                      <a:off x="-117222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4" name="Google Shape;454;p4"/>
                    <p:cNvSpPr/>
                    <p:nvPr/>
                  </p:nvSpPr>
                  <p:spPr>
                    <a:xfrm>
                      <a:off x="-179964" y="-551097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55" name="Google Shape;455;p4"/>
                  <p:cNvGrpSpPr/>
                  <p:nvPr/>
                </p:nvGrpSpPr>
                <p:grpSpPr>
                  <a:xfrm>
                    <a:off x="484883" y="-551046"/>
                    <a:ext cx="96972" cy="108992"/>
                    <a:chOff x="484883" y="-551046"/>
                    <a:chExt cx="96972" cy="108992"/>
                  </a:xfrm>
                </p:grpSpPr>
                <p:sp>
                  <p:nvSpPr>
                    <p:cNvPr id="456" name="Google Shape;456;p4"/>
                    <p:cNvSpPr/>
                    <p:nvPr/>
                  </p:nvSpPr>
                  <p:spPr>
                    <a:xfrm>
                      <a:off x="547513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7" name="Google Shape;457;p4"/>
                    <p:cNvSpPr/>
                    <p:nvPr/>
                  </p:nvSpPr>
                  <p:spPr>
                    <a:xfrm>
                      <a:off x="48488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58" name="Google Shape;458;p4"/>
                  <p:cNvGrpSpPr/>
                  <p:nvPr/>
                </p:nvGrpSpPr>
                <p:grpSpPr>
                  <a:xfrm>
                    <a:off x="1149629" y="-551046"/>
                    <a:ext cx="96972" cy="108992"/>
                    <a:chOff x="1149629" y="-551046"/>
                    <a:chExt cx="96972" cy="108992"/>
                  </a:xfrm>
                </p:grpSpPr>
                <p:sp>
                  <p:nvSpPr>
                    <p:cNvPr id="459" name="Google Shape;459;p4"/>
                    <p:cNvSpPr/>
                    <p:nvPr/>
                  </p:nvSpPr>
                  <p:spPr>
                    <a:xfrm>
                      <a:off x="1212251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0" name="Google Shape;460;p4"/>
                    <p:cNvSpPr/>
                    <p:nvPr/>
                  </p:nvSpPr>
                  <p:spPr>
                    <a:xfrm>
                      <a:off x="1149629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61" name="Google Shape;461;p4"/>
                  <p:cNvGrpSpPr/>
                  <p:nvPr/>
                </p:nvGrpSpPr>
                <p:grpSpPr>
                  <a:xfrm>
                    <a:off x="1814356" y="-551046"/>
                    <a:ext cx="96972" cy="108992"/>
                    <a:chOff x="1814356" y="-551046"/>
                    <a:chExt cx="96972" cy="108992"/>
                  </a:xfrm>
                </p:grpSpPr>
                <p:sp>
                  <p:nvSpPr>
                    <p:cNvPr id="462" name="Google Shape;462;p4"/>
                    <p:cNvSpPr/>
                    <p:nvPr/>
                  </p:nvSpPr>
                  <p:spPr>
                    <a:xfrm>
                      <a:off x="1876986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3" name="Google Shape;463;p4"/>
                    <p:cNvSpPr/>
                    <p:nvPr/>
                  </p:nvSpPr>
                  <p:spPr>
                    <a:xfrm>
                      <a:off x="181435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64" name="Google Shape;464;p4"/>
                  <p:cNvGrpSpPr/>
                  <p:nvPr/>
                </p:nvGrpSpPr>
                <p:grpSpPr>
                  <a:xfrm>
                    <a:off x="2479103" y="-551046"/>
                    <a:ext cx="96972" cy="108992"/>
                    <a:chOff x="2479103" y="-551046"/>
                    <a:chExt cx="96972" cy="108992"/>
                  </a:xfrm>
                </p:grpSpPr>
                <p:sp>
                  <p:nvSpPr>
                    <p:cNvPr id="465" name="Google Shape;465;p4"/>
                    <p:cNvSpPr/>
                    <p:nvPr/>
                  </p:nvSpPr>
                  <p:spPr>
                    <a:xfrm>
                      <a:off x="2541718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6" name="Google Shape;466;p4"/>
                    <p:cNvSpPr/>
                    <p:nvPr/>
                  </p:nvSpPr>
                  <p:spPr>
                    <a:xfrm>
                      <a:off x="247910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67" name="Google Shape;467;p4"/>
                  <p:cNvGrpSpPr/>
                  <p:nvPr/>
                </p:nvGrpSpPr>
                <p:grpSpPr>
                  <a:xfrm>
                    <a:off x="3143830" y="-551046"/>
                    <a:ext cx="96972" cy="108992"/>
                    <a:chOff x="3143830" y="-551046"/>
                    <a:chExt cx="96972" cy="108992"/>
                  </a:xfrm>
                </p:grpSpPr>
                <p:sp>
                  <p:nvSpPr>
                    <p:cNvPr id="468" name="Google Shape;468;p4"/>
                    <p:cNvSpPr/>
                    <p:nvPr/>
                  </p:nvSpPr>
                  <p:spPr>
                    <a:xfrm>
                      <a:off x="3206460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9" name="Google Shape;469;p4"/>
                    <p:cNvSpPr/>
                    <p:nvPr/>
                  </p:nvSpPr>
                  <p:spPr>
                    <a:xfrm>
                      <a:off x="3143830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70" name="Google Shape;470;p4"/>
                  <p:cNvGrpSpPr/>
                  <p:nvPr/>
                </p:nvGrpSpPr>
                <p:grpSpPr>
                  <a:xfrm>
                    <a:off x="3808576" y="-551046"/>
                    <a:ext cx="96972" cy="108992"/>
                    <a:chOff x="3808576" y="-551046"/>
                    <a:chExt cx="96972" cy="108992"/>
                  </a:xfrm>
                </p:grpSpPr>
                <p:sp>
                  <p:nvSpPr>
                    <p:cNvPr id="471" name="Google Shape;471;p4"/>
                    <p:cNvSpPr/>
                    <p:nvPr/>
                  </p:nvSpPr>
                  <p:spPr>
                    <a:xfrm>
                      <a:off x="3871192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2" name="Google Shape;472;p4"/>
                    <p:cNvSpPr/>
                    <p:nvPr/>
                  </p:nvSpPr>
                  <p:spPr>
                    <a:xfrm>
                      <a:off x="380857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73" name="Google Shape;473;p4"/>
                  <p:cNvGrpSpPr/>
                  <p:nvPr/>
                </p:nvGrpSpPr>
                <p:grpSpPr>
                  <a:xfrm>
                    <a:off x="4473304" y="-551046"/>
                    <a:ext cx="96972" cy="108992"/>
                    <a:chOff x="4473304" y="-551046"/>
                    <a:chExt cx="96972" cy="108992"/>
                  </a:xfrm>
                </p:grpSpPr>
                <p:sp>
                  <p:nvSpPr>
                    <p:cNvPr id="474" name="Google Shape;474;p4"/>
                    <p:cNvSpPr/>
                    <p:nvPr/>
                  </p:nvSpPr>
                  <p:spPr>
                    <a:xfrm>
                      <a:off x="4535934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5" name="Google Shape;475;p4"/>
                    <p:cNvSpPr/>
                    <p:nvPr/>
                  </p:nvSpPr>
                  <p:spPr>
                    <a:xfrm>
                      <a:off x="4473304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76" name="Google Shape;476;p4"/>
                  <p:cNvGrpSpPr/>
                  <p:nvPr/>
                </p:nvGrpSpPr>
                <p:grpSpPr>
                  <a:xfrm>
                    <a:off x="5137930" y="-551097"/>
                    <a:ext cx="97071" cy="109017"/>
                    <a:chOff x="5137930" y="-551097"/>
                    <a:chExt cx="97071" cy="109017"/>
                  </a:xfrm>
                </p:grpSpPr>
                <p:sp>
                  <p:nvSpPr>
                    <p:cNvPr id="477" name="Google Shape;477;p4"/>
                    <p:cNvSpPr/>
                    <p:nvPr/>
                  </p:nvSpPr>
                  <p:spPr>
                    <a:xfrm>
                      <a:off x="5200666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8" name="Google Shape;478;p4"/>
                    <p:cNvSpPr/>
                    <p:nvPr/>
                  </p:nvSpPr>
                  <p:spPr>
                    <a:xfrm>
                      <a:off x="5137930" y="-551097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79" name="Google Shape;479;p4"/>
                <p:cNvGrpSpPr/>
                <p:nvPr/>
              </p:nvGrpSpPr>
              <p:grpSpPr>
                <a:xfrm>
                  <a:off x="-179964" y="168152"/>
                  <a:ext cx="5414965" cy="109043"/>
                  <a:chOff x="-179964" y="168152"/>
                  <a:chExt cx="5414965" cy="109043"/>
                </a:xfrm>
              </p:grpSpPr>
              <p:grpSp>
                <p:nvGrpSpPr>
                  <p:cNvPr id="480" name="Google Shape;480;p4"/>
                  <p:cNvGrpSpPr/>
                  <p:nvPr/>
                </p:nvGrpSpPr>
                <p:grpSpPr>
                  <a:xfrm>
                    <a:off x="-179964" y="168152"/>
                    <a:ext cx="97073" cy="109017"/>
                    <a:chOff x="-179964" y="168152"/>
                    <a:chExt cx="97073" cy="109017"/>
                  </a:xfrm>
                </p:grpSpPr>
                <p:sp>
                  <p:nvSpPr>
                    <p:cNvPr id="481" name="Google Shape;481;p4"/>
                    <p:cNvSpPr/>
                    <p:nvPr/>
                  </p:nvSpPr>
                  <p:spPr>
                    <a:xfrm>
                      <a:off x="-117222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2" name="Google Shape;482;p4"/>
                    <p:cNvSpPr/>
                    <p:nvPr/>
                  </p:nvSpPr>
                  <p:spPr>
                    <a:xfrm>
                      <a:off x="-179964" y="168152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83" name="Google Shape;483;p4"/>
                  <p:cNvGrpSpPr/>
                  <p:nvPr/>
                </p:nvGrpSpPr>
                <p:grpSpPr>
                  <a:xfrm>
                    <a:off x="484883" y="168203"/>
                    <a:ext cx="96972" cy="108992"/>
                    <a:chOff x="484883" y="168203"/>
                    <a:chExt cx="96972" cy="108992"/>
                  </a:xfrm>
                </p:grpSpPr>
                <p:sp>
                  <p:nvSpPr>
                    <p:cNvPr id="484" name="Google Shape;484;p4"/>
                    <p:cNvSpPr/>
                    <p:nvPr/>
                  </p:nvSpPr>
                  <p:spPr>
                    <a:xfrm>
                      <a:off x="547513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5" name="Google Shape;485;p4"/>
                    <p:cNvSpPr/>
                    <p:nvPr/>
                  </p:nvSpPr>
                  <p:spPr>
                    <a:xfrm>
                      <a:off x="48488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86" name="Google Shape;486;p4"/>
                  <p:cNvGrpSpPr/>
                  <p:nvPr/>
                </p:nvGrpSpPr>
                <p:grpSpPr>
                  <a:xfrm>
                    <a:off x="1149629" y="168203"/>
                    <a:ext cx="96972" cy="108992"/>
                    <a:chOff x="1149629" y="168203"/>
                    <a:chExt cx="96972" cy="108992"/>
                  </a:xfrm>
                </p:grpSpPr>
                <p:sp>
                  <p:nvSpPr>
                    <p:cNvPr id="487" name="Google Shape;487;p4"/>
                    <p:cNvSpPr/>
                    <p:nvPr/>
                  </p:nvSpPr>
                  <p:spPr>
                    <a:xfrm>
                      <a:off x="1212251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4"/>
                    <p:cNvSpPr/>
                    <p:nvPr/>
                  </p:nvSpPr>
                  <p:spPr>
                    <a:xfrm>
                      <a:off x="1149629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89" name="Google Shape;489;p4"/>
                  <p:cNvGrpSpPr/>
                  <p:nvPr/>
                </p:nvGrpSpPr>
                <p:grpSpPr>
                  <a:xfrm>
                    <a:off x="1814356" y="168203"/>
                    <a:ext cx="96972" cy="108992"/>
                    <a:chOff x="1814356" y="168203"/>
                    <a:chExt cx="96972" cy="108992"/>
                  </a:xfrm>
                </p:grpSpPr>
                <p:sp>
                  <p:nvSpPr>
                    <p:cNvPr id="490" name="Google Shape;490;p4"/>
                    <p:cNvSpPr/>
                    <p:nvPr/>
                  </p:nvSpPr>
                  <p:spPr>
                    <a:xfrm>
                      <a:off x="1876986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1" name="Google Shape;491;p4"/>
                    <p:cNvSpPr/>
                    <p:nvPr/>
                  </p:nvSpPr>
                  <p:spPr>
                    <a:xfrm>
                      <a:off x="181435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92" name="Google Shape;492;p4"/>
                  <p:cNvGrpSpPr/>
                  <p:nvPr/>
                </p:nvGrpSpPr>
                <p:grpSpPr>
                  <a:xfrm>
                    <a:off x="2479103" y="168203"/>
                    <a:ext cx="96972" cy="108992"/>
                    <a:chOff x="2479103" y="168203"/>
                    <a:chExt cx="96972" cy="108992"/>
                  </a:xfrm>
                </p:grpSpPr>
                <p:sp>
                  <p:nvSpPr>
                    <p:cNvPr id="493" name="Google Shape;493;p4"/>
                    <p:cNvSpPr/>
                    <p:nvPr/>
                  </p:nvSpPr>
                  <p:spPr>
                    <a:xfrm>
                      <a:off x="2541718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4" name="Google Shape;494;p4"/>
                    <p:cNvSpPr/>
                    <p:nvPr/>
                  </p:nvSpPr>
                  <p:spPr>
                    <a:xfrm>
                      <a:off x="247910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95" name="Google Shape;495;p4"/>
                  <p:cNvGrpSpPr/>
                  <p:nvPr/>
                </p:nvGrpSpPr>
                <p:grpSpPr>
                  <a:xfrm>
                    <a:off x="3143830" y="168203"/>
                    <a:ext cx="96972" cy="108992"/>
                    <a:chOff x="3143830" y="168203"/>
                    <a:chExt cx="96972" cy="108992"/>
                  </a:xfrm>
                </p:grpSpPr>
                <p:sp>
                  <p:nvSpPr>
                    <p:cNvPr id="496" name="Google Shape;496;p4"/>
                    <p:cNvSpPr/>
                    <p:nvPr/>
                  </p:nvSpPr>
                  <p:spPr>
                    <a:xfrm>
                      <a:off x="3206460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" name="Google Shape;497;p4"/>
                    <p:cNvSpPr/>
                    <p:nvPr/>
                  </p:nvSpPr>
                  <p:spPr>
                    <a:xfrm>
                      <a:off x="3143830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98" name="Google Shape;498;p4"/>
                  <p:cNvGrpSpPr/>
                  <p:nvPr/>
                </p:nvGrpSpPr>
                <p:grpSpPr>
                  <a:xfrm>
                    <a:off x="3808576" y="168203"/>
                    <a:ext cx="96972" cy="108992"/>
                    <a:chOff x="3808576" y="168203"/>
                    <a:chExt cx="96972" cy="108992"/>
                  </a:xfrm>
                </p:grpSpPr>
                <p:sp>
                  <p:nvSpPr>
                    <p:cNvPr id="499" name="Google Shape;499;p4"/>
                    <p:cNvSpPr/>
                    <p:nvPr/>
                  </p:nvSpPr>
                  <p:spPr>
                    <a:xfrm>
                      <a:off x="3871192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0" name="Google Shape;500;p4"/>
                    <p:cNvSpPr/>
                    <p:nvPr/>
                  </p:nvSpPr>
                  <p:spPr>
                    <a:xfrm>
                      <a:off x="380857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01" name="Google Shape;501;p4"/>
                  <p:cNvGrpSpPr/>
                  <p:nvPr/>
                </p:nvGrpSpPr>
                <p:grpSpPr>
                  <a:xfrm>
                    <a:off x="4473304" y="168203"/>
                    <a:ext cx="96972" cy="108992"/>
                    <a:chOff x="4473304" y="168203"/>
                    <a:chExt cx="96972" cy="108992"/>
                  </a:xfrm>
                </p:grpSpPr>
                <p:sp>
                  <p:nvSpPr>
                    <p:cNvPr id="502" name="Google Shape;502;p4"/>
                    <p:cNvSpPr/>
                    <p:nvPr/>
                  </p:nvSpPr>
                  <p:spPr>
                    <a:xfrm>
                      <a:off x="4535934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3" name="Google Shape;503;p4"/>
                    <p:cNvSpPr/>
                    <p:nvPr/>
                  </p:nvSpPr>
                  <p:spPr>
                    <a:xfrm>
                      <a:off x="4473304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04" name="Google Shape;504;p4"/>
                  <p:cNvGrpSpPr/>
                  <p:nvPr/>
                </p:nvGrpSpPr>
                <p:grpSpPr>
                  <a:xfrm>
                    <a:off x="5137930" y="168152"/>
                    <a:ext cx="97071" cy="109017"/>
                    <a:chOff x="5137930" y="168152"/>
                    <a:chExt cx="97071" cy="109017"/>
                  </a:xfrm>
                </p:grpSpPr>
                <p:sp>
                  <p:nvSpPr>
                    <p:cNvPr id="505" name="Google Shape;505;p4"/>
                    <p:cNvSpPr/>
                    <p:nvPr/>
                  </p:nvSpPr>
                  <p:spPr>
                    <a:xfrm>
                      <a:off x="5200666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6" name="Google Shape;506;p4"/>
                    <p:cNvSpPr/>
                    <p:nvPr/>
                  </p:nvSpPr>
                  <p:spPr>
                    <a:xfrm>
                      <a:off x="5137930" y="168152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07" name="Google Shape;507;p4"/>
                <p:cNvGrpSpPr/>
                <p:nvPr/>
              </p:nvGrpSpPr>
              <p:grpSpPr>
                <a:xfrm>
                  <a:off x="-179964" y="887420"/>
                  <a:ext cx="5414965" cy="109044"/>
                  <a:chOff x="-179964" y="887420"/>
                  <a:chExt cx="5414965" cy="109044"/>
                </a:xfrm>
              </p:grpSpPr>
              <p:grpSp>
                <p:nvGrpSpPr>
                  <p:cNvPr id="508" name="Google Shape;508;p4"/>
                  <p:cNvGrpSpPr/>
                  <p:nvPr/>
                </p:nvGrpSpPr>
                <p:grpSpPr>
                  <a:xfrm>
                    <a:off x="-179964" y="887420"/>
                    <a:ext cx="97073" cy="109017"/>
                    <a:chOff x="-179964" y="887420"/>
                    <a:chExt cx="97073" cy="109017"/>
                  </a:xfrm>
                </p:grpSpPr>
                <p:sp>
                  <p:nvSpPr>
                    <p:cNvPr id="509" name="Google Shape;509;p4"/>
                    <p:cNvSpPr/>
                    <p:nvPr/>
                  </p:nvSpPr>
                  <p:spPr>
                    <a:xfrm>
                      <a:off x="-117222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0" name="Google Shape;510;p4"/>
                    <p:cNvSpPr/>
                    <p:nvPr/>
                  </p:nvSpPr>
                  <p:spPr>
                    <a:xfrm>
                      <a:off x="-179964" y="887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11" name="Google Shape;511;p4"/>
                  <p:cNvGrpSpPr/>
                  <p:nvPr/>
                </p:nvGrpSpPr>
                <p:grpSpPr>
                  <a:xfrm>
                    <a:off x="484883" y="887472"/>
                    <a:ext cx="96972" cy="108992"/>
                    <a:chOff x="484883" y="887472"/>
                    <a:chExt cx="96972" cy="108992"/>
                  </a:xfrm>
                </p:grpSpPr>
                <p:sp>
                  <p:nvSpPr>
                    <p:cNvPr id="512" name="Google Shape;512;p4"/>
                    <p:cNvSpPr/>
                    <p:nvPr/>
                  </p:nvSpPr>
                  <p:spPr>
                    <a:xfrm>
                      <a:off x="547513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4"/>
                    <p:cNvSpPr/>
                    <p:nvPr/>
                  </p:nvSpPr>
                  <p:spPr>
                    <a:xfrm>
                      <a:off x="48488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14" name="Google Shape;514;p4"/>
                  <p:cNvGrpSpPr/>
                  <p:nvPr/>
                </p:nvGrpSpPr>
                <p:grpSpPr>
                  <a:xfrm>
                    <a:off x="1149629" y="887472"/>
                    <a:ext cx="96972" cy="108992"/>
                    <a:chOff x="1149629" y="887472"/>
                    <a:chExt cx="96972" cy="108992"/>
                  </a:xfrm>
                </p:grpSpPr>
                <p:sp>
                  <p:nvSpPr>
                    <p:cNvPr id="515" name="Google Shape;515;p4"/>
                    <p:cNvSpPr/>
                    <p:nvPr/>
                  </p:nvSpPr>
                  <p:spPr>
                    <a:xfrm>
                      <a:off x="1212251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6" name="Google Shape;516;p4"/>
                    <p:cNvSpPr/>
                    <p:nvPr/>
                  </p:nvSpPr>
                  <p:spPr>
                    <a:xfrm>
                      <a:off x="1149629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17" name="Google Shape;517;p4"/>
                  <p:cNvGrpSpPr/>
                  <p:nvPr/>
                </p:nvGrpSpPr>
                <p:grpSpPr>
                  <a:xfrm>
                    <a:off x="1814356" y="887472"/>
                    <a:ext cx="96972" cy="108992"/>
                    <a:chOff x="1814356" y="887472"/>
                    <a:chExt cx="96972" cy="108992"/>
                  </a:xfrm>
                </p:grpSpPr>
                <p:sp>
                  <p:nvSpPr>
                    <p:cNvPr id="518" name="Google Shape;518;p4"/>
                    <p:cNvSpPr/>
                    <p:nvPr/>
                  </p:nvSpPr>
                  <p:spPr>
                    <a:xfrm>
                      <a:off x="1876986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9" name="Google Shape;519;p4"/>
                    <p:cNvSpPr/>
                    <p:nvPr/>
                  </p:nvSpPr>
                  <p:spPr>
                    <a:xfrm>
                      <a:off x="181435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20" name="Google Shape;520;p4"/>
                  <p:cNvGrpSpPr/>
                  <p:nvPr/>
                </p:nvGrpSpPr>
                <p:grpSpPr>
                  <a:xfrm>
                    <a:off x="2479103" y="887472"/>
                    <a:ext cx="96972" cy="108992"/>
                    <a:chOff x="2479103" y="887472"/>
                    <a:chExt cx="96972" cy="108992"/>
                  </a:xfrm>
                </p:grpSpPr>
                <p:sp>
                  <p:nvSpPr>
                    <p:cNvPr id="521" name="Google Shape;521;p4"/>
                    <p:cNvSpPr/>
                    <p:nvPr/>
                  </p:nvSpPr>
                  <p:spPr>
                    <a:xfrm>
                      <a:off x="2541718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2" name="Google Shape;522;p4"/>
                    <p:cNvSpPr/>
                    <p:nvPr/>
                  </p:nvSpPr>
                  <p:spPr>
                    <a:xfrm>
                      <a:off x="247910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23" name="Google Shape;523;p4"/>
                  <p:cNvGrpSpPr/>
                  <p:nvPr/>
                </p:nvGrpSpPr>
                <p:grpSpPr>
                  <a:xfrm>
                    <a:off x="3143830" y="887472"/>
                    <a:ext cx="96972" cy="108992"/>
                    <a:chOff x="3143830" y="887472"/>
                    <a:chExt cx="96972" cy="108992"/>
                  </a:xfrm>
                </p:grpSpPr>
                <p:sp>
                  <p:nvSpPr>
                    <p:cNvPr id="524" name="Google Shape;524;p4"/>
                    <p:cNvSpPr/>
                    <p:nvPr/>
                  </p:nvSpPr>
                  <p:spPr>
                    <a:xfrm>
                      <a:off x="3206460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5" name="Google Shape;525;p4"/>
                    <p:cNvSpPr/>
                    <p:nvPr/>
                  </p:nvSpPr>
                  <p:spPr>
                    <a:xfrm>
                      <a:off x="3143830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26" name="Google Shape;526;p4"/>
                  <p:cNvGrpSpPr/>
                  <p:nvPr/>
                </p:nvGrpSpPr>
                <p:grpSpPr>
                  <a:xfrm>
                    <a:off x="3808576" y="887472"/>
                    <a:ext cx="96972" cy="108992"/>
                    <a:chOff x="3808576" y="887472"/>
                    <a:chExt cx="96972" cy="108992"/>
                  </a:xfrm>
                </p:grpSpPr>
                <p:sp>
                  <p:nvSpPr>
                    <p:cNvPr id="527" name="Google Shape;527;p4"/>
                    <p:cNvSpPr/>
                    <p:nvPr/>
                  </p:nvSpPr>
                  <p:spPr>
                    <a:xfrm>
                      <a:off x="3871192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4"/>
                    <p:cNvSpPr/>
                    <p:nvPr/>
                  </p:nvSpPr>
                  <p:spPr>
                    <a:xfrm>
                      <a:off x="380857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29" name="Google Shape;529;p4"/>
                  <p:cNvGrpSpPr/>
                  <p:nvPr/>
                </p:nvGrpSpPr>
                <p:grpSpPr>
                  <a:xfrm>
                    <a:off x="4473304" y="887472"/>
                    <a:ext cx="96972" cy="108992"/>
                    <a:chOff x="4473304" y="887472"/>
                    <a:chExt cx="96972" cy="108992"/>
                  </a:xfrm>
                </p:grpSpPr>
                <p:sp>
                  <p:nvSpPr>
                    <p:cNvPr id="530" name="Google Shape;530;p4"/>
                    <p:cNvSpPr/>
                    <p:nvPr/>
                  </p:nvSpPr>
                  <p:spPr>
                    <a:xfrm>
                      <a:off x="4535934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1" name="Google Shape;531;p4"/>
                    <p:cNvSpPr/>
                    <p:nvPr/>
                  </p:nvSpPr>
                  <p:spPr>
                    <a:xfrm>
                      <a:off x="4473304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32" name="Google Shape;532;p4"/>
                  <p:cNvGrpSpPr/>
                  <p:nvPr/>
                </p:nvGrpSpPr>
                <p:grpSpPr>
                  <a:xfrm>
                    <a:off x="5137930" y="887420"/>
                    <a:ext cx="97071" cy="109017"/>
                    <a:chOff x="5137930" y="887420"/>
                    <a:chExt cx="97071" cy="109017"/>
                  </a:xfrm>
                </p:grpSpPr>
                <p:sp>
                  <p:nvSpPr>
                    <p:cNvPr id="533" name="Google Shape;533;p4"/>
                    <p:cNvSpPr/>
                    <p:nvPr/>
                  </p:nvSpPr>
                  <p:spPr>
                    <a:xfrm>
                      <a:off x="5200666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" name="Google Shape;534;p4"/>
                    <p:cNvSpPr/>
                    <p:nvPr/>
                  </p:nvSpPr>
                  <p:spPr>
                    <a:xfrm>
                      <a:off x="5137930" y="887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5" name="Google Shape;535;p4"/>
                <p:cNvGrpSpPr/>
                <p:nvPr/>
              </p:nvGrpSpPr>
              <p:grpSpPr>
                <a:xfrm>
                  <a:off x="-179964" y="1606670"/>
                  <a:ext cx="5414965" cy="109044"/>
                  <a:chOff x="-179964" y="1606670"/>
                  <a:chExt cx="5414965" cy="109044"/>
                </a:xfrm>
              </p:grpSpPr>
              <p:grpSp>
                <p:nvGrpSpPr>
                  <p:cNvPr id="536" name="Google Shape;536;p4"/>
                  <p:cNvGrpSpPr/>
                  <p:nvPr/>
                </p:nvGrpSpPr>
                <p:grpSpPr>
                  <a:xfrm>
                    <a:off x="-179964" y="1606670"/>
                    <a:ext cx="97073" cy="109017"/>
                    <a:chOff x="-179964" y="1606670"/>
                    <a:chExt cx="97073" cy="109017"/>
                  </a:xfrm>
                </p:grpSpPr>
                <p:sp>
                  <p:nvSpPr>
                    <p:cNvPr id="537" name="Google Shape;537;p4"/>
                    <p:cNvSpPr/>
                    <p:nvPr/>
                  </p:nvSpPr>
                  <p:spPr>
                    <a:xfrm>
                      <a:off x="-117222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" name="Google Shape;538;p4"/>
                    <p:cNvSpPr/>
                    <p:nvPr/>
                  </p:nvSpPr>
                  <p:spPr>
                    <a:xfrm>
                      <a:off x="-179964" y="16066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39" name="Google Shape;539;p4"/>
                  <p:cNvGrpSpPr/>
                  <p:nvPr/>
                </p:nvGrpSpPr>
                <p:grpSpPr>
                  <a:xfrm>
                    <a:off x="484883" y="1606722"/>
                    <a:ext cx="96972" cy="108992"/>
                    <a:chOff x="484883" y="1606722"/>
                    <a:chExt cx="96972" cy="108992"/>
                  </a:xfrm>
                </p:grpSpPr>
                <p:sp>
                  <p:nvSpPr>
                    <p:cNvPr id="540" name="Google Shape;540;p4"/>
                    <p:cNvSpPr/>
                    <p:nvPr/>
                  </p:nvSpPr>
                  <p:spPr>
                    <a:xfrm>
                      <a:off x="547513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4"/>
                    <p:cNvSpPr/>
                    <p:nvPr/>
                  </p:nvSpPr>
                  <p:spPr>
                    <a:xfrm>
                      <a:off x="48488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42" name="Google Shape;542;p4"/>
                  <p:cNvGrpSpPr/>
                  <p:nvPr/>
                </p:nvGrpSpPr>
                <p:grpSpPr>
                  <a:xfrm>
                    <a:off x="1149629" y="1606722"/>
                    <a:ext cx="96972" cy="108992"/>
                    <a:chOff x="1149629" y="1606722"/>
                    <a:chExt cx="96972" cy="108992"/>
                  </a:xfrm>
                </p:grpSpPr>
                <p:sp>
                  <p:nvSpPr>
                    <p:cNvPr id="543" name="Google Shape;543;p4"/>
                    <p:cNvSpPr/>
                    <p:nvPr/>
                  </p:nvSpPr>
                  <p:spPr>
                    <a:xfrm>
                      <a:off x="1212251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4" name="Google Shape;544;p4"/>
                    <p:cNvSpPr/>
                    <p:nvPr/>
                  </p:nvSpPr>
                  <p:spPr>
                    <a:xfrm>
                      <a:off x="1149629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45" name="Google Shape;545;p4"/>
                  <p:cNvGrpSpPr/>
                  <p:nvPr/>
                </p:nvGrpSpPr>
                <p:grpSpPr>
                  <a:xfrm>
                    <a:off x="1814356" y="1606722"/>
                    <a:ext cx="96972" cy="108992"/>
                    <a:chOff x="1814356" y="1606722"/>
                    <a:chExt cx="96972" cy="108992"/>
                  </a:xfrm>
                </p:grpSpPr>
                <p:sp>
                  <p:nvSpPr>
                    <p:cNvPr id="546" name="Google Shape;546;p4"/>
                    <p:cNvSpPr/>
                    <p:nvPr/>
                  </p:nvSpPr>
                  <p:spPr>
                    <a:xfrm>
                      <a:off x="1876986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7" name="Google Shape;547;p4"/>
                    <p:cNvSpPr/>
                    <p:nvPr/>
                  </p:nvSpPr>
                  <p:spPr>
                    <a:xfrm>
                      <a:off x="181435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48" name="Google Shape;548;p4"/>
                  <p:cNvGrpSpPr/>
                  <p:nvPr/>
                </p:nvGrpSpPr>
                <p:grpSpPr>
                  <a:xfrm>
                    <a:off x="2479103" y="1606722"/>
                    <a:ext cx="96972" cy="108992"/>
                    <a:chOff x="2479103" y="1606722"/>
                    <a:chExt cx="96972" cy="108992"/>
                  </a:xfrm>
                </p:grpSpPr>
                <p:sp>
                  <p:nvSpPr>
                    <p:cNvPr id="549" name="Google Shape;549;p4"/>
                    <p:cNvSpPr/>
                    <p:nvPr/>
                  </p:nvSpPr>
                  <p:spPr>
                    <a:xfrm>
                      <a:off x="2541718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0" name="Google Shape;550;p4"/>
                    <p:cNvSpPr/>
                    <p:nvPr/>
                  </p:nvSpPr>
                  <p:spPr>
                    <a:xfrm>
                      <a:off x="247910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51" name="Google Shape;551;p4"/>
                  <p:cNvGrpSpPr/>
                  <p:nvPr/>
                </p:nvGrpSpPr>
                <p:grpSpPr>
                  <a:xfrm>
                    <a:off x="3143830" y="1606722"/>
                    <a:ext cx="96972" cy="108992"/>
                    <a:chOff x="3143830" y="1606722"/>
                    <a:chExt cx="96972" cy="108992"/>
                  </a:xfrm>
                </p:grpSpPr>
                <p:sp>
                  <p:nvSpPr>
                    <p:cNvPr id="552" name="Google Shape;552;p4"/>
                    <p:cNvSpPr/>
                    <p:nvPr/>
                  </p:nvSpPr>
                  <p:spPr>
                    <a:xfrm>
                      <a:off x="3206460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3" name="Google Shape;553;p4"/>
                    <p:cNvSpPr/>
                    <p:nvPr/>
                  </p:nvSpPr>
                  <p:spPr>
                    <a:xfrm>
                      <a:off x="3143830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54" name="Google Shape;554;p4"/>
                  <p:cNvGrpSpPr/>
                  <p:nvPr/>
                </p:nvGrpSpPr>
                <p:grpSpPr>
                  <a:xfrm>
                    <a:off x="3808576" y="1606722"/>
                    <a:ext cx="96972" cy="108992"/>
                    <a:chOff x="3808576" y="1606722"/>
                    <a:chExt cx="96972" cy="108992"/>
                  </a:xfrm>
                </p:grpSpPr>
                <p:sp>
                  <p:nvSpPr>
                    <p:cNvPr id="555" name="Google Shape;555;p4"/>
                    <p:cNvSpPr/>
                    <p:nvPr/>
                  </p:nvSpPr>
                  <p:spPr>
                    <a:xfrm>
                      <a:off x="3871192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6" name="Google Shape;556;p4"/>
                    <p:cNvSpPr/>
                    <p:nvPr/>
                  </p:nvSpPr>
                  <p:spPr>
                    <a:xfrm>
                      <a:off x="380857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57" name="Google Shape;557;p4"/>
                  <p:cNvGrpSpPr/>
                  <p:nvPr/>
                </p:nvGrpSpPr>
                <p:grpSpPr>
                  <a:xfrm>
                    <a:off x="4473304" y="1606722"/>
                    <a:ext cx="96972" cy="108992"/>
                    <a:chOff x="4473304" y="1606722"/>
                    <a:chExt cx="96972" cy="108992"/>
                  </a:xfrm>
                </p:grpSpPr>
                <p:sp>
                  <p:nvSpPr>
                    <p:cNvPr id="558" name="Google Shape;558;p4"/>
                    <p:cNvSpPr/>
                    <p:nvPr/>
                  </p:nvSpPr>
                  <p:spPr>
                    <a:xfrm>
                      <a:off x="4535934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9" name="Google Shape;559;p4"/>
                    <p:cNvSpPr/>
                    <p:nvPr/>
                  </p:nvSpPr>
                  <p:spPr>
                    <a:xfrm>
                      <a:off x="4473304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60" name="Google Shape;560;p4"/>
                  <p:cNvGrpSpPr/>
                  <p:nvPr/>
                </p:nvGrpSpPr>
                <p:grpSpPr>
                  <a:xfrm>
                    <a:off x="5137930" y="1606670"/>
                    <a:ext cx="97071" cy="109017"/>
                    <a:chOff x="5137930" y="1606670"/>
                    <a:chExt cx="97071" cy="109017"/>
                  </a:xfrm>
                </p:grpSpPr>
                <p:sp>
                  <p:nvSpPr>
                    <p:cNvPr id="561" name="Google Shape;561;p4"/>
                    <p:cNvSpPr/>
                    <p:nvPr/>
                  </p:nvSpPr>
                  <p:spPr>
                    <a:xfrm>
                      <a:off x="5200666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2" name="Google Shape;562;p4"/>
                    <p:cNvSpPr/>
                    <p:nvPr/>
                  </p:nvSpPr>
                  <p:spPr>
                    <a:xfrm>
                      <a:off x="5137930" y="16066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63" name="Google Shape;563;p4"/>
                <p:cNvGrpSpPr/>
                <p:nvPr/>
              </p:nvGrpSpPr>
              <p:grpSpPr>
                <a:xfrm>
                  <a:off x="-179964" y="2325920"/>
                  <a:ext cx="5414965" cy="109043"/>
                  <a:chOff x="-179964" y="2325920"/>
                  <a:chExt cx="5414965" cy="109043"/>
                </a:xfrm>
              </p:grpSpPr>
              <p:grpSp>
                <p:nvGrpSpPr>
                  <p:cNvPr id="564" name="Google Shape;564;p4"/>
                  <p:cNvGrpSpPr/>
                  <p:nvPr/>
                </p:nvGrpSpPr>
                <p:grpSpPr>
                  <a:xfrm>
                    <a:off x="-179964" y="2325920"/>
                    <a:ext cx="97073" cy="109017"/>
                    <a:chOff x="-179964" y="2325920"/>
                    <a:chExt cx="97073" cy="109017"/>
                  </a:xfrm>
                </p:grpSpPr>
                <p:sp>
                  <p:nvSpPr>
                    <p:cNvPr id="565" name="Google Shape;565;p4"/>
                    <p:cNvSpPr/>
                    <p:nvPr/>
                  </p:nvSpPr>
                  <p:spPr>
                    <a:xfrm>
                      <a:off x="-117222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6" name="Google Shape;566;p4"/>
                    <p:cNvSpPr/>
                    <p:nvPr/>
                  </p:nvSpPr>
                  <p:spPr>
                    <a:xfrm>
                      <a:off x="-179964" y="23259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67" name="Google Shape;567;p4"/>
                  <p:cNvGrpSpPr/>
                  <p:nvPr/>
                </p:nvGrpSpPr>
                <p:grpSpPr>
                  <a:xfrm>
                    <a:off x="484883" y="2325971"/>
                    <a:ext cx="96972" cy="108992"/>
                    <a:chOff x="484883" y="2325971"/>
                    <a:chExt cx="96972" cy="108992"/>
                  </a:xfrm>
                </p:grpSpPr>
                <p:sp>
                  <p:nvSpPr>
                    <p:cNvPr id="568" name="Google Shape;568;p4"/>
                    <p:cNvSpPr/>
                    <p:nvPr/>
                  </p:nvSpPr>
                  <p:spPr>
                    <a:xfrm>
                      <a:off x="547513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9" name="Google Shape;569;p4"/>
                    <p:cNvSpPr/>
                    <p:nvPr/>
                  </p:nvSpPr>
                  <p:spPr>
                    <a:xfrm>
                      <a:off x="48488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70" name="Google Shape;570;p4"/>
                  <p:cNvGrpSpPr/>
                  <p:nvPr/>
                </p:nvGrpSpPr>
                <p:grpSpPr>
                  <a:xfrm>
                    <a:off x="1149629" y="2325971"/>
                    <a:ext cx="96972" cy="108992"/>
                    <a:chOff x="1149629" y="2325971"/>
                    <a:chExt cx="96972" cy="108992"/>
                  </a:xfrm>
                </p:grpSpPr>
                <p:sp>
                  <p:nvSpPr>
                    <p:cNvPr id="571" name="Google Shape;571;p4"/>
                    <p:cNvSpPr/>
                    <p:nvPr/>
                  </p:nvSpPr>
                  <p:spPr>
                    <a:xfrm>
                      <a:off x="1212251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2" name="Google Shape;572;p4"/>
                    <p:cNvSpPr/>
                    <p:nvPr/>
                  </p:nvSpPr>
                  <p:spPr>
                    <a:xfrm>
                      <a:off x="1149629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73" name="Google Shape;573;p4"/>
                  <p:cNvGrpSpPr/>
                  <p:nvPr/>
                </p:nvGrpSpPr>
                <p:grpSpPr>
                  <a:xfrm>
                    <a:off x="1814356" y="2325971"/>
                    <a:ext cx="96972" cy="108992"/>
                    <a:chOff x="1814356" y="2325971"/>
                    <a:chExt cx="96972" cy="108992"/>
                  </a:xfrm>
                </p:grpSpPr>
                <p:sp>
                  <p:nvSpPr>
                    <p:cNvPr id="574" name="Google Shape;574;p4"/>
                    <p:cNvSpPr/>
                    <p:nvPr/>
                  </p:nvSpPr>
                  <p:spPr>
                    <a:xfrm>
                      <a:off x="1876986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5" name="Google Shape;575;p4"/>
                    <p:cNvSpPr/>
                    <p:nvPr/>
                  </p:nvSpPr>
                  <p:spPr>
                    <a:xfrm>
                      <a:off x="181435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76" name="Google Shape;576;p4"/>
                  <p:cNvGrpSpPr/>
                  <p:nvPr/>
                </p:nvGrpSpPr>
                <p:grpSpPr>
                  <a:xfrm>
                    <a:off x="2479103" y="2325971"/>
                    <a:ext cx="96972" cy="108992"/>
                    <a:chOff x="2479103" y="2325971"/>
                    <a:chExt cx="96972" cy="108992"/>
                  </a:xfrm>
                </p:grpSpPr>
                <p:sp>
                  <p:nvSpPr>
                    <p:cNvPr id="577" name="Google Shape;577;p4"/>
                    <p:cNvSpPr/>
                    <p:nvPr/>
                  </p:nvSpPr>
                  <p:spPr>
                    <a:xfrm>
                      <a:off x="2541718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8" name="Google Shape;578;p4"/>
                    <p:cNvSpPr/>
                    <p:nvPr/>
                  </p:nvSpPr>
                  <p:spPr>
                    <a:xfrm>
                      <a:off x="247910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79" name="Google Shape;579;p4"/>
                  <p:cNvGrpSpPr/>
                  <p:nvPr/>
                </p:nvGrpSpPr>
                <p:grpSpPr>
                  <a:xfrm>
                    <a:off x="3143830" y="2325971"/>
                    <a:ext cx="96972" cy="108992"/>
                    <a:chOff x="3143830" y="2325971"/>
                    <a:chExt cx="96972" cy="108992"/>
                  </a:xfrm>
                </p:grpSpPr>
                <p:sp>
                  <p:nvSpPr>
                    <p:cNvPr id="580" name="Google Shape;580;p4"/>
                    <p:cNvSpPr/>
                    <p:nvPr/>
                  </p:nvSpPr>
                  <p:spPr>
                    <a:xfrm>
                      <a:off x="3206460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1" name="Google Shape;581;p4"/>
                    <p:cNvSpPr/>
                    <p:nvPr/>
                  </p:nvSpPr>
                  <p:spPr>
                    <a:xfrm>
                      <a:off x="3143830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82" name="Google Shape;582;p4"/>
                  <p:cNvGrpSpPr/>
                  <p:nvPr/>
                </p:nvGrpSpPr>
                <p:grpSpPr>
                  <a:xfrm>
                    <a:off x="3808576" y="2325971"/>
                    <a:ext cx="96972" cy="108992"/>
                    <a:chOff x="3808576" y="2325971"/>
                    <a:chExt cx="96972" cy="108992"/>
                  </a:xfrm>
                </p:grpSpPr>
                <p:sp>
                  <p:nvSpPr>
                    <p:cNvPr id="583" name="Google Shape;583;p4"/>
                    <p:cNvSpPr/>
                    <p:nvPr/>
                  </p:nvSpPr>
                  <p:spPr>
                    <a:xfrm>
                      <a:off x="3871192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4" name="Google Shape;584;p4"/>
                    <p:cNvSpPr/>
                    <p:nvPr/>
                  </p:nvSpPr>
                  <p:spPr>
                    <a:xfrm>
                      <a:off x="380857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85" name="Google Shape;585;p4"/>
                  <p:cNvGrpSpPr/>
                  <p:nvPr/>
                </p:nvGrpSpPr>
                <p:grpSpPr>
                  <a:xfrm>
                    <a:off x="4473304" y="2325971"/>
                    <a:ext cx="96972" cy="108992"/>
                    <a:chOff x="4473304" y="2325971"/>
                    <a:chExt cx="96972" cy="108992"/>
                  </a:xfrm>
                </p:grpSpPr>
                <p:sp>
                  <p:nvSpPr>
                    <p:cNvPr id="586" name="Google Shape;586;p4"/>
                    <p:cNvSpPr/>
                    <p:nvPr/>
                  </p:nvSpPr>
                  <p:spPr>
                    <a:xfrm>
                      <a:off x="4535934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7" name="Google Shape;587;p4"/>
                    <p:cNvSpPr/>
                    <p:nvPr/>
                  </p:nvSpPr>
                  <p:spPr>
                    <a:xfrm>
                      <a:off x="4473304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88" name="Google Shape;588;p4"/>
                  <p:cNvGrpSpPr/>
                  <p:nvPr/>
                </p:nvGrpSpPr>
                <p:grpSpPr>
                  <a:xfrm>
                    <a:off x="5137930" y="2325920"/>
                    <a:ext cx="97071" cy="109017"/>
                    <a:chOff x="5137930" y="2325920"/>
                    <a:chExt cx="97071" cy="109017"/>
                  </a:xfrm>
                </p:grpSpPr>
                <p:sp>
                  <p:nvSpPr>
                    <p:cNvPr id="589" name="Google Shape;589;p4"/>
                    <p:cNvSpPr/>
                    <p:nvPr/>
                  </p:nvSpPr>
                  <p:spPr>
                    <a:xfrm>
                      <a:off x="5200666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0" name="Google Shape;590;p4"/>
                    <p:cNvSpPr/>
                    <p:nvPr/>
                  </p:nvSpPr>
                  <p:spPr>
                    <a:xfrm>
                      <a:off x="5137930" y="23259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91" name="Google Shape;591;p4"/>
                <p:cNvGrpSpPr/>
                <p:nvPr/>
              </p:nvGrpSpPr>
              <p:grpSpPr>
                <a:xfrm>
                  <a:off x="-179964" y="3045170"/>
                  <a:ext cx="5414965" cy="109043"/>
                  <a:chOff x="-179964" y="3045170"/>
                  <a:chExt cx="5414965" cy="109043"/>
                </a:xfrm>
              </p:grpSpPr>
              <p:grpSp>
                <p:nvGrpSpPr>
                  <p:cNvPr id="592" name="Google Shape;592;p4"/>
                  <p:cNvGrpSpPr/>
                  <p:nvPr/>
                </p:nvGrpSpPr>
                <p:grpSpPr>
                  <a:xfrm>
                    <a:off x="-179964" y="3045170"/>
                    <a:ext cx="97073" cy="109017"/>
                    <a:chOff x="-179964" y="3045170"/>
                    <a:chExt cx="97073" cy="109017"/>
                  </a:xfrm>
                </p:grpSpPr>
                <p:sp>
                  <p:nvSpPr>
                    <p:cNvPr id="593" name="Google Shape;593;p4"/>
                    <p:cNvSpPr/>
                    <p:nvPr/>
                  </p:nvSpPr>
                  <p:spPr>
                    <a:xfrm>
                      <a:off x="-117222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4" name="Google Shape;594;p4"/>
                    <p:cNvSpPr/>
                    <p:nvPr/>
                  </p:nvSpPr>
                  <p:spPr>
                    <a:xfrm>
                      <a:off x="-179964" y="30451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8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95" name="Google Shape;595;p4"/>
                  <p:cNvGrpSpPr/>
                  <p:nvPr/>
                </p:nvGrpSpPr>
                <p:grpSpPr>
                  <a:xfrm>
                    <a:off x="484883" y="3045221"/>
                    <a:ext cx="96972" cy="108992"/>
                    <a:chOff x="484883" y="3045221"/>
                    <a:chExt cx="96972" cy="108992"/>
                  </a:xfrm>
                </p:grpSpPr>
                <p:sp>
                  <p:nvSpPr>
                    <p:cNvPr id="596" name="Google Shape;596;p4"/>
                    <p:cNvSpPr/>
                    <p:nvPr/>
                  </p:nvSpPr>
                  <p:spPr>
                    <a:xfrm>
                      <a:off x="547513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7" name="Google Shape;597;p4"/>
                    <p:cNvSpPr/>
                    <p:nvPr/>
                  </p:nvSpPr>
                  <p:spPr>
                    <a:xfrm>
                      <a:off x="48488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598" name="Google Shape;598;p4"/>
                  <p:cNvGrpSpPr/>
                  <p:nvPr/>
                </p:nvGrpSpPr>
                <p:grpSpPr>
                  <a:xfrm>
                    <a:off x="1149629" y="3045221"/>
                    <a:ext cx="96972" cy="108992"/>
                    <a:chOff x="1149629" y="3045221"/>
                    <a:chExt cx="96972" cy="108992"/>
                  </a:xfrm>
                </p:grpSpPr>
                <p:sp>
                  <p:nvSpPr>
                    <p:cNvPr id="599" name="Google Shape;599;p4"/>
                    <p:cNvSpPr/>
                    <p:nvPr/>
                  </p:nvSpPr>
                  <p:spPr>
                    <a:xfrm>
                      <a:off x="1212251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0" name="Google Shape;600;p4"/>
                    <p:cNvSpPr/>
                    <p:nvPr/>
                  </p:nvSpPr>
                  <p:spPr>
                    <a:xfrm>
                      <a:off x="1149629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01" name="Google Shape;601;p4"/>
                  <p:cNvGrpSpPr/>
                  <p:nvPr/>
                </p:nvGrpSpPr>
                <p:grpSpPr>
                  <a:xfrm>
                    <a:off x="1814356" y="3045221"/>
                    <a:ext cx="96972" cy="108992"/>
                    <a:chOff x="1814356" y="3045221"/>
                    <a:chExt cx="96972" cy="108992"/>
                  </a:xfrm>
                </p:grpSpPr>
                <p:sp>
                  <p:nvSpPr>
                    <p:cNvPr id="602" name="Google Shape;602;p4"/>
                    <p:cNvSpPr/>
                    <p:nvPr/>
                  </p:nvSpPr>
                  <p:spPr>
                    <a:xfrm>
                      <a:off x="1876986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3" name="Google Shape;603;p4"/>
                    <p:cNvSpPr/>
                    <p:nvPr/>
                  </p:nvSpPr>
                  <p:spPr>
                    <a:xfrm>
                      <a:off x="181435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04" name="Google Shape;604;p4"/>
                  <p:cNvGrpSpPr/>
                  <p:nvPr/>
                </p:nvGrpSpPr>
                <p:grpSpPr>
                  <a:xfrm>
                    <a:off x="2479103" y="3045221"/>
                    <a:ext cx="96972" cy="108992"/>
                    <a:chOff x="2479103" y="3045221"/>
                    <a:chExt cx="96972" cy="108992"/>
                  </a:xfrm>
                </p:grpSpPr>
                <p:sp>
                  <p:nvSpPr>
                    <p:cNvPr id="605" name="Google Shape;605;p4"/>
                    <p:cNvSpPr/>
                    <p:nvPr/>
                  </p:nvSpPr>
                  <p:spPr>
                    <a:xfrm>
                      <a:off x="2541718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6" name="Google Shape;606;p4"/>
                    <p:cNvSpPr/>
                    <p:nvPr/>
                  </p:nvSpPr>
                  <p:spPr>
                    <a:xfrm>
                      <a:off x="247910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07" name="Google Shape;607;p4"/>
                  <p:cNvGrpSpPr/>
                  <p:nvPr/>
                </p:nvGrpSpPr>
                <p:grpSpPr>
                  <a:xfrm>
                    <a:off x="3143830" y="3045221"/>
                    <a:ext cx="96972" cy="108992"/>
                    <a:chOff x="3143830" y="3045221"/>
                    <a:chExt cx="96972" cy="108992"/>
                  </a:xfrm>
                </p:grpSpPr>
                <p:sp>
                  <p:nvSpPr>
                    <p:cNvPr id="608" name="Google Shape;608;p4"/>
                    <p:cNvSpPr/>
                    <p:nvPr/>
                  </p:nvSpPr>
                  <p:spPr>
                    <a:xfrm>
                      <a:off x="3206460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9" name="Google Shape;609;p4"/>
                    <p:cNvSpPr/>
                    <p:nvPr/>
                  </p:nvSpPr>
                  <p:spPr>
                    <a:xfrm>
                      <a:off x="3143830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10" name="Google Shape;610;p4"/>
                  <p:cNvGrpSpPr/>
                  <p:nvPr/>
                </p:nvGrpSpPr>
                <p:grpSpPr>
                  <a:xfrm>
                    <a:off x="3808576" y="3045221"/>
                    <a:ext cx="96972" cy="108992"/>
                    <a:chOff x="3808576" y="3045221"/>
                    <a:chExt cx="96972" cy="108992"/>
                  </a:xfrm>
                </p:grpSpPr>
                <p:sp>
                  <p:nvSpPr>
                    <p:cNvPr id="611" name="Google Shape;611;p4"/>
                    <p:cNvSpPr/>
                    <p:nvPr/>
                  </p:nvSpPr>
                  <p:spPr>
                    <a:xfrm>
                      <a:off x="3871192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2" name="Google Shape;612;p4"/>
                    <p:cNvSpPr/>
                    <p:nvPr/>
                  </p:nvSpPr>
                  <p:spPr>
                    <a:xfrm>
                      <a:off x="380857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13" name="Google Shape;613;p4"/>
                  <p:cNvGrpSpPr/>
                  <p:nvPr/>
                </p:nvGrpSpPr>
                <p:grpSpPr>
                  <a:xfrm>
                    <a:off x="4473304" y="3045221"/>
                    <a:ext cx="96972" cy="108992"/>
                    <a:chOff x="4473304" y="3045221"/>
                    <a:chExt cx="96972" cy="108992"/>
                  </a:xfrm>
                </p:grpSpPr>
                <p:sp>
                  <p:nvSpPr>
                    <p:cNvPr id="614" name="Google Shape;614;p4"/>
                    <p:cNvSpPr/>
                    <p:nvPr/>
                  </p:nvSpPr>
                  <p:spPr>
                    <a:xfrm>
                      <a:off x="4535934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5" name="Google Shape;615;p4"/>
                    <p:cNvSpPr/>
                    <p:nvPr/>
                  </p:nvSpPr>
                  <p:spPr>
                    <a:xfrm>
                      <a:off x="4473304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16" name="Google Shape;616;p4"/>
                  <p:cNvGrpSpPr/>
                  <p:nvPr/>
                </p:nvGrpSpPr>
                <p:grpSpPr>
                  <a:xfrm>
                    <a:off x="5137930" y="3045170"/>
                    <a:ext cx="97071" cy="109017"/>
                    <a:chOff x="5137930" y="3045170"/>
                    <a:chExt cx="97071" cy="109017"/>
                  </a:xfrm>
                </p:grpSpPr>
                <p:sp>
                  <p:nvSpPr>
                    <p:cNvPr id="617" name="Google Shape;617;p4"/>
                    <p:cNvSpPr/>
                    <p:nvPr/>
                  </p:nvSpPr>
                  <p:spPr>
                    <a:xfrm>
                      <a:off x="5200666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8" name="Google Shape;618;p4"/>
                    <p:cNvSpPr/>
                    <p:nvPr/>
                  </p:nvSpPr>
                  <p:spPr>
                    <a:xfrm>
                      <a:off x="5137930" y="30451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19" name="Google Shape;619;p4"/>
                <p:cNvGrpSpPr/>
                <p:nvPr/>
              </p:nvGrpSpPr>
              <p:grpSpPr>
                <a:xfrm>
                  <a:off x="-179964" y="3764420"/>
                  <a:ext cx="5414965" cy="109043"/>
                  <a:chOff x="-179964" y="3764420"/>
                  <a:chExt cx="5414965" cy="109043"/>
                </a:xfrm>
              </p:grpSpPr>
              <p:grpSp>
                <p:nvGrpSpPr>
                  <p:cNvPr id="620" name="Google Shape;620;p4"/>
                  <p:cNvGrpSpPr/>
                  <p:nvPr/>
                </p:nvGrpSpPr>
                <p:grpSpPr>
                  <a:xfrm>
                    <a:off x="-179964" y="3764420"/>
                    <a:ext cx="97073" cy="109017"/>
                    <a:chOff x="-179964" y="3764420"/>
                    <a:chExt cx="97073" cy="109017"/>
                  </a:xfrm>
                </p:grpSpPr>
                <p:sp>
                  <p:nvSpPr>
                    <p:cNvPr id="621" name="Google Shape;621;p4"/>
                    <p:cNvSpPr/>
                    <p:nvPr/>
                  </p:nvSpPr>
                  <p:spPr>
                    <a:xfrm>
                      <a:off x="-117222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2" name="Google Shape;622;p4"/>
                    <p:cNvSpPr/>
                    <p:nvPr/>
                  </p:nvSpPr>
                  <p:spPr>
                    <a:xfrm>
                      <a:off x="-179964" y="3764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52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23" name="Google Shape;623;p4"/>
                  <p:cNvGrpSpPr/>
                  <p:nvPr/>
                </p:nvGrpSpPr>
                <p:grpSpPr>
                  <a:xfrm>
                    <a:off x="484883" y="3764471"/>
                    <a:ext cx="96972" cy="108992"/>
                    <a:chOff x="484883" y="3764471"/>
                    <a:chExt cx="96972" cy="108992"/>
                  </a:xfrm>
                </p:grpSpPr>
                <p:sp>
                  <p:nvSpPr>
                    <p:cNvPr id="624" name="Google Shape;624;p4"/>
                    <p:cNvSpPr/>
                    <p:nvPr/>
                  </p:nvSpPr>
                  <p:spPr>
                    <a:xfrm>
                      <a:off x="547513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5" name="Google Shape;625;p4"/>
                    <p:cNvSpPr/>
                    <p:nvPr/>
                  </p:nvSpPr>
                  <p:spPr>
                    <a:xfrm>
                      <a:off x="48488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26" name="Google Shape;626;p4"/>
                  <p:cNvGrpSpPr/>
                  <p:nvPr/>
                </p:nvGrpSpPr>
                <p:grpSpPr>
                  <a:xfrm>
                    <a:off x="1149629" y="3764471"/>
                    <a:ext cx="96972" cy="108992"/>
                    <a:chOff x="1149629" y="3764471"/>
                    <a:chExt cx="96972" cy="108992"/>
                  </a:xfrm>
                </p:grpSpPr>
                <p:sp>
                  <p:nvSpPr>
                    <p:cNvPr id="627" name="Google Shape;627;p4"/>
                    <p:cNvSpPr/>
                    <p:nvPr/>
                  </p:nvSpPr>
                  <p:spPr>
                    <a:xfrm>
                      <a:off x="1212251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8" name="Google Shape;628;p4"/>
                    <p:cNvSpPr/>
                    <p:nvPr/>
                  </p:nvSpPr>
                  <p:spPr>
                    <a:xfrm>
                      <a:off x="1149629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29" name="Google Shape;629;p4"/>
                  <p:cNvGrpSpPr/>
                  <p:nvPr/>
                </p:nvGrpSpPr>
                <p:grpSpPr>
                  <a:xfrm>
                    <a:off x="1814356" y="3764471"/>
                    <a:ext cx="96972" cy="108992"/>
                    <a:chOff x="1814356" y="3764471"/>
                    <a:chExt cx="96972" cy="108992"/>
                  </a:xfrm>
                </p:grpSpPr>
                <p:sp>
                  <p:nvSpPr>
                    <p:cNvPr id="630" name="Google Shape;630;p4"/>
                    <p:cNvSpPr/>
                    <p:nvPr/>
                  </p:nvSpPr>
                  <p:spPr>
                    <a:xfrm>
                      <a:off x="1876986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1" name="Google Shape;631;p4"/>
                    <p:cNvSpPr/>
                    <p:nvPr/>
                  </p:nvSpPr>
                  <p:spPr>
                    <a:xfrm>
                      <a:off x="181435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32" name="Google Shape;632;p4"/>
                  <p:cNvGrpSpPr/>
                  <p:nvPr/>
                </p:nvGrpSpPr>
                <p:grpSpPr>
                  <a:xfrm>
                    <a:off x="2479103" y="3764471"/>
                    <a:ext cx="96972" cy="108992"/>
                    <a:chOff x="2479103" y="3764471"/>
                    <a:chExt cx="96972" cy="108992"/>
                  </a:xfrm>
                </p:grpSpPr>
                <p:sp>
                  <p:nvSpPr>
                    <p:cNvPr id="633" name="Google Shape;633;p4"/>
                    <p:cNvSpPr/>
                    <p:nvPr/>
                  </p:nvSpPr>
                  <p:spPr>
                    <a:xfrm>
                      <a:off x="2541718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4" name="Google Shape;634;p4"/>
                    <p:cNvSpPr/>
                    <p:nvPr/>
                  </p:nvSpPr>
                  <p:spPr>
                    <a:xfrm>
                      <a:off x="247910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35" name="Google Shape;635;p4"/>
                  <p:cNvGrpSpPr/>
                  <p:nvPr/>
                </p:nvGrpSpPr>
                <p:grpSpPr>
                  <a:xfrm>
                    <a:off x="3143830" y="3764471"/>
                    <a:ext cx="96972" cy="108992"/>
                    <a:chOff x="3143830" y="3764471"/>
                    <a:chExt cx="96972" cy="108992"/>
                  </a:xfrm>
                </p:grpSpPr>
                <p:sp>
                  <p:nvSpPr>
                    <p:cNvPr id="636" name="Google Shape;636;p4"/>
                    <p:cNvSpPr/>
                    <p:nvPr/>
                  </p:nvSpPr>
                  <p:spPr>
                    <a:xfrm>
                      <a:off x="3206460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" name="Google Shape;637;p4"/>
                    <p:cNvSpPr/>
                    <p:nvPr/>
                  </p:nvSpPr>
                  <p:spPr>
                    <a:xfrm>
                      <a:off x="3143830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38" name="Google Shape;638;p4"/>
                  <p:cNvGrpSpPr/>
                  <p:nvPr/>
                </p:nvGrpSpPr>
                <p:grpSpPr>
                  <a:xfrm>
                    <a:off x="3808576" y="3764471"/>
                    <a:ext cx="96972" cy="108992"/>
                    <a:chOff x="3808576" y="3764471"/>
                    <a:chExt cx="96972" cy="108992"/>
                  </a:xfrm>
                </p:grpSpPr>
                <p:sp>
                  <p:nvSpPr>
                    <p:cNvPr id="639" name="Google Shape;639;p4"/>
                    <p:cNvSpPr/>
                    <p:nvPr/>
                  </p:nvSpPr>
                  <p:spPr>
                    <a:xfrm>
                      <a:off x="3871192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" name="Google Shape;640;p4"/>
                    <p:cNvSpPr/>
                    <p:nvPr/>
                  </p:nvSpPr>
                  <p:spPr>
                    <a:xfrm>
                      <a:off x="380857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41" name="Google Shape;641;p4"/>
                  <p:cNvGrpSpPr/>
                  <p:nvPr/>
                </p:nvGrpSpPr>
                <p:grpSpPr>
                  <a:xfrm>
                    <a:off x="4473304" y="3764471"/>
                    <a:ext cx="96972" cy="108992"/>
                    <a:chOff x="4473304" y="3764471"/>
                    <a:chExt cx="96972" cy="108992"/>
                  </a:xfrm>
                </p:grpSpPr>
                <p:sp>
                  <p:nvSpPr>
                    <p:cNvPr id="642" name="Google Shape;642;p4"/>
                    <p:cNvSpPr/>
                    <p:nvPr/>
                  </p:nvSpPr>
                  <p:spPr>
                    <a:xfrm>
                      <a:off x="4535934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4"/>
                    <p:cNvSpPr/>
                    <p:nvPr/>
                  </p:nvSpPr>
                  <p:spPr>
                    <a:xfrm>
                      <a:off x="4473304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44" name="Google Shape;644;p4"/>
                  <p:cNvGrpSpPr/>
                  <p:nvPr/>
                </p:nvGrpSpPr>
                <p:grpSpPr>
                  <a:xfrm>
                    <a:off x="5137930" y="3764420"/>
                    <a:ext cx="97071" cy="109017"/>
                    <a:chOff x="5137930" y="3764420"/>
                    <a:chExt cx="97071" cy="109017"/>
                  </a:xfrm>
                </p:grpSpPr>
                <p:sp>
                  <p:nvSpPr>
                    <p:cNvPr id="645" name="Google Shape;645;p4"/>
                    <p:cNvSpPr/>
                    <p:nvPr/>
                  </p:nvSpPr>
                  <p:spPr>
                    <a:xfrm>
                      <a:off x="5200666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6" name="Google Shape;646;p4"/>
                    <p:cNvSpPr/>
                    <p:nvPr/>
                  </p:nvSpPr>
                  <p:spPr>
                    <a:xfrm>
                      <a:off x="5137930" y="3764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33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47" name="Google Shape;647;p4"/>
                <p:cNvGrpSpPr/>
                <p:nvPr/>
              </p:nvGrpSpPr>
              <p:grpSpPr>
                <a:xfrm>
                  <a:off x="-179964" y="4483688"/>
                  <a:ext cx="5414965" cy="109044"/>
                  <a:chOff x="-179964" y="4483688"/>
                  <a:chExt cx="5414965" cy="109044"/>
                </a:xfrm>
              </p:grpSpPr>
              <p:grpSp>
                <p:nvGrpSpPr>
                  <p:cNvPr id="648" name="Google Shape;648;p4"/>
                  <p:cNvGrpSpPr/>
                  <p:nvPr/>
                </p:nvGrpSpPr>
                <p:grpSpPr>
                  <a:xfrm>
                    <a:off x="-179964" y="4483688"/>
                    <a:ext cx="97073" cy="109017"/>
                    <a:chOff x="-179964" y="4483688"/>
                    <a:chExt cx="97073" cy="109017"/>
                  </a:xfrm>
                </p:grpSpPr>
                <p:sp>
                  <p:nvSpPr>
                    <p:cNvPr id="649" name="Google Shape;649;p4"/>
                    <p:cNvSpPr/>
                    <p:nvPr/>
                  </p:nvSpPr>
                  <p:spPr>
                    <a:xfrm>
                      <a:off x="-117222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0" name="Google Shape;650;p4"/>
                    <p:cNvSpPr/>
                    <p:nvPr/>
                  </p:nvSpPr>
                  <p:spPr>
                    <a:xfrm>
                      <a:off x="-179964" y="448368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51" name="Google Shape;651;p4"/>
                  <p:cNvGrpSpPr/>
                  <p:nvPr/>
                </p:nvGrpSpPr>
                <p:grpSpPr>
                  <a:xfrm>
                    <a:off x="484883" y="4483740"/>
                    <a:ext cx="96972" cy="108992"/>
                    <a:chOff x="484883" y="4483740"/>
                    <a:chExt cx="96972" cy="108992"/>
                  </a:xfrm>
                </p:grpSpPr>
                <p:sp>
                  <p:nvSpPr>
                    <p:cNvPr id="652" name="Google Shape;652;p4"/>
                    <p:cNvSpPr/>
                    <p:nvPr/>
                  </p:nvSpPr>
                  <p:spPr>
                    <a:xfrm>
                      <a:off x="547513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3" name="Google Shape;653;p4"/>
                    <p:cNvSpPr/>
                    <p:nvPr/>
                  </p:nvSpPr>
                  <p:spPr>
                    <a:xfrm>
                      <a:off x="48488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54" name="Google Shape;654;p4"/>
                  <p:cNvGrpSpPr/>
                  <p:nvPr/>
                </p:nvGrpSpPr>
                <p:grpSpPr>
                  <a:xfrm>
                    <a:off x="1149629" y="4483740"/>
                    <a:ext cx="96972" cy="108992"/>
                    <a:chOff x="1149629" y="4483740"/>
                    <a:chExt cx="96972" cy="108992"/>
                  </a:xfrm>
                </p:grpSpPr>
                <p:sp>
                  <p:nvSpPr>
                    <p:cNvPr id="655" name="Google Shape;655;p4"/>
                    <p:cNvSpPr/>
                    <p:nvPr/>
                  </p:nvSpPr>
                  <p:spPr>
                    <a:xfrm>
                      <a:off x="1212251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6" name="Google Shape;656;p4"/>
                    <p:cNvSpPr/>
                    <p:nvPr/>
                  </p:nvSpPr>
                  <p:spPr>
                    <a:xfrm>
                      <a:off x="1149629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57" name="Google Shape;657;p4"/>
                  <p:cNvGrpSpPr/>
                  <p:nvPr/>
                </p:nvGrpSpPr>
                <p:grpSpPr>
                  <a:xfrm>
                    <a:off x="1814356" y="4483740"/>
                    <a:ext cx="96972" cy="108992"/>
                    <a:chOff x="1814356" y="4483740"/>
                    <a:chExt cx="96972" cy="108992"/>
                  </a:xfrm>
                </p:grpSpPr>
                <p:sp>
                  <p:nvSpPr>
                    <p:cNvPr id="658" name="Google Shape;658;p4"/>
                    <p:cNvSpPr/>
                    <p:nvPr/>
                  </p:nvSpPr>
                  <p:spPr>
                    <a:xfrm>
                      <a:off x="1876986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9" name="Google Shape;659;p4"/>
                    <p:cNvSpPr/>
                    <p:nvPr/>
                  </p:nvSpPr>
                  <p:spPr>
                    <a:xfrm>
                      <a:off x="181435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60" name="Google Shape;660;p4"/>
                  <p:cNvGrpSpPr/>
                  <p:nvPr/>
                </p:nvGrpSpPr>
                <p:grpSpPr>
                  <a:xfrm>
                    <a:off x="2479103" y="4483740"/>
                    <a:ext cx="96972" cy="108992"/>
                    <a:chOff x="2479103" y="4483740"/>
                    <a:chExt cx="96972" cy="108992"/>
                  </a:xfrm>
                </p:grpSpPr>
                <p:sp>
                  <p:nvSpPr>
                    <p:cNvPr id="661" name="Google Shape;661;p4"/>
                    <p:cNvSpPr/>
                    <p:nvPr/>
                  </p:nvSpPr>
                  <p:spPr>
                    <a:xfrm>
                      <a:off x="2541718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2" name="Google Shape;662;p4"/>
                    <p:cNvSpPr/>
                    <p:nvPr/>
                  </p:nvSpPr>
                  <p:spPr>
                    <a:xfrm>
                      <a:off x="247910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63" name="Google Shape;663;p4"/>
                  <p:cNvGrpSpPr/>
                  <p:nvPr/>
                </p:nvGrpSpPr>
                <p:grpSpPr>
                  <a:xfrm>
                    <a:off x="3143830" y="4483740"/>
                    <a:ext cx="96972" cy="108992"/>
                    <a:chOff x="3143830" y="4483740"/>
                    <a:chExt cx="96972" cy="108992"/>
                  </a:xfrm>
                </p:grpSpPr>
                <p:sp>
                  <p:nvSpPr>
                    <p:cNvPr id="664" name="Google Shape;664;p4"/>
                    <p:cNvSpPr/>
                    <p:nvPr/>
                  </p:nvSpPr>
                  <p:spPr>
                    <a:xfrm>
                      <a:off x="3206460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5" name="Google Shape;665;p4"/>
                    <p:cNvSpPr/>
                    <p:nvPr/>
                  </p:nvSpPr>
                  <p:spPr>
                    <a:xfrm>
                      <a:off x="3143830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66" name="Google Shape;666;p4"/>
                  <p:cNvGrpSpPr/>
                  <p:nvPr/>
                </p:nvGrpSpPr>
                <p:grpSpPr>
                  <a:xfrm>
                    <a:off x="3808576" y="4483740"/>
                    <a:ext cx="96972" cy="108992"/>
                    <a:chOff x="3808576" y="4483740"/>
                    <a:chExt cx="96972" cy="108992"/>
                  </a:xfrm>
                </p:grpSpPr>
                <p:sp>
                  <p:nvSpPr>
                    <p:cNvPr id="667" name="Google Shape;667;p4"/>
                    <p:cNvSpPr/>
                    <p:nvPr/>
                  </p:nvSpPr>
                  <p:spPr>
                    <a:xfrm>
                      <a:off x="3871192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4"/>
                    <p:cNvSpPr/>
                    <p:nvPr/>
                  </p:nvSpPr>
                  <p:spPr>
                    <a:xfrm>
                      <a:off x="380857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69" name="Google Shape;669;p4"/>
                  <p:cNvGrpSpPr/>
                  <p:nvPr/>
                </p:nvGrpSpPr>
                <p:grpSpPr>
                  <a:xfrm>
                    <a:off x="4473304" y="4483740"/>
                    <a:ext cx="96972" cy="108992"/>
                    <a:chOff x="4473304" y="4483740"/>
                    <a:chExt cx="96972" cy="108992"/>
                  </a:xfrm>
                </p:grpSpPr>
                <p:sp>
                  <p:nvSpPr>
                    <p:cNvPr id="670" name="Google Shape;670;p4"/>
                    <p:cNvSpPr/>
                    <p:nvPr/>
                  </p:nvSpPr>
                  <p:spPr>
                    <a:xfrm>
                      <a:off x="4535934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1" name="Google Shape;671;p4"/>
                    <p:cNvSpPr/>
                    <p:nvPr/>
                  </p:nvSpPr>
                  <p:spPr>
                    <a:xfrm>
                      <a:off x="4473304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72" name="Google Shape;672;p4"/>
                  <p:cNvGrpSpPr/>
                  <p:nvPr/>
                </p:nvGrpSpPr>
                <p:grpSpPr>
                  <a:xfrm>
                    <a:off x="5137930" y="4483688"/>
                    <a:ext cx="97071" cy="109017"/>
                    <a:chOff x="5137930" y="4483688"/>
                    <a:chExt cx="97071" cy="109017"/>
                  </a:xfrm>
                </p:grpSpPr>
                <p:sp>
                  <p:nvSpPr>
                    <p:cNvPr id="673" name="Google Shape;673;p4"/>
                    <p:cNvSpPr/>
                    <p:nvPr/>
                  </p:nvSpPr>
                  <p:spPr>
                    <a:xfrm>
                      <a:off x="5200666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4" name="Google Shape;674;p4"/>
                    <p:cNvSpPr/>
                    <p:nvPr/>
                  </p:nvSpPr>
                  <p:spPr>
                    <a:xfrm>
                      <a:off x="5137930" y="44836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75" name="Google Shape;675;p4"/>
                <p:cNvGrpSpPr/>
                <p:nvPr/>
              </p:nvGrpSpPr>
              <p:grpSpPr>
                <a:xfrm>
                  <a:off x="-179964" y="5202938"/>
                  <a:ext cx="5414965" cy="109044"/>
                  <a:chOff x="-179964" y="5202938"/>
                  <a:chExt cx="5414965" cy="109044"/>
                </a:xfrm>
              </p:grpSpPr>
              <p:grpSp>
                <p:nvGrpSpPr>
                  <p:cNvPr id="676" name="Google Shape;676;p4"/>
                  <p:cNvGrpSpPr/>
                  <p:nvPr/>
                </p:nvGrpSpPr>
                <p:grpSpPr>
                  <a:xfrm>
                    <a:off x="-179964" y="5202938"/>
                    <a:ext cx="97073" cy="109017"/>
                    <a:chOff x="-179964" y="5202938"/>
                    <a:chExt cx="97073" cy="109017"/>
                  </a:xfrm>
                </p:grpSpPr>
                <p:sp>
                  <p:nvSpPr>
                    <p:cNvPr id="677" name="Google Shape;677;p4"/>
                    <p:cNvSpPr/>
                    <p:nvPr/>
                  </p:nvSpPr>
                  <p:spPr>
                    <a:xfrm>
                      <a:off x="-117222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8" name="Google Shape;678;p4"/>
                    <p:cNvSpPr/>
                    <p:nvPr/>
                  </p:nvSpPr>
                  <p:spPr>
                    <a:xfrm>
                      <a:off x="-179964" y="520293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79" name="Google Shape;679;p4"/>
                  <p:cNvGrpSpPr/>
                  <p:nvPr/>
                </p:nvGrpSpPr>
                <p:grpSpPr>
                  <a:xfrm>
                    <a:off x="484883" y="5202990"/>
                    <a:ext cx="96972" cy="108992"/>
                    <a:chOff x="484883" y="5202990"/>
                    <a:chExt cx="96972" cy="108992"/>
                  </a:xfrm>
                </p:grpSpPr>
                <p:sp>
                  <p:nvSpPr>
                    <p:cNvPr id="680" name="Google Shape;680;p4"/>
                    <p:cNvSpPr/>
                    <p:nvPr/>
                  </p:nvSpPr>
                  <p:spPr>
                    <a:xfrm>
                      <a:off x="547513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4"/>
                    <p:cNvSpPr/>
                    <p:nvPr/>
                  </p:nvSpPr>
                  <p:spPr>
                    <a:xfrm>
                      <a:off x="48488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82" name="Google Shape;682;p4"/>
                  <p:cNvGrpSpPr/>
                  <p:nvPr/>
                </p:nvGrpSpPr>
                <p:grpSpPr>
                  <a:xfrm>
                    <a:off x="1149629" y="5202990"/>
                    <a:ext cx="96972" cy="108992"/>
                    <a:chOff x="1149629" y="5202990"/>
                    <a:chExt cx="96972" cy="108992"/>
                  </a:xfrm>
                </p:grpSpPr>
                <p:sp>
                  <p:nvSpPr>
                    <p:cNvPr id="683" name="Google Shape;683;p4"/>
                    <p:cNvSpPr/>
                    <p:nvPr/>
                  </p:nvSpPr>
                  <p:spPr>
                    <a:xfrm>
                      <a:off x="1212251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4" name="Google Shape;684;p4"/>
                    <p:cNvSpPr/>
                    <p:nvPr/>
                  </p:nvSpPr>
                  <p:spPr>
                    <a:xfrm>
                      <a:off x="1149629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85" name="Google Shape;685;p4"/>
                  <p:cNvGrpSpPr/>
                  <p:nvPr/>
                </p:nvGrpSpPr>
                <p:grpSpPr>
                  <a:xfrm>
                    <a:off x="1814356" y="5202990"/>
                    <a:ext cx="96972" cy="108992"/>
                    <a:chOff x="1814356" y="5202990"/>
                    <a:chExt cx="96972" cy="108992"/>
                  </a:xfrm>
                </p:grpSpPr>
                <p:sp>
                  <p:nvSpPr>
                    <p:cNvPr id="686" name="Google Shape;686;p4"/>
                    <p:cNvSpPr/>
                    <p:nvPr/>
                  </p:nvSpPr>
                  <p:spPr>
                    <a:xfrm>
                      <a:off x="1876986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7" name="Google Shape;687;p4"/>
                    <p:cNvSpPr/>
                    <p:nvPr/>
                  </p:nvSpPr>
                  <p:spPr>
                    <a:xfrm>
                      <a:off x="181435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88" name="Google Shape;688;p4"/>
                  <p:cNvGrpSpPr/>
                  <p:nvPr/>
                </p:nvGrpSpPr>
                <p:grpSpPr>
                  <a:xfrm>
                    <a:off x="2479103" y="5202990"/>
                    <a:ext cx="96972" cy="108992"/>
                    <a:chOff x="2479103" y="5202990"/>
                    <a:chExt cx="96972" cy="108992"/>
                  </a:xfrm>
                </p:grpSpPr>
                <p:sp>
                  <p:nvSpPr>
                    <p:cNvPr id="689" name="Google Shape;689;p4"/>
                    <p:cNvSpPr/>
                    <p:nvPr/>
                  </p:nvSpPr>
                  <p:spPr>
                    <a:xfrm>
                      <a:off x="2541718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0" name="Google Shape;690;p4"/>
                    <p:cNvSpPr/>
                    <p:nvPr/>
                  </p:nvSpPr>
                  <p:spPr>
                    <a:xfrm>
                      <a:off x="247910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91" name="Google Shape;691;p4"/>
                  <p:cNvGrpSpPr/>
                  <p:nvPr/>
                </p:nvGrpSpPr>
                <p:grpSpPr>
                  <a:xfrm>
                    <a:off x="3143830" y="5202990"/>
                    <a:ext cx="96972" cy="108992"/>
                    <a:chOff x="3143830" y="5202990"/>
                    <a:chExt cx="96972" cy="108992"/>
                  </a:xfrm>
                </p:grpSpPr>
                <p:sp>
                  <p:nvSpPr>
                    <p:cNvPr id="692" name="Google Shape;692;p4"/>
                    <p:cNvSpPr/>
                    <p:nvPr/>
                  </p:nvSpPr>
                  <p:spPr>
                    <a:xfrm>
                      <a:off x="3206460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3" name="Google Shape;693;p4"/>
                    <p:cNvSpPr/>
                    <p:nvPr/>
                  </p:nvSpPr>
                  <p:spPr>
                    <a:xfrm>
                      <a:off x="3143830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94" name="Google Shape;694;p4"/>
                  <p:cNvGrpSpPr/>
                  <p:nvPr/>
                </p:nvGrpSpPr>
                <p:grpSpPr>
                  <a:xfrm>
                    <a:off x="3808576" y="5202990"/>
                    <a:ext cx="96972" cy="108992"/>
                    <a:chOff x="3808576" y="5202990"/>
                    <a:chExt cx="96972" cy="108992"/>
                  </a:xfrm>
                </p:grpSpPr>
                <p:sp>
                  <p:nvSpPr>
                    <p:cNvPr id="695" name="Google Shape;695;p4"/>
                    <p:cNvSpPr/>
                    <p:nvPr/>
                  </p:nvSpPr>
                  <p:spPr>
                    <a:xfrm>
                      <a:off x="3871192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6" name="Google Shape;696;p4"/>
                    <p:cNvSpPr/>
                    <p:nvPr/>
                  </p:nvSpPr>
                  <p:spPr>
                    <a:xfrm>
                      <a:off x="380857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97" name="Google Shape;697;p4"/>
                  <p:cNvGrpSpPr/>
                  <p:nvPr/>
                </p:nvGrpSpPr>
                <p:grpSpPr>
                  <a:xfrm>
                    <a:off x="4473304" y="5202990"/>
                    <a:ext cx="96972" cy="108992"/>
                    <a:chOff x="4473304" y="5202990"/>
                    <a:chExt cx="96972" cy="108992"/>
                  </a:xfrm>
                </p:grpSpPr>
                <p:sp>
                  <p:nvSpPr>
                    <p:cNvPr id="698" name="Google Shape;698;p4"/>
                    <p:cNvSpPr/>
                    <p:nvPr/>
                  </p:nvSpPr>
                  <p:spPr>
                    <a:xfrm>
                      <a:off x="4535934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9" name="Google Shape;699;p4"/>
                    <p:cNvSpPr/>
                    <p:nvPr/>
                  </p:nvSpPr>
                  <p:spPr>
                    <a:xfrm>
                      <a:off x="4473304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00" name="Google Shape;700;p4"/>
                  <p:cNvGrpSpPr/>
                  <p:nvPr/>
                </p:nvGrpSpPr>
                <p:grpSpPr>
                  <a:xfrm>
                    <a:off x="5137930" y="5202938"/>
                    <a:ext cx="97071" cy="109017"/>
                    <a:chOff x="5137930" y="5202938"/>
                    <a:chExt cx="97071" cy="109017"/>
                  </a:xfrm>
                </p:grpSpPr>
                <p:sp>
                  <p:nvSpPr>
                    <p:cNvPr id="701" name="Google Shape;701;p4"/>
                    <p:cNvSpPr/>
                    <p:nvPr/>
                  </p:nvSpPr>
                  <p:spPr>
                    <a:xfrm>
                      <a:off x="5200666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2" name="Google Shape;702;p4"/>
                    <p:cNvSpPr/>
                    <p:nvPr/>
                  </p:nvSpPr>
                  <p:spPr>
                    <a:xfrm>
                      <a:off x="5137930" y="520293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703" name="Google Shape;703;p4"/>
                <p:cNvGrpSpPr/>
                <p:nvPr/>
              </p:nvGrpSpPr>
              <p:grpSpPr>
                <a:xfrm>
                  <a:off x="484883" y="5922188"/>
                  <a:ext cx="4750118" cy="109043"/>
                  <a:chOff x="484883" y="5922188"/>
                  <a:chExt cx="4750118" cy="109043"/>
                </a:xfrm>
              </p:grpSpPr>
              <p:grpSp>
                <p:nvGrpSpPr>
                  <p:cNvPr id="704" name="Google Shape;704;p4"/>
                  <p:cNvGrpSpPr/>
                  <p:nvPr/>
                </p:nvGrpSpPr>
                <p:grpSpPr>
                  <a:xfrm>
                    <a:off x="484883" y="5922239"/>
                    <a:ext cx="96972" cy="108992"/>
                    <a:chOff x="484883" y="5922239"/>
                    <a:chExt cx="96972" cy="108992"/>
                  </a:xfrm>
                </p:grpSpPr>
                <p:sp>
                  <p:nvSpPr>
                    <p:cNvPr id="705" name="Google Shape;705;p4"/>
                    <p:cNvSpPr/>
                    <p:nvPr/>
                  </p:nvSpPr>
                  <p:spPr>
                    <a:xfrm>
                      <a:off x="547513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6" name="Google Shape;706;p4"/>
                    <p:cNvSpPr/>
                    <p:nvPr/>
                  </p:nvSpPr>
                  <p:spPr>
                    <a:xfrm>
                      <a:off x="48488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07" name="Google Shape;707;p4"/>
                  <p:cNvGrpSpPr/>
                  <p:nvPr/>
                </p:nvGrpSpPr>
                <p:grpSpPr>
                  <a:xfrm>
                    <a:off x="1149629" y="5922239"/>
                    <a:ext cx="96972" cy="108992"/>
                    <a:chOff x="1149629" y="5922239"/>
                    <a:chExt cx="96972" cy="108992"/>
                  </a:xfrm>
                </p:grpSpPr>
                <p:sp>
                  <p:nvSpPr>
                    <p:cNvPr id="708" name="Google Shape;708;p4"/>
                    <p:cNvSpPr/>
                    <p:nvPr/>
                  </p:nvSpPr>
                  <p:spPr>
                    <a:xfrm>
                      <a:off x="1212251" y="59248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9" name="Google Shape;709;p4"/>
                    <p:cNvSpPr/>
                    <p:nvPr/>
                  </p:nvSpPr>
                  <p:spPr>
                    <a:xfrm>
                      <a:off x="1149629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10" name="Google Shape;710;p4"/>
                  <p:cNvGrpSpPr/>
                  <p:nvPr/>
                </p:nvGrpSpPr>
                <p:grpSpPr>
                  <a:xfrm>
                    <a:off x="1814356" y="5922239"/>
                    <a:ext cx="96972" cy="108992"/>
                    <a:chOff x="1814356" y="5922239"/>
                    <a:chExt cx="96972" cy="108992"/>
                  </a:xfrm>
                </p:grpSpPr>
                <p:sp>
                  <p:nvSpPr>
                    <p:cNvPr id="711" name="Google Shape;711;p4"/>
                    <p:cNvSpPr/>
                    <p:nvPr/>
                  </p:nvSpPr>
                  <p:spPr>
                    <a:xfrm>
                      <a:off x="1876986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2" name="Google Shape;712;p4"/>
                    <p:cNvSpPr/>
                    <p:nvPr/>
                  </p:nvSpPr>
                  <p:spPr>
                    <a:xfrm>
                      <a:off x="181435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13" name="Google Shape;713;p4"/>
                  <p:cNvGrpSpPr/>
                  <p:nvPr/>
                </p:nvGrpSpPr>
                <p:grpSpPr>
                  <a:xfrm>
                    <a:off x="2479103" y="5922239"/>
                    <a:ext cx="96972" cy="108992"/>
                    <a:chOff x="2479103" y="5922239"/>
                    <a:chExt cx="96972" cy="108992"/>
                  </a:xfrm>
                </p:grpSpPr>
                <p:sp>
                  <p:nvSpPr>
                    <p:cNvPr id="714" name="Google Shape;714;p4"/>
                    <p:cNvSpPr/>
                    <p:nvPr/>
                  </p:nvSpPr>
                  <p:spPr>
                    <a:xfrm>
                      <a:off x="2541718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5" name="Google Shape;715;p4"/>
                    <p:cNvSpPr/>
                    <p:nvPr/>
                  </p:nvSpPr>
                  <p:spPr>
                    <a:xfrm>
                      <a:off x="247910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16" name="Google Shape;716;p4"/>
                  <p:cNvGrpSpPr/>
                  <p:nvPr/>
                </p:nvGrpSpPr>
                <p:grpSpPr>
                  <a:xfrm>
                    <a:off x="3143830" y="5922239"/>
                    <a:ext cx="96972" cy="108992"/>
                    <a:chOff x="3143830" y="5922239"/>
                    <a:chExt cx="96972" cy="108992"/>
                  </a:xfrm>
                </p:grpSpPr>
                <p:sp>
                  <p:nvSpPr>
                    <p:cNvPr id="717" name="Google Shape;717;p4"/>
                    <p:cNvSpPr/>
                    <p:nvPr/>
                  </p:nvSpPr>
                  <p:spPr>
                    <a:xfrm>
                      <a:off x="3206460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8" name="Google Shape;718;p4"/>
                    <p:cNvSpPr/>
                    <p:nvPr/>
                  </p:nvSpPr>
                  <p:spPr>
                    <a:xfrm>
                      <a:off x="3143830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19" name="Google Shape;719;p4"/>
                  <p:cNvGrpSpPr/>
                  <p:nvPr/>
                </p:nvGrpSpPr>
                <p:grpSpPr>
                  <a:xfrm>
                    <a:off x="3808576" y="5922239"/>
                    <a:ext cx="96972" cy="108992"/>
                    <a:chOff x="3808576" y="5922239"/>
                    <a:chExt cx="96972" cy="108992"/>
                  </a:xfrm>
                </p:grpSpPr>
                <p:sp>
                  <p:nvSpPr>
                    <p:cNvPr id="720" name="Google Shape;720;p4"/>
                    <p:cNvSpPr/>
                    <p:nvPr/>
                  </p:nvSpPr>
                  <p:spPr>
                    <a:xfrm>
                      <a:off x="3871192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1" name="Google Shape;721;p4"/>
                    <p:cNvSpPr/>
                    <p:nvPr/>
                  </p:nvSpPr>
                  <p:spPr>
                    <a:xfrm>
                      <a:off x="380857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22" name="Google Shape;722;p4"/>
                  <p:cNvGrpSpPr/>
                  <p:nvPr/>
                </p:nvGrpSpPr>
                <p:grpSpPr>
                  <a:xfrm>
                    <a:off x="4473304" y="5922239"/>
                    <a:ext cx="96972" cy="108992"/>
                    <a:chOff x="4473304" y="5922239"/>
                    <a:chExt cx="96972" cy="108992"/>
                  </a:xfrm>
                </p:grpSpPr>
                <p:sp>
                  <p:nvSpPr>
                    <p:cNvPr id="723" name="Google Shape;723;p4"/>
                    <p:cNvSpPr/>
                    <p:nvPr/>
                  </p:nvSpPr>
                  <p:spPr>
                    <a:xfrm>
                      <a:off x="4535934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4" name="Google Shape;724;p4"/>
                    <p:cNvSpPr/>
                    <p:nvPr/>
                  </p:nvSpPr>
                  <p:spPr>
                    <a:xfrm>
                      <a:off x="4473304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25" name="Google Shape;725;p4"/>
                  <p:cNvGrpSpPr/>
                  <p:nvPr/>
                </p:nvGrpSpPr>
                <p:grpSpPr>
                  <a:xfrm>
                    <a:off x="5137930" y="5922188"/>
                    <a:ext cx="97071" cy="109017"/>
                    <a:chOff x="5137930" y="5922188"/>
                    <a:chExt cx="97071" cy="109017"/>
                  </a:xfrm>
                </p:grpSpPr>
                <p:sp>
                  <p:nvSpPr>
                    <p:cNvPr id="726" name="Google Shape;726;p4"/>
                    <p:cNvSpPr/>
                    <p:nvPr/>
                  </p:nvSpPr>
                  <p:spPr>
                    <a:xfrm>
                      <a:off x="5200666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7" name="Google Shape;727;p4"/>
                    <p:cNvSpPr/>
                    <p:nvPr/>
                  </p:nvSpPr>
                  <p:spPr>
                    <a:xfrm>
                      <a:off x="5137930" y="59221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1"/>
                            <a:pt x="96355" y="46960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728" name="Google Shape;728;p4"/>
                <p:cNvGrpSpPr/>
                <p:nvPr/>
              </p:nvGrpSpPr>
              <p:grpSpPr>
                <a:xfrm>
                  <a:off x="1149629" y="6641457"/>
                  <a:ext cx="4085367" cy="109024"/>
                  <a:chOff x="1149629" y="6641457"/>
                  <a:chExt cx="4085367" cy="109024"/>
                </a:xfrm>
              </p:grpSpPr>
              <p:grpSp>
                <p:nvGrpSpPr>
                  <p:cNvPr id="729" name="Google Shape;729;p4"/>
                  <p:cNvGrpSpPr/>
                  <p:nvPr/>
                </p:nvGrpSpPr>
                <p:grpSpPr>
                  <a:xfrm>
                    <a:off x="1149629" y="6641489"/>
                    <a:ext cx="96972" cy="108992"/>
                    <a:chOff x="1149629" y="6641489"/>
                    <a:chExt cx="96972" cy="108992"/>
                  </a:xfrm>
                </p:grpSpPr>
                <p:sp>
                  <p:nvSpPr>
                    <p:cNvPr id="730" name="Google Shape;730;p4"/>
                    <p:cNvSpPr/>
                    <p:nvPr/>
                  </p:nvSpPr>
                  <p:spPr>
                    <a:xfrm>
                      <a:off x="1212251" y="6644067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1" name="Google Shape;731;p4"/>
                    <p:cNvSpPr/>
                    <p:nvPr/>
                  </p:nvSpPr>
                  <p:spPr>
                    <a:xfrm>
                      <a:off x="1149629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32" name="Google Shape;732;p4"/>
                  <p:cNvGrpSpPr/>
                  <p:nvPr/>
                </p:nvGrpSpPr>
                <p:grpSpPr>
                  <a:xfrm>
                    <a:off x="1814356" y="6641489"/>
                    <a:ext cx="96972" cy="108992"/>
                    <a:chOff x="1814356" y="6641489"/>
                    <a:chExt cx="96972" cy="108992"/>
                  </a:xfrm>
                </p:grpSpPr>
                <p:sp>
                  <p:nvSpPr>
                    <p:cNvPr id="733" name="Google Shape;733;p4"/>
                    <p:cNvSpPr/>
                    <p:nvPr/>
                  </p:nvSpPr>
                  <p:spPr>
                    <a:xfrm>
                      <a:off x="1876986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4" name="Google Shape;734;p4"/>
                    <p:cNvSpPr/>
                    <p:nvPr/>
                  </p:nvSpPr>
                  <p:spPr>
                    <a:xfrm>
                      <a:off x="181435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35" name="Google Shape;735;p4"/>
                  <p:cNvGrpSpPr/>
                  <p:nvPr/>
                </p:nvGrpSpPr>
                <p:grpSpPr>
                  <a:xfrm>
                    <a:off x="2479103" y="6641489"/>
                    <a:ext cx="96972" cy="108992"/>
                    <a:chOff x="2479103" y="6641489"/>
                    <a:chExt cx="96972" cy="108992"/>
                  </a:xfrm>
                </p:grpSpPr>
                <p:sp>
                  <p:nvSpPr>
                    <p:cNvPr id="736" name="Google Shape;736;p4"/>
                    <p:cNvSpPr/>
                    <p:nvPr/>
                  </p:nvSpPr>
                  <p:spPr>
                    <a:xfrm>
                      <a:off x="2541718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7" name="Google Shape;737;p4"/>
                    <p:cNvSpPr/>
                    <p:nvPr/>
                  </p:nvSpPr>
                  <p:spPr>
                    <a:xfrm>
                      <a:off x="2479103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38" name="Google Shape;738;p4"/>
                  <p:cNvGrpSpPr/>
                  <p:nvPr/>
                </p:nvGrpSpPr>
                <p:grpSpPr>
                  <a:xfrm>
                    <a:off x="3143830" y="6641489"/>
                    <a:ext cx="96972" cy="108992"/>
                    <a:chOff x="3143830" y="6641489"/>
                    <a:chExt cx="96972" cy="108992"/>
                  </a:xfrm>
                </p:grpSpPr>
                <p:sp>
                  <p:nvSpPr>
                    <p:cNvPr id="739" name="Google Shape;739;p4"/>
                    <p:cNvSpPr/>
                    <p:nvPr/>
                  </p:nvSpPr>
                  <p:spPr>
                    <a:xfrm>
                      <a:off x="3206460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0" name="Google Shape;740;p4"/>
                    <p:cNvSpPr/>
                    <p:nvPr/>
                  </p:nvSpPr>
                  <p:spPr>
                    <a:xfrm>
                      <a:off x="3143830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41" name="Google Shape;741;p4"/>
                  <p:cNvGrpSpPr/>
                  <p:nvPr/>
                </p:nvGrpSpPr>
                <p:grpSpPr>
                  <a:xfrm>
                    <a:off x="3808576" y="6641489"/>
                    <a:ext cx="96972" cy="108992"/>
                    <a:chOff x="3808576" y="6641489"/>
                    <a:chExt cx="96972" cy="108992"/>
                  </a:xfrm>
                </p:grpSpPr>
                <p:sp>
                  <p:nvSpPr>
                    <p:cNvPr id="742" name="Google Shape;742;p4"/>
                    <p:cNvSpPr/>
                    <p:nvPr/>
                  </p:nvSpPr>
                  <p:spPr>
                    <a:xfrm>
                      <a:off x="3871192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3" name="Google Shape;743;p4"/>
                    <p:cNvSpPr/>
                    <p:nvPr/>
                  </p:nvSpPr>
                  <p:spPr>
                    <a:xfrm>
                      <a:off x="380857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44" name="Google Shape;744;p4"/>
                  <p:cNvGrpSpPr/>
                  <p:nvPr/>
                </p:nvGrpSpPr>
                <p:grpSpPr>
                  <a:xfrm>
                    <a:off x="4473304" y="6641489"/>
                    <a:ext cx="96972" cy="108992"/>
                    <a:chOff x="4473304" y="6641489"/>
                    <a:chExt cx="96972" cy="108992"/>
                  </a:xfrm>
                </p:grpSpPr>
                <p:sp>
                  <p:nvSpPr>
                    <p:cNvPr id="745" name="Google Shape;745;p4"/>
                    <p:cNvSpPr/>
                    <p:nvPr/>
                  </p:nvSpPr>
                  <p:spPr>
                    <a:xfrm>
                      <a:off x="4535934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6" name="Google Shape;746;p4"/>
                    <p:cNvSpPr/>
                    <p:nvPr/>
                  </p:nvSpPr>
                  <p:spPr>
                    <a:xfrm>
                      <a:off x="4473304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47" name="Google Shape;747;p4"/>
                  <p:cNvGrpSpPr/>
                  <p:nvPr/>
                </p:nvGrpSpPr>
                <p:grpSpPr>
                  <a:xfrm>
                    <a:off x="5137994" y="6641457"/>
                    <a:ext cx="97002" cy="108976"/>
                    <a:chOff x="5137994" y="6641457"/>
                    <a:chExt cx="97002" cy="108976"/>
                  </a:xfrm>
                </p:grpSpPr>
                <p:sp>
                  <p:nvSpPr>
                    <p:cNvPr id="748" name="Google Shape;748;p4"/>
                    <p:cNvSpPr/>
                    <p:nvPr/>
                  </p:nvSpPr>
                  <p:spPr>
                    <a:xfrm>
                      <a:off x="5200666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9" name="Google Shape;749;p4"/>
                    <p:cNvSpPr/>
                    <p:nvPr/>
                  </p:nvSpPr>
                  <p:spPr>
                    <a:xfrm>
                      <a:off x="5137994" y="6641457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60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750" name="Google Shape;750;p4"/>
              <p:cNvSpPr/>
              <p:nvPr/>
            </p:nvSpPr>
            <p:spPr>
              <a:xfrm>
                <a:off x="-645247" y="5453486"/>
                <a:ext cx="1742170" cy="2020353"/>
              </a:xfrm>
              <a:custGeom>
                <a:avLst/>
                <a:gdLst/>
                <a:ahLst/>
                <a:cxnLst/>
                <a:rect l="l" t="t" r="r" b="b"/>
                <a:pathLst>
                  <a:path w="1742170" h="2020353" extrusionOk="0">
                    <a:moveTo>
                      <a:pt x="1181900" y="1615209"/>
                    </a:moveTo>
                    <a:cubicBezTo>
                      <a:pt x="1298747" y="1728269"/>
                      <a:pt x="1425931" y="1830244"/>
                      <a:pt x="1562331" y="1918778"/>
                    </a:cubicBezTo>
                    <a:cubicBezTo>
                      <a:pt x="1631975" y="1963995"/>
                      <a:pt x="1698807" y="2003972"/>
                      <a:pt x="1742171" y="2020354"/>
                    </a:cubicBezTo>
                    <a:cubicBezTo>
                      <a:pt x="1597314" y="1864374"/>
                      <a:pt x="1552411" y="1631648"/>
                      <a:pt x="1481950" y="1420220"/>
                    </a:cubicBezTo>
                    <a:cubicBezTo>
                      <a:pt x="1395356" y="1158090"/>
                      <a:pt x="1457247" y="907234"/>
                      <a:pt x="1381997" y="891745"/>
                    </a:cubicBezTo>
                    <a:cubicBezTo>
                      <a:pt x="770628" y="766744"/>
                      <a:pt x="282530" y="530696"/>
                      <a:pt x="0" y="0"/>
                    </a:cubicBezTo>
                    <a:cubicBezTo>
                      <a:pt x="15639" y="63801"/>
                      <a:pt x="39126" y="137510"/>
                      <a:pt x="69910" y="217693"/>
                    </a:cubicBezTo>
                    <a:cubicBezTo>
                      <a:pt x="201199" y="559663"/>
                      <a:pt x="408820" y="867238"/>
                      <a:pt x="672195" y="11220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1" name="Google Shape;751;p4"/>
          <p:cNvGrpSpPr/>
          <p:nvPr/>
        </p:nvGrpSpPr>
        <p:grpSpPr>
          <a:xfrm rot="5400000">
            <a:off x="1970454" y="-381978"/>
            <a:ext cx="5203083" cy="6995762"/>
            <a:chOff x="108263" y="37851"/>
            <a:chExt cx="7593525" cy="10211301"/>
          </a:xfrm>
        </p:grpSpPr>
        <p:sp>
          <p:nvSpPr>
            <p:cNvPr id="752" name="Google Shape;752;p4"/>
            <p:cNvSpPr/>
            <p:nvPr/>
          </p:nvSpPr>
          <p:spPr>
            <a:xfrm>
              <a:off x="116382" y="37851"/>
              <a:ext cx="7585406" cy="10211301"/>
            </a:xfrm>
            <a:custGeom>
              <a:avLst/>
              <a:gdLst/>
              <a:ahLst/>
              <a:cxnLst/>
              <a:rect l="l" t="t" r="r" b="b"/>
              <a:pathLst>
                <a:path w="7585406" h="10211301" extrusionOk="0">
                  <a:moveTo>
                    <a:pt x="7542868" y="9841623"/>
                  </a:moveTo>
                  <a:cubicBezTo>
                    <a:pt x="7528314" y="9594081"/>
                    <a:pt x="7567588" y="9303080"/>
                    <a:pt x="7551401" y="9001541"/>
                  </a:cubicBezTo>
                  <a:cubicBezTo>
                    <a:pt x="7511657" y="8303272"/>
                    <a:pt x="7534336" y="8810548"/>
                    <a:pt x="7534336" y="8122308"/>
                  </a:cubicBezTo>
                  <a:cubicBezTo>
                    <a:pt x="7535867" y="7347026"/>
                    <a:pt x="7431987" y="6856088"/>
                    <a:pt x="7468831" y="5602959"/>
                  </a:cubicBezTo>
                  <a:cubicBezTo>
                    <a:pt x="7482590" y="5309303"/>
                    <a:pt x="7488019" y="5464494"/>
                    <a:pt x="7448297" y="4764204"/>
                  </a:cubicBezTo>
                  <a:cubicBezTo>
                    <a:pt x="7379425" y="3771973"/>
                    <a:pt x="7372750" y="12770"/>
                    <a:pt x="7299060" y="10952"/>
                  </a:cubicBezTo>
                  <a:cubicBezTo>
                    <a:pt x="6675762" y="-6203"/>
                    <a:pt x="5958280" y="24145"/>
                    <a:pt x="5962158" y="24145"/>
                  </a:cubicBezTo>
                  <a:cubicBezTo>
                    <a:pt x="5259046" y="24145"/>
                    <a:pt x="5910494" y="-44903"/>
                    <a:pt x="5053185" y="50531"/>
                  </a:cubicBezTo>
                  <a:cubicBezTo>
                    <a:pt x="4672143" y="92745"/>
                    <a:pt x="3732552" y="40422"/>
                    <a:pt x="3688358" y="37767"/>
                  </a:cubicBezTo>
                  <a:cubicBezTo>
                    <a:pt x="3653085" y="40402"/>
                    <a:pt x="2861179" y="102425"/>
                    <a:pt x="2778998" y="95379"/>
                  </a:cubicBezTo>
                  <a:cubicBezTo>
                    <a:pt x="1968393" y="26269"/>
                    <a:pt x="409933" y="132712"/>
                    <a:pt x="506729" y="125319"/>
                  </a:cubicBezTo>
                  <a:cubicBezTo>
                    <a:pt x="481540" y="125319"/>
                    <a:pt x="69879" y="117395"/>
                    <a:pt x="73758" y="117844"/>
                  </a:cubicBezTo>
                  <a:cubicBezTo>
                    <a:pt x="71145" y="117844"/>
                    <a:pt x="69104" y="1339482"/>
                    <a:pt x="69104" y="2237401"/>
                  </a:cubicBezTo>
                  <a:cubicBezTo>
                    <a:pt x="69022" y="2238912"/>
                    <a:pt x="20910" y="2967242"/>
                    <a:pt x="16766" y="3296066"/>
                  </a:cubicBezTo>
                  <a:cubicBezTo>
                    <a:pt x="16766" y="3337422"/>
                    <a:pt x="67940" y="3822438"/>
                    <a:pt x="61347" y="3886769"/>
                  </a:cubicBezTo>
                  <a:cubicBezTo>
                    <a:pt x="-25039" y="4743598"/>
                    <a:pt x="108520" y="5588705"/>
                    <a:pt x="29177" y="7297216"/>
                  </a:cubicBezTo>
                  <a:cubicBezTo>
                    <a:pt x="-2198" y="7909055"/>
                    <a:pt x="39955" y="7818012"/>
                    <a:pt x="29564" y="8135971"/>
                  </a:cubicBezTo>
                  <a:cubicBezTo>
                    <a:pt x="-22671" y="9579417"/>
                    <a:pt x="6315" y="8831911"/>
                    <a:pt x="25686" y="9763343"/>
                  </a:cubicBezTo>
                  <a:cubicBezTo>
                    <a:pt x="34178" y="10160399"/>
                    <a:pt x="17970" y="10177656"/>
                    <a:pt x="43506" y="10178105"/>
                  </a:cubicBezTo>
                  <a:cubicBezTo>
                    <a:pt x="1679229" y="10203082"/>
                    <a:pt x="3082839" y="10218440"/>
                    <a:pt x="5209362" y="10180740"/>
                  </a:cubicBezTo>
                  <a:cubicBezTo>
                    <a:pt x="6053219" y="10164463"/>
                    <a:pt x="6065241" y="10217684"/>
                    <a:pt x="6155547" y="10210659"/>
                  </a:cubicBezTo>
                  <a:cubicBezTo>
                    <a:pt x="7873123" y="10079566"/>
                    <a:pt x="7582019" y="10423523"/>
                    <a:pt x="7542868" y="9841623"/>
                  </a:cubicBezTo>
                  <a:close/>
                  <a:moveTo>
                    <a:pt x="410994" y="1149674"/>
                  </a:moveTo>
                  <a:cubicBezTo>
                    <a:pt x="339285" y="1120654"/>
                    <a:pt x="301297" y="1023892"/>
                    <a:pt x="332304" y="945142"/>
                  </a:cubicBezTo>
                  <a:cubicBezTo>
                    <a:pt x="384254" y="811864"/>
                    <a:pt x="562946" y="825956"/>
                    <a:pt x="609445" y="954822"/>
                  </a:cubicBezTo>
                  <a:cubicBezTo>
                    <a:pt x="655190" y="1064798"/>
                    <a:pt x="543166" y="1203774"/>
                    <a:pt x="410994" y="1149674"/>
                  </a:cubicBezTo>
                  <a:close/>
                  <a:moveTo>
                    <a:pt x="397420" y="1985366"/>
                  </a:moveTo>
                  <a:cubicBezTo>
                    <a:pt x="340060" y="1954569"/>
                    <a:pt x="310197" y="1878045"/>
                    <a:pt x="326874" y="1808997"/>
                  </a:cubicBezTo>
                  <a:cubicBezTo>
                    <a:pt x="363698" y="1658135"/>
                    <a:pt x="560618" y="1657686"/>
                    <a:pt x="610997" y="1797560"/>
                  </a:cubicBezTo>
                  <a:cubicBezTo>
                    <a:pt x="659844" y="1914540"/>
                    <a:pt x="531163" y="2057498"/>
                    <a:pt x="397420" y="1985366"/>
                  </a:cubicBezTo>
                  <a:close/>
                  <a:moveTo>
                    <a:pt x="414097" y="2835557"/>
                  </a:moveTo>
                  <a:cubicBezTo>
                    <a:pt x="342387" y="2806537"/>
                    <a:pt x="304400" y="2710653"/>
                    <a:pt x="335019" y="2631475"/>
                  </a:cubicBezTo>
                  <a:cubicBezTo>
                    <a:pt x="386581" y="2497319"/>
                    <a:pt x="566436" y="2511839"/>
                    <a:pt x="612548" y="2640706"/>
                  </a:cubicBezTo>
                  <a:cubicBezTo>
                    <a:pt x="658681" y="2751110"/>
                    <a:pt x="545881" y="2889208"/>
                    <a:pt x="414097" y="2835557"/>
                  </a:cubicBezTo>
                  <a:close/>
                  <a:moveTo>
                    <a:pt x="416036" y="3678703"/>
                  </a:moveTo>
                  <a:cubicBezTo>
                    <a:pt x="344327" y="3649683"/>
                    <a:pt x="306339" y="3553799"/>
                    <a:pt x="336958" y="3475070"/>
                  </a:cubicBezTo>
                  <a:cubicBezTo>
                    <a:pt x="388520" y="3340485"/>
                    <a:pt x="568375" y="3355006"/>
                    <a:pt x="614487" y="3483872"/>
                  </a:cubicBezTo>
                  <a:cubicBezTo>
                    <a:pt x="661008" y="3595134"/>
                    <a:pt x="546656" y="3731925"/>
                    <a:pt x="416036" y="3678703"/>
                  </a:cubicBezTo>
                  <a:close/>
                  <a:moveTo>
                    <a:pt x="331916" y="4338455"/>
                  </a:moveTo>
                  <a:cubicBezTo>
                    <a:pt x="368740" y="4187593"/>
                    <a:pt x="565660" y="4186715"/>
                    <a:pt x="616039" y="4327018"/>
                  </a:cubicBezTo>
                  <a:cubicBezTo>
                    <a:pt x="717591" y="4570251"/>
                    <a:pt x="264473" y="4615998"/>
                    <a:pt x="331916" y="4338455"/>
                  </a:cubicBezTo>
                  <a:close/>
                  <a:moveTo>
                    <a:pt x="333855" y="5181172"/>
                  </a:moveTo>
                  <a:cubicBezTo>
                    <a:pt x="370679" y="5030759"/>
                    <a:pt x="567212" y="5028983"/>
                    <a:pt x="617978" y="5169735"/>
                  </a:cubicBezTo>
                  <a:cubicBezTo>
                    <a:pt x="719918" y="5414275"/>
                    <a:pt x="266800" y="5458714"/>
                    <a:pt x="333855" y="5181172"/>
                  </a:cubicBezTo>
                  <a:close/>
                  <a:moveTo>
                    <a:pt x="421078" y="6207733"/>
                  </a:moveTo>
                  <a:cubicBezTo>
                    <a:pt x="349369" y="6178712"/>
                    <a:pt x="311381" y="6082828"/>
                    <a:pt x="342000" y="6004100"/>
                  </a:cubicBezTo>
                  <a:cubicBezTo>
                    <a:pt x="393562" y="5869515"/>
                    <a:pt x="573417" y="5884035"/>
                    <a:pt x="619529" y="6012902"/>
                  </a:cubicBezTo>
                  <a:cubicBezTo>
                    <a:pt x="665662" y="6123735"/>
                    <a:pt x="552086" y="6260954"/>
                    <a:pt x="421078" y="6207733"/>
                  </a:cubicBezTo>
                  <a:close/>
                  <a:moveTo>
                    <a:pt x="336958" y="6867484"/>
                  </a:moveTo>
                  <a:cubicBezTo>
                    <a:pt x="373782" y="6716173"/>
                    <a:pt x="570702" y="6716173"/>
                    <a:pt x="621081" y="6856048"/>
                  </a:cubicBezTo>
                  <a:cubicBezTo>
                    <a:pt x="722633" y="7099280"/>
                    <a:pt x="269515" y="7145027"/>
                    <a:pt x="336958" y="6867484"/>
                  </a:cubicBezTo>
                  <a:close/>
                  <a:moveTo>
                    <a:pt x="409443" y="7886570"/>
                  </a:moveTo>
                  <a:cubicBezTo>
                    <a:pt x="352083" y="7855773"/>
                    <a:pt x="322220" y="7779250"/>
                    <a:pt x="338897" y="7710201"/>
                  </a:cubicBezTo>
                  <a:cubicBezTo>
                    <a:pt x="375721" y="7559339"/>
                    <a:pt x="572642" y="7558890"/>
                    <a:pt x="623020" y="7698764"/>
                  </a:cubicBezTo>
                  <a:cubicBezTo>
                    <a:pt x="671867" y="7815765"/>
                    <a:pt x="543554" y="7958703"/>
                    <a:pt x="409443" y="7886570"/>
                  </a:cubicBezTo>
                  <a:close/>
                  <a:moveTo>
                    <a:pt x="426099" y="8736762"/>
                  </a:moveTo>
                  <a:cubicBezTo>
                    <a:pt x="354390" y="8707741"/>
                    <a:pt x="316402" y="8611858"/>
                    <a:pt x="347021" y="8533128"/>
                  </a:cubicBezTo>
                  <a:cubicBezTo>
                    <a:pt x="398583" y="8398544"/>
                    <a:pt x="578439" y="8413064"/>
                    <a:pt x="624551" y="8541930"/>
                  </a:cubicBezTo>
                  <a:cubicBezTo>
                    <a:pt x="670704" y="8652764"/>
                    <a:pt x="557128" y="8789983"/>
                    <a:pt x="426099" y="8736762"/>
                  </a:cubicBezTo>
                  <a:close/>
                  <a:moveTo>
                    <a:pt x="427651" y="9579928"/>
                  </a:moveTo>
                  <a:cubicBezTo>
                    <a:pt x="276087" y="9518354"/>
                    <a:pt x="326874" y="9252248"/>
                    <a:pt x="508281" y="9283045"/>
                  </a:cubicBezTo>
                  <a:cubicBezTo>
                    <a:pt x="728063" y="9321296"/>
                    <a:pt x="635043" y="9664375"/>
                    <a:pt x="427651" y="95799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3" name="Google Shape;753;p4"/>
            <p:cNvGrpSpPr/>
            <p:nvPr/>
          </p:nvGrpSpPr>
          <p:grpSpPr>
            <a:xfrm>
              <a:off x="108263" y="570070"/>
              <a:ext cx="7563238" cy="9309402"/>
              <a:chOff x="108263" y="570070"/>
              <a:chExt cx="7563238" cy="9309402"/>
            </a:xfrm>
          </p:grpSpPr>
          <p:sp>
            <p:nvSpPr>
              <p:cNvPr id="754" name="Google Shape;754;p4"/>
              <p:cNvSpPr/>
              <p:nvPr/>
            </p:nvSpPr>
            <p:spPr>
              <a:xfrm>
                <a:off x="177081" y="570070"/>
                <a:ext cx="7286420" cy="73826"/>
              </a:xfrm>
              <a:custGeom>
                <a:avLst/>
                <a:gdLst/>
                <a:ahLst/>
                <a:cxnLst/>
                <a:rect l="l" t="t" r="r" b="b"/>
                <a:pathLst>
                  <a:path w="7286420" h="73826" extrusionOk="0">
                    <a:moveTo>
                      <a:pt x="7282921" y="73827"/>
                    </a:moveTo>
                    <a:cubicBezTo>
                      <a:pt x="7280962" y="73847"/>
                      <a:pt x="12915" y="49217"/>
                      <a:pt x="10343" y="49197"/>
                    </a:cubicBezTo>
                    <a:cubicBezTo>
                      <a:pt x="10343" y="-25693"/>
                      <a:pt x="-514117" y="265"/>
                      <a:pt x="5906092" y="27202"/>
                    </a:cubicBezTo>
                    <a:cubicBezTo>
                      <a:pt x="7433975" y="33084"/>
                      <a:pt x="7281125" y="10455"/>
                      <a:pt x="7282921" y="73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>
                <a:off x="177562" y="1406374"/>
                <a:ext cx="7307357" cy="77155"/>
              </a:xfrm>
              <a:custGeom>
                <a:avLst/>
                <a:gdLst/>
                <a:ahLst/>
                <a:cxnLst/>
                <a:rect l="l" t="t" r="r" b="b"/>
                <a:pathLst>
                  <a:path w="7307357" h="77155" extrusionOk="0">
                    <a:moveTo>
                      <a:pt x="7303384" y="77155"/>
                    </a:moveTo>
                    <a:cubicBezTo>
                      <a:pt x="7301057" y="77196"/>
                      <a:pt x="9801" y="52546"/>
                      <a:pt x="8311" y="52526"/>
                    </a:cubicBezTo>
                    <a:cubicBezTo>
                      <a:pt x="10046" y="-25917"/>
                      <a:pt x="-486204" y="-1757"/>
                      <a:pt x="5925370" y="30531"/>
                    </a:cubicBezTo>
                    <a:cubicBezTo>
                      <a:pt x="7452396" y="36392"/>
                      <a:pt x="7303384" y="13008"/>
                      <a:pt x="7303384" y="77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>
                <a:off x="179669" y="2245761"/>
                <a:ext cx="7355914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7355914" h="61082" extrusionOk="0">
                    <a:moveTo>
                      <a:pt x="976435" y="56305"/>
                    </a:moveTo>
                    <a:cubicBezTo>
                      <a:pt x="-135806" y="56305"/>
                      <a:pt x="5837" y="71030"/>
                      <a:pt x="5837" y="0"/>
                    </a:cubicBezTo>
                    <a:cubicBezTo>
                      <a:pt x="8960861" y="50975"/>
                      <a:pt x="10257265" y="71193"/>
                      <a:pt x="976435" y="563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>
                <a:off x="131254" y="3087967"/>
                <a:ext cx="7385037" cy="74849"/>
              </a:xfrm>
              <a:custGeom>
                <a:avLst/>
                <a:gdLst/>
                <a:ahLst/>
                <a:cxnLst/>
                <a:rect l="l" t="t" r="r" b="b"/>
                <a:pathLst>
                  <a:path w="7385037" h="74849" extrusionOk="0">
                    <a:moveTo>
                      <a:pt x="7381087" y="74849"/>
                    </a:moveTo>
                    <a:cubicBezTo>
                      <a:pt x="7379495" y="74870"/>
                      <a:pt x="9936" y="49791"/>
                      <a:pt x="7712" y="49770"/>
                    </a:cubicBezTo>
                    <a:cubicBezTo>
                      <a:pt x="11325" y="-26304"/>
                      <a:pt x="-490315" y="511"/>
                      <a:pt x="6011606" y="27775"/>
                    </a:cubicBezTo>
                    <a:cubicBezTo>
                      <a:pt x="7529200" y="33636"/>
                      <a:pt x="7381087" y="10988"/>
                      <a:pt x="7381087" y="748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>
                <a:off x="165248" y="3927717"/>
                <a:ext cx="7369971" cy="74303"/>
              </a:xfrm>
              <a:custGeom>
                <a:avLst/>
                <a:gdLst/>
                <a:ahLst/>
                <a:cxnLst/>
                <a:rect l="l" t="t" r="r" b="b"/>
                <a:pathLst>
                  <a:path w="7369971" h="74303" extrusionOk="0">
                    <a:moveTo>
                      <a:pt x="7366464" y="74304"/>
                    </a:moveTo>
                    <a:cubicBezTo>
                      <a:pt x="7364667" y="74324"/>
                      <a:pt x="7643" y="49245"/>
                      <a:pt x="5499" y="49225"/>
                    </a:cubicBezTo>
                    <a:cubicBezTo>
                      <a:pt x="16787" y="-26012"/>
                      <a:pt x="-492854" y="435"/>
                      <a:pt x="5997759" y="27679"/>
                    </a:cubicBezTo>
                    <a:cubicBezTo>
                      <a:pt x="7517333" y="33540"/>
                      <a:pt x="7364626" y="11423"/>
                      <a:pt x="7366464" y="74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>
                <a:off x="138734" y="4766865"/>
                <a:ext cx="7431175" cy="74789"/>
              </a:xfrm>
              <a:custGeom>
                <a:avLst/>
                <a:gdLst/>
                <a:ahLst/>
                <a:cxnLst/>
                <a:rect l="l" t="t" r="r" b="b"/>
                <a:pathLst>
                  <a:path w="7431175" h="74789" extrusionOk="0">
                    <a:moveTo>
                      <a:pt x="7429026" y="74789"/>
                    </a:moveTo>
                    <a:cubicBezTo>
                      <a:pt x="7427536" y="74810"/>
                      <a:pt x="182270" y="50466"/>
                      <a:pt x="9927" y="49281"/>
                    </a:cubicBezTo>
                    <a:cubicBezTo>
                      <a:pt x="8253" y="-26425"/>
                      <a:pt x="-503103" y="696"/>
                      <a:pt x="6044053" y="28164"/>
                    </a:cubicBezTo>
                    <a:cubicBezTo>
                      <a:pt x="7580386" y="34046"/>
                      <a:pt x="7423270" y="11418"/>
                      <a:pt x="7429026" y="74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>
                <a:off x="161296" y="5603865"/>
                <a:ext cx="7446545" cy="68087"/>
              </a:xfrm>
              <a:custGeom>
                <a:avLst/>
                <a:gdLst/>
                <a:ahLst/>
                <a:cxnLst/>
                <a:rect l="l" t="t" r="r" b="b"/>
                <a:pathLst>
                  <a:path w="7446545" h="68087" extrusionOk="0">
                    <a:moveTo>
                      <a:pt x="2720509" y="59389"/>
                    </a:moveTo>
                    <a:cubicBezTo>
                      <a:pt x="-248625" y="47973"/>
                      <a:pt x="6615" y="81711"/>
                      <a:pt x="4818" y="0"/>
                    </a:cubicBezTo>
                    <a:cubicBezTo>
                      <a:pt x="7942622" y="22077"/>
                      <a:pt x="10563231" y="92474"/>
                      <a:pt x="2720509" y="593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>
                <a:off x="159972" y="6444473"/>
                <a:ext cx="7430339" cy="76447"/>
              </a:xfrm>
              <a:custGeom>
                <a:avLst/>
                <a:gdLst/>
                <a:ahLst/>
                <a:cxnLst/>
                <a:rect l="l" t="t" r="r" b="b"/>
                <a:pathLst>
                  <a:path w="7430339" h="76447" extrusionOk="0">
                    <a:moveTo>
                      <a:pt x="7426405" y="76448"/>
                    </a:moveTo>
                    <a:cubicBezTo>
                      <a:pt x="7424915" y="76468"/>
                      <a:pt x="167912" y="52022"/>
                      <a:pt x="8837" y="50940"/>
                    </a:cubicBezTo>
                    <a:cubicBezTo>
                      <a:pt x="8837" y="-28483"/>
                      <a:pt x="-492783" y="1885"/>
                      <a:pt x="6062742" y="29394"/>
                    </a:cubicBezTo>
                    <a:cubicBezTo>
                      <a:pt x="7573907" y="36705"/>
                      <a:pt x="7426405" y="9911"/>
                      <a:pt x="7426405" y="76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>
                <a:off x="137928" y="7282953"/>
                <a:ext cx="7486178" cy="77599"/>
              </a:xfrm>
              <a:custGeom>
                <a:avLst/>
                <a:gdLst/>
                <a:ahLst/>
                <a:cxnLst/>
                <a:rect l="l" t="t" r="r" b="b"/>
                <a:pathLst>
                  <a:path w="7486178" h="77599" extrusionOk="0">
                    <a:moveTo>
                      <a:pt x="7484498" y="77600"/>
                    </a:moveTo>
                    <a:cubicBezTo>
                      <a:pt x="7483007" y="77620"/>
                      <a:pt x="140047" y="52950"/>
                      <a:pt x="7630" y="52092"/>
                    </a:cubicBezTo>
                    <a:cubicBezTo>
                      <a:pt x="11448" y="-30108"/>
                      <a:pt x="-494601" y="2853"/>
                      <a:pt x="6104933" y="30547"/>
                    </a:cubicBezTo>
                    <a:cubicBezTo>
                      <a:pt x="7634816" y="36428"/>
                      <a:pt x="7477455" y="13739"/>
                      <a:pt x="7484498" y="77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>
                <a:off x="139407" y="8121907"/>
                <a:ext cx="7532094" cy="69408"/>
              </a:xfrm>
              <a:custGeom>
                <a:avLst/>
                <a:gdLst/>
                <a:ahLst/>
                <a:cxnLst/>
                <a:rect l="l" t="t" r="r" b="b"/>
                <a:pathLst>
                  <a:path w="7532094" h="69408" extrusionOk="0">
                    <a:moveTo>
                      <a:pt x="2802472" y="59818"/>
                    </a:moveTo>
                    <a:cubicBezTo>
                      <a:pt x="-294567" y="47932"/>
                      <a:pt x="8090" y="84468"/>
                      <a:pt x="8090" y="0"/>
                    </a:cubicBezTo>
                    <a:cubicBezTo>
                      <a:pt x="7897924" y="30409"/>
                      <a:pt x="10756953" y="93392"/>
                      <a:pt x="2802472" y="59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>
                <a:off x="108263" y="8963467"/>
                <a:ext cx="7562358" cy="75924"/>
              </a:xfrm>
              <a:custGeom>
                <a:avLst/>
                <a:gdLst/>
                <a:ahLst/>
                <a:cxnLst/>
                <a:rect l="l" t="t" r="r" b="b"/>
                <a:pathLst>
                  <a:path w="7562358" h="75924" extrusionOk="0">
                    <a:moveTo>
                      <a:pt x="7559519" y="75925"/>
                    </a:moveTo>
                    <a:cubicBezTo>
                      <a:pt x="7557968" y="75945"/>
                      <a:pt x="320683" y="52173"/>
                      <a:pt x="9391" y="49538"/>
                    </a:cubicBezTo>
                    <a:cubicBezTo>
                      <a:pt x="9391" y="-27373"/>
                      <a:pt x="-509905" y="1260"/>
                      <a:pt x="6174545" y="29299"/>
                    </a:cubicBezTo>
                    <a:cubicBezTo>
                      <a:pt x="7710430" y="35182"/>
                      <a:pt x="7555906" y="12533"/>
                      <a:pt x="7559519" y="75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>
                <a:off x="133568" y="9800994"/>
                <a:ext cx="7528398" cy="78478"/>
              </a:xfrm>
              <a:custGeom>
                <a:avLst/>
                <a:gdLst/>
                <a:ahLst/>
                <a:cxnLst/>
                <a:rect l="l" t="t" r="r" b="b"/>
                <a:pathLst>
                  <a:path w="7528398" h="78478" extrusionOk="0">
                    <a:moveTo>
                      <a:pt x="7525681" y="78479"/>
                    </a:moveTo>
                    <a:cubicBezTo>
                      <a:pt x="7524212" y="78499"/>
                      <a:pt x="207012" y="53298"/>
                      <a:pt x="9663" y="51644"/>
                    </a:cubicBezTo>
                    <a:cubicBezTo>
                      <a:pt x="7826" y="-25472"/>
                      <a:pt x="-503285" y="-2190"/>
                      <a:pt x="6168999" y="31405"/>
                    </a:cubicBezTo>
                    <a:cubicBezTo>
                      <a:pt x="7674183" y="37287"/>
                      <a:pt x="7521823" y="12923"/>
                      <a:pt x="7525681" y="784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6" name="Google Shape;766;p4"/>
            <p:cNvSpPr/>
            <p:nvPr/>
          </p:nvSpPr>
          <p:spPr>
            <a:xfrm>
              <a:off x="1104536" y="127530"/>
              <a:ext cx="203111" cy="10113055"/>
            </a:xfrm>
            <a:custGeom>
              <a:avLst/>
              <a:gdLst/>
              <a:ahLst/>
              <a:cxnLst/>
              <a:rect l="l" t="t" r="r" b="b"/>
              <a:pathLst>
                <a:path w="203111" h="10113055" extrusionOk="0">
                  <a:moveTo>
                    <a:pt x="203111" y="10113056"/>
                  </a:moveTo>
                  <a:cubicBezTo>
                    <a:pt x="91005" y="10113056"/>
                    <a:pt x="-85503" y="4271077"/>
                    <a:pt x="47669" y="2"/>
                  </a:cubicBezTo>
                  <a:cubicBezTo>
                    <a:pt x="161163" y="-3449"/>
                    <a:pt x="-112264" y="3940456"/>
                    <a:pt x="203111" y="10113056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4"/>
          <p:cNvGrpSpPr/>
          <p:nvPr/>
        </p:nvGrpSpPr>
        <p:grpSpPr>
          <a:xfrm>
            <a:off x="514349" y="514350"/>
            <a:ext cx="1596657" cy="1467837"/>
            <a:chOff x="1028698" y="1028700"/>
            <a:chExt cx="3193313" cy="2935674"/>
          </a:xfrm>
        </p:grpSpPr>
        <p:sp>
          <p:nvSpPr>
            <p:cNvPr id="768" name="Google Shape;768;p4"/>
            <p:cNvSpPr/>
            <p:nvPr/>
          </p:nvSpPr>
          <p:spPr>
            <a:xfrm>
              <a:off x="2373453" y="2218460"/>
              <a:ext cx="968258" cy="1745914"/>
            </a:xfrm>
            <a:custGeom>
              <a:avLst/>
              <a:gdLst/>
              <a:ahLst/>
              <a:cxnLst/>
              <a:rect l="l" t="t" r="r" b="b"/>
              <a:pathLst>
                <a:path w="968258" h="1745914" extrusionOk="0">
                  <a:moveTo>
                    <a:pt x="966221" y="1709487"/>
                  </a:moveTo>
                  <a:cubicBezTo>
                    <a:pt x="993227" y="1891264"/>
                    <a:pt x="751448" y="1369671"/>
                    <a:pt x="256341" y="658082"/>
                  </a:cubicBezTo>
                  <a:cubicBezTo>
                    <a:pt x="4954" y="297041"/>
                    <a:pt x="-23565" y="303288"/>
                    <a:pt x="13007" y="277143"/>
                  </a:cubicBezTo>
                  <a:cubicBezTo>
                    <a:pt x="191724" y="148860"/>
                    <a:pt x="386460" y="64935"/>
                    <a:pt x="595790" y="972"/>
                  </a:cubicBezTo>
                  <a:cubicBezTo>
                    <a:pt x="608424" y="-2950"/>
                    <a:pt x="623200" y="5429"/>
                    <a:pt x="626403" y="18258"/>
                  </a:cubicBezTo>
                  <a:cubicBezTo>
                    <a:pt x="632867" y="45471"/>
                    <a:pt x="799975" y="538635"/>
                    <a:pt x="966221" y="17094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2373459" y="2217841"/>
              <a:ext cx="666635" cy="658700"/>
            </a:xfrm>
            <a:custGeom>
              <a:avLst/>
              <a:gdLst/>
              <a:ahLst/>
              <a:cxnLst/>
              <a:rect l="l" t="t" r="r" b="b"/>
              <a:pathLst>
                <a:path w="666635" h="658700" extrusionOk="0">
                  <a:moveTo>
                    <a:pt x="666636" y="158028"/>
                  </a:moveTo>
                  <a:cubicBezTo>
                    <a:pt x="641085" y="192169"/>
                    <a:pt x="522122" y="402546"/>
                    <a:pt x="256341" y="658701"/>
                  </a:cubicBezTo>
                  <a:cubicBezTo>
                    <a:pt x="4954" y="297660"/>
                    <a:pt x="-23565" y="303907"/>
                    <a:pt x="13007" y="277762"/>
                  </a:cubicBezTo>
                  <a:cubicBezTo>
                    <a:pt x="191724" y="149479"/>
                    <a:pt x="386460" y="65554"/>
                    <a:pt x="595790" y="1591"/>
                  </a:cubicBezTo>
                  <a:cubicBezTo>
                    <a:pt x="623253" y="-6928"/>
                    <a:pt x="628902" y="15101"/>
                    <a:pt x="666636" y="158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028698" y="1028700"/>
              <a:ext cx="3193313" cy="1821296"/>
            </a:xfrm>
            <a:custGeom>
              <a:avLst/>
              <a:gdLst/>
              <a:ahLst/>
              <a:cxnLst/>
              <a:rect l="l" t="t" r="r" b="b"/>
              <a:pathLst>
                <a:path w="3193313" h="1821296" extrusionOk="0">
                  <a:moveTo>
                    <a:pt x="3193303" y="433927"/>
                  </a:moveTo>
                  <a:cubicBezTo>
                    <a:pt x="3190769" y="569584"/>
                    <a:pt x="2691960" y="1051722"/>
                    <a:pt x="2049934" y="1381451"/>
                  </a:cubicBezTo>
                  <a:cubicBezTo>
                    <a:pt x="1437835" y="1695779"/>
                    <a:pt x="341691" y="1956625"/>
                    <a:pt x="34415" y="1744077"/>
                  </a:cubicBezTo>
                  <a:cubicBezTo>
                    <a:pt x="-72364" y="1670215"/>
                    <a:pt x="41906" y="1053606"/>
                    <a:pt x="770187" y="467852"/>
                  </a:cubicBezTo>
                  <a:cubicBezTo>
                    <a:pt x="1882644" y="-426901"/>
                    <a:pt x="3197790" y="193724"/>
                    <a:pt x="3193303" y="433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371773" y="1451991"/>
              <a:ext cx="2542107" cy="1129657"/>
            </a:xfrm>
            <a:custGeom>
              <a:avLst/>
              <a:gdLst/>
              <a:ahLst/>
              <a:cxnLst/>
              <a:rect l="l" t="t" r="r" b="b"/>
              <a:pathLst>
                <a:path w="2542107" h="1129657" extrusionOk="0">
                  <a:moveTo>
                    <a:pt x="2532512" y="778"/>
                  </a:moveTo>
                  <a:cubicBezTo>
                    <a:pt x="2261040" y="76155"/>
                    <a:pt x="1938667" y="728990"/>
                    <a:pt x="24948" y="1101039"/>
                  </a:cubicBezTo>
                  <a:cubicBezTo>
                    <a:pt x="-129655" y="1131089"/>
                    <a:pt x="446816" y="1221079"/>
                    <a:pt x="1406981" y="788760"/>
                  </a:cubicBezTo>
                  <a:cubicBezTo>
                    <a:pt x="2184997" y="438446"/>
                    <a:pt x="2612807" y="-21486"/>
                    <a:pt x="2532512" y="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2" name="Google Shape;772;p4"/>
          <p:cNvGrpSpPr/>
          <p:nvPr/>
        </p:nvGrpSpPr>
        <p:grpSpPr>
          <a:xfrm>
            <a:off x="7645455" y="1511635"/>
            <a:ext cx="1077292" cy="1421960"/>
            <a:chOff x="15290909" y="3023270"/>
            <a:chExt cx="2154585" cy="2843920"/>
          </a:xfrm>
        </p:grpSpPr>
        <p:sp>
          <p:nvSpPr>
            <p:cNvPr id="773" name="Google Shape;773;p4"/>
            <p:cNvSpPr/>
            <p:nvPr/>
          </p:nvSpPr>
          <p:spPr>
            <a:xfrm>
              <a:off x="15293420" y="3023270"/>
              <a:ext cx="2124540" cy="2813290"/>
            </a:xfrm>
            <a:custGeom>
              <a:avLst/>
              <a:gdLst/>
              <a:ahLst/>
              <a:cxnLst/>
              <a:rect l="l" t="t" r="r" b="b"/>
              <a:pathLst>
                <a:path w="2124540" h="2813290" extrusionOk="0">
                  <a:moveTo>
                    <a:pt x="2121204" y="1853129"/>
                  </a:moveTo>
                  <a:cubicBezTo>
                    <a:pt x="2111914" y="1778880"/>
                    <a:pt x="2081886" y="1702942"/>
                    <a:pt x="2016318" y="1661057"/>
                  </a:cubicBezTo>
                  <a:cubicBezTo>
                    <a:pt x="2011158" y="1657752"/>
                    <a:pt x="2008746" y="1657058"/>
                    <a:pt x="2001970" y="1654146"/>
                  </a:cubicBezTo>
                  <a:cubicBezTo>
                    <a:pt x="1999160" y="1652923"/>
                    <a:pt x="1995553" y="1651371"/>
                    <a:pt x="1995490" y="1651336"/>
                  </a:cubicBezTo>
                  <a:cubicBezTo>
                    <a:pt x="1988515" y="1648396"/>
                    <a:pt x="1981535" y="1645518"/>
                    <a:pt x="1974292" y="1643237"/>
                  </a:cubicBezTo>
                  <a:cubicBezTo>
                    <a:pt x="1957925" y="1638112"/>
                    <a:pt x="1941488" y="1634807"/>
                    <a:pt x="1924398" y="1632953"/>
                  </a:cubicBezTo>
                  <a:cubicBezTo>
                    <a:pt x="1893779" y="1629615"/>
                    <a:pt x="1862067" y="1632720"/>
                    <a:pt x="1835681" y="1649448"/>
                  </a:cubicBezTo>
                  <a:cubicBezTo>
                    <a:pt x="1835647" y="1649482"/>
                    <a:pt x="1835613" y="1649516"/>
                    <a:pt x="1835550" y="1649516"/>
                  </a:cubicBezTo>
                  <a:cubicBezTo>
                    <a:pt x="1842394" y="1543962"/>
                    <a:pt x="1815217" y="1433845"/>
                    <a:pt x="1721704" y="1372588"/>
                  </a:cubicBezTo>
                  <a:cubicBezTo>
                    <a:pt x="1693264" y="1353943"/>
                    <a:pt x="1657456" y="1342010"/>
                    <a:pt x="1624026" y="1336322"/>
                  </a:cubicBezTo>
                  <a:cubicBezTo>
                    <a:pt x="1605144" y="1333114"/>
                    <a:pt x="1585965" y="1332887"/>
                    <a:pt x="1566856" y="1333279"/>
                  </a:cubicBezTo>
                  <a:cubicBezTo>
                    <a:pt x="1561832" y="1333410"/>
                    <a:pt x="1557036" y="1333677"/>
                    <a:pt x="1552274" y="1334371"/>
                  </a:cubicBezTo>
                  <a:cubicBezTo>
                    <a:pt x="1552536" y="1331328"/>
                    <a:pt x="1552803" y="1328257"/>
                    <a:pt x="1553002" y="1325214"/>
                  </a:cubicBezTo>
                  <a:cubicBezTo>
                    <a:pt x="1559915" y="1225938"/>
                    <a:pt x="1522252" y="1131623"/>
                    <a:pt x="1450466" y="1063062"/>
                  </a:cubicBezTo>
                  <a:cubicBezTo>
                    <a:pt x="1418095" y="1032154"/>
                    <a:pt x="1379801" y="1005968"/>
                    <a:pt x="1338668" y="988182"/>
                  </a:cubicBezTo>
                  <a:cubicBezTo>
                    <a:pt x="1294821" y="969207"/>
                    <a:pt x="1251009" y="963121"/>
                    <a:pt x="1207231" y="975026"/>
                  </a:cubicBezTo>
                  <a:cubicBezTo>
                    <a:pt x="1252005" y="895419"/>
                    <a:pt x="1296744" y="815784"/>
                    <a:pt x="1341547" y="736177"/>
                  </a:cubicBezTo>
                  <a:cubicBezTo>
                    <a:pt x="1381559" y="665136"/>
                    <a:pt x="1424011" y="594721"/>
                    <a:pt x="1457612" y="520307"/>
                  </a:cubicBezTo>
                  <a:cubicBezTo>
                    <a:pt x="1489420" y="449727"/>
                    <a:pt x="1515875" y="376371"/>
                    <a:pt x="1518520" y="298152"/>
                  </a:cubicBezTo>
                  <a:cubicBezTo>
                    <a:pt x="1520705" y="233226"/>
                    <a:pt x="1505725" y="163374"/>
                    <a:pt x="1470009" y="108497"/>
                  </a:cubicBezTo>
                  <a:cubicBezTo>
                    <a:pt x="1428426" y="44669"/>
                    <a:pt x="1363422" y="6981"/>
                    <a:pt x="1287568" y="895"/>
                  </a:cubicBezTo>
                  <a:cubicBezTo>
                    <a:pt x="1121210" y="-12426"/>
                    <a:pt x="1003461" y="125493"/>
                    <a:pt x="910113" y="242554"/>
                  </a:cubicBezTo>
                  <a:cubicBezTo>
                    <a:pt x="857272" y="308805"/>
                    <a:pt x="806154" y="376377"/>
                    <a:pt x="756351" y="444972"/>
                  </a:cubicBezTo>
                  <a:cubicBezTo>
                    <a:pt x="754366" y="440444"/>
                    <a:pt x="752352" y="435911"/>
                    <a:pt x="750235" y="431452"/>
                  </a:cubicBezTo>
                  <a:cubicBezTo>
                    <a:pt x="736644" y="402660"/>
                    <a:pt x="721932" y="374693"/>
                    <a:pt x="705598" y="347318"/>
                  </a:cubicBezTo>
                  <a:cubicBezTo>
                    <a:pt x="673027" y="292772"/>
                    <a:pt x="634045" y="241234"/>
                    <a:pt x="587155" y="198126"/>
                  </a:cubicBezTo>
                  <a:cubicBezTo>
                    <a:pt x="498767" y="116836"/>
                    <a:pt x="373014" y="56903"/>
                    <a:pt x="250571" y="81992"/>
                  </a:cubicBezTo>
                  <a:cubicBezTo>
                    <a:pt x="146442" y="103310"/>
                    <a:pt x="45260" y="188440"/>
                    <a:pt x="28363" y="297003"/>
                  </a:cubicBezTo>
                  <a:cubicBezTo>
                    <a:pt x="7102" y="433369"/>
                    <a:pt x="98397" y="552944"/>
                    <a:pt x="167640" y="661012"/>
                  </a:cubicBezTo>
                  <a:cubicBezTo>
                    <a:pt x="211321" y="729113"/>
                    <a:pt x="255828" y="796616"/>
                    <a:pt x="300568" y="864022"/>
                  </a:cubicBezTo>
                  <a:cubicBezTo>
                    <a:pt x="323546" y="898633"/>
                    <a:pt x="346531" y="933249"/>
                    <a:pt x="369475" y="967893"/>
                  </a:cubicBezTo>
                  <a:cubicBezTo>
                    <a:pt x="375659" y="977181"/>
                    <a:pt x="381877" y="986470"/>
                    <a:pt x="388158" y="995695"/>
                  </a:cubicBezTo>
                  <a:cubicBezTo>
                    <a:pt x="372684" y="1020227"/>
                    <a:pt x="357209" y="1044753"/>
                    <a:pt x="341831" y="1069319"/>
                  </a:cubicBezTo>
                  <a:cubicBezTo>
                    <a:pt x="241508" y="1229254"/>
                    <a:pt x="138904" y="1404530"/>
                    <a:pt x="83582" y="1589959"/>
                  </a:cubicBezTo>
                  <a:cubicBezTo>
                    <a:pt x="77500" y="1603610"/>
                    <a:pt x="71515" y="1617329"/>
                    <a:pt x="65860" y="1631218"/>
                  </a:cubicBezTo>
                  <a:cubicBezTo>
                    <a:pt x="7859" y="1773107"/>
                    <a:pt x="-18658" y="1928515"/>
                    <a:pt x="14475" y="2079919"/>
                  </a:cubicBezTo>
                  <a:cubicBezTo>
                    <a:pt x="71612" y="2341116"/>
                    <a:pt x="296136" y="2524656"/>
                    <a:pt x="526178" y="2635932"/>
                  </a:cubicBezTo>
                  <a:cubicBezTo>
                    <a:pt x="662280" y="2701786"/>
                    <a:pt x="808464" y="2750514"/>
                    <a:pt x="956406" y="2781359"/>
                  </a:cubicBezTo>
                  <a:cubicBezTo>
                    <a:pt x="1120283" y="2815542"/>
                    <a:pt x="1289781" y="2825792"/>
                    <a:pt x="1455012" y="2794680"/>
                  </a:cubicBezTo>
                  <a:cubicBezTo>
                    <a:pt x="1600501" y="2767276"/>
                    <a:pt x="1734789" y="2700296"/>
                    <a:pt x="1839971" y="2595634"/>
                  </a:cubicBezTo>
                  <a:cubicBezTo>
                    <a:pt x="1934940" y="2501120"/>
                    <a:pt x="2004707" y="2383530"/>
                    <a:pt x="2052160" y="2258870"/>
                  </a:cubicBezTo>
                  <a:cubicBezTo>
                    <a:pt x="2075605" y="2197248"/>
                    <a:pt x="2093430" y="2133544"/>
                    <a:pt x="2105957" y="2068817"/>
                  </a:cubicBezTo>
                  <a:cubicBezTo>
                    <a:pt x="2119617" y="1998225"/>
                    <a:pt x="2130199" y="1924966"/>
                    <a:pt x="2121204" y="1853129"/>
                  </a:cubicBezTo>
                  <a:close/>
                  <a:moveTo>
                    <a:pt x="1966089" y="1749724"/>
                  </a:moveTo>
                  <a:cubicBezTo>
                    <a:pt x="1965992" y="1749656"/>
                    <a:pt x="1965855" y="1749559"/>
                    <a:pt x="1965759" y="1749491"/>
                  </a:cubicBezTo>
                  <a:cubicBezTo>
                    <a:pt x="1965525" y="1749360"/>
                    <a:pt x="1965298" y="1749195"/>
                    <a:pt x="1965099" y="1749059"/>
                  </a:cubicBezTo>
                  <a:cubicBezTo>
                    <a:pt x="1964900" y="1748928"/>
                    <a:pt x="1964700" y="1748763"/>
                    <a:pt x="1964501" y="1748627"/>
                  </a:cubicBezTo>
                  <a:cubicBezTo>
                    <a:pt x="1964405" y="1748592"/>
                    <a:pt x="1964336" y="1748530"/>
                    <a:pt x="1964302" y="1748496"/>
                  </a:cubicBezTo>
                  <a:cubicBezTo>
                    <a:pt x="1964268" y="1748462"/>
                    <a:pt x="1964205" y="1748427"/>
                    <a:pt x="1964171" y="1748399"/>
                  </a:cubicBezTo>
                  <a:cubicBezTo>
                    <a:pt x="1964137" y="1748399"/>
                    <a:pt x="1964137" y="1748365"/>
                    <a:pt x="1964103" y="1748331"/>
                  </a:cubicBezTo>
                  <a:cubicBezTo>
                    <a:pt x="1964234" y="1748331"/>
                    <a:pt x="1966151" y="1749554"/>
                    <a:pt x="1967346" y="1750543"/>
                  </a:cubicBezTo>
                  <a:cubicBezTo>
                    <a:pt x="1966851" y="1750253"/>
                    <a:pt x="1966453" y="1749957"/>
                    <a:pt x="1966089" y="1749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6355686" y="3054706"/>
              <a:ext cx="1089808" cy="2096306"/>
            </a:xfrm>
            <a:custGeom>
              <a:avLst/>
              <a:gdLst/>
              <a:ahLst/>
              <a:cxnLst/>
              <a:rect l="l" t="t" r="r" b="b"/>
              <a:pathLst>
                <a:path w="1089808" h="2096306" extrusionOk="0">
                  <a:moveTo>
                    <a:pt x="1059638" y="1733236"/>
                  </a:moveTo>
                  <a:cubicBezTo>
                    <a:pt x="1034464" y="1679031"/>
                    <a:pt x="1000505" y="1634496"/>
                    <a:pt x="947038" y="1605795"/>
                  </a:cubicBezTo>
                  <a:cubicBezTo>
                    <a:pt x="920640" y="1591627"/>
                    <a:pt x="892723" y="1582606"/>
                    <a:pt x="863105" y="1578380"/>
                  </a:cubicBezTo>
                  <a:cubicBezTo>
                    <a:pt x="841651" y="1575320"/>
                    <a:pt x="814070" y="1572152"/>
                    <a:pt x="791649" y="1579250"/>
                  </a:cubicBezTo>
                  <a:cubicBezTo>
                    <a:pt x="790733" y="1547199"/>
                    <a:pt x="786273" y="1515006"/>
                    <a:pt x="775310" y="1485418"/>
                  </a:cubicBezTo>
                  <a:cubicBezTo>
                    <a:pt x="758948" y="1441241"/>
                    <a:pt x="734888" y="1400641"/>
                    <a:pt x="703120" y="1365769"/>
                  </a:cubicBezTo>
                  <a:cubicBezTo>
                    <a:pt x="656633" y="1314732"/>
                    <a:pt x="593808" y="1277915"/>
                    <a:pt x="528689" y="1256022"/>
                  </a:cubicBezTo>
                  <a:cubicBezTo>
                    <a:pt x="523654" y="1254327"/>
                    <a:pt x="518426" y="1252445"/>
                    <a:pt x="513106" y="1250807"/>
                  </a:cubicBezTo>
                  <a:cubicBezTo>
                    <a:pt x="511155" y="1240722"/>
                    <a:pt x="508862" y="1230712"/>
                    <a:pt x="506223" y="1220798"/>
                  </a:cubicBezTo>
                  <a:cubicBezTo>
                    <a:pt x="486202" y="1145622"/>
                    <a:pt x="446014" y="1076361"/>
                    <a:pt x="388798" y="1023277"/>
                  </a:cubicBezTo>
                  <a:cubicBezTo>
                    <a:pt x="349554" y="986863"/>
                    <a:pt x="304211" y="958510"/>
                    <a:pt x="253799" y="940434"/>
                  </a:cubicBezTo>
                  <a:cubicBezTo>
                    <a:pt x="228675" y="931424"/>
                    <a:pt x="202795" y="925179"/>
                    <a:pt x="176363" y="921487"/>
                  </a:cubicBezTo>
                  <a:cubicBezTo>
                    <a:pt x="175709" y="921396"/>
                    <a:pt x="175061" y="921311"/>
                    <a:pt x="174412" y="921226"/>
                  </a:cubicBezTo>
                  <a:cubicBezTo>
                    <a:pt x="174657" y="920748"/>
                    <a:pt x="174907" y="920276"/>
                    <a:pt x="175152" y="919804"/>
                  </a:cubicBezTo>
                  <a:lnTo>
                    <a:pt x="305337" y="669278"/>
                  </a:lnTo>
                  <a:cubicBezTo>
                    <a:pt x="347318" y="588488"/>
                    <a:pt x="392644" y="508534"/>
                    <a:pt x="428281" y="424668"/>
                  </a:cubicBezTo>
                  <a:cubicBezTo>
                    <a:pt x="459691" y="350749"/>
                    <a:pt x="483085" y="269822"/>
                    <a:pt x="473487" y="188777"/>
                  </a:cubicBezTo>
                  <a:cubicBezTo>
                    <a:pt x="468879" y="149883"/>
                    <a:pt x="459093" y="111189"/>
                    <a:pt x="439346" y="77073"/>
                  </a:cubicBezTo>
                  <a:cubicBezTo>
                    <a:pt x="429862" y="60687"/>
                    <a:pt x="418620" y="45580"/>
                    <a:pt x="404915" y="32475"/>
                  </a:cubicBezTo>
                  <a:cubicBezTo>
                    <a:pt x="398356" y="26201"/>
                    <a:pt x="391398" y="20007"/>
                    <a:pt x="383945" y="14792"/>
                  </a:cubicBezTo>
                  <a:cubicBezTo>
                    <a:pt x="374905" y="8467"/>
                    <a:pt x="364317" y="6044"/>
                    <a:pt x="354560" y="959"/>
                  </a:cubicBezTo>
                  <a:cubicBezTo>
                    <a:pt x="346538" y="-3222"/>
                    <a:pt x="337493" y="7221"/>
                    <a:pt x="344570" y="13904"/>
                  </a:cubicBezTo>
                  <a:cubicBezTo>
                    <a:pt x="355135" y="23892"/>
                    <a:pt x="364072" y="39500"/>
                    <a:pt x="372367" y="51819"/>
                  </a:cubicBezTo>
                  <a:cubicBezTo>
                    <a:pt x="381766" y="65777"/>
                    <a:pt x="390192" y="81004"/>
                    <a:pt x="397115" y="96338"/>
                  </a:cubicBezTo>
                  <a:cubicBezTo>
                    <a:pt x="409865" y="124589"/>
                    <a:pt x="418865" y="155565"/>
                    <a:pt x="422227" y="186388"/>
                  </a:cubicBezTo>
                  <a:cubicBezTo>
                    <a:pt x="430562" y="262661"/>
                    <a:pt x="410456" y="337451"/>
                    <a:pt x="380383" y="407069"/>
                  </a:cubicBezTo>
                  <a:cubicBezTo>
                    <a:pt x="346317" y="485948"/>
                    <a:pt x="303670" y="561380"/>
                    <a:pt x="264108" y="637586"/>
                  </a:cubicBezTo>
                  <a:cubicBezTo>
                    <a:pt x="222759" y="717226"/>
                    <a:pt x="181410" y="796867"/>
                    <a:pt x="140061" y="876514"/>
                  </a:cubicBezTo>
                  <a:lnTo>
                    <a:pt x="70476" y="1010547"/>
                  </a:lnTo>
                  <a:lnTo>
                    <a:pt x="34174" y="1080479"/>
                  </a:lnTo>
                  <a:cubicBezTo>
                    <a:pt x="22215" y="1103515"/>
                    <a:pt x="7924" y="1126334"/>
                    <a:pt x="778" y="1151355"/>
                  </a:cubicBezTo>
                  <a:cubicBezTo>
                    <a:pt x="-5150" y="1172110"/>
                    <a:pt x="24269" y="1192177"/>
                    <a:pt x="39169" y="1173697"/>
                  </a:cubicBezTo>
                  <a:cubicBezTo>
                    <a:pt x="54296" y="1154938"/>
                    <a:pt x="64156" y="1133404"/>
                    <a:pt x="75238" y="1112075"/>
                  </a:cubicBezTo>
                  <a:cubicBezTo>
                    <a:pt x="86338" y="1090712"/>
                    <a:pt x="97443" y="1069348"/>
                    <a:pt x="108543" y="1047985"/>
                  </a:cubicBezTo>
                  <a:cubicBezTo>
                    <a:pt x="125172" y="1015985"/>
                    <a:pt x="141802" y="983980"/>
                    <a:pt x="158431" y="951974"/>
                  </a:cubicBezTo>
                  <a:cubicBezTo>
                    <a:pt x="159296" y="952122"/>
                    <a:pt x="160047" y="952253"/>
                    <a:pt x="160616" y="952344"/>
                  </a:cubicBezTo>
                  <a:cubicBezTo>
                    <a:pt x="170760" y="953954"/>
                    <a:pt x="180812" y="956615"/>
                    <a:pt x="190706" y="959351"/>
                  </a:cubicBezTo>
                  <a:cubicBezTo>
                    <a:pt x="213036" y="965528"/>
                    <a:pt x="234860" y="973537"/>
                    <a:pt x="255705" y="983661"/>
                  </a:cubicBezTo>
                  <a:cubicBezTo>
                    <a:pt x="297276" y="1003858"/>
                    <a:pt x="336122" y="1029243"/>
                    <a:pt x="368965" y="1061914"/>
                  </a:cubicBezTo>
                  <a:cubicBezTo>
                    <a:pt x="429993" y="1122626"/>
                    <a:pt x="468992" y="1207938"/>
                    <a:pt x="468327" y="1295439"/>
                  </a:cubicBezTo>
                  <a:cubicBezTo>
                    <a:pt x="467980" y="1341163"/>
                    <a:pt x="453108" y="1381217"/>
                    <a:pt x="440450" y="1424018"/>
                  </a:cubicBezTo>
                  <a:cubicBezTo>
                    <a:pt x="424571" y="1477694"/>
                    <a:pt x="400961" y="1528759"/>
                    <a:pt x="381038" y="1580990"/>
                  </a:cubicBezTo>
                  <a:cubicBezTo>
                    <a:pt x="375144" y="1596450"/>
                    <a:pt x="393178" y="1609879"/>
                    <a:pt x="407094" y="1603964"/>
                  </a:cubicBezTo>
                  <a:cubicBezTo>
                    <a:pt x="415013" y="1600602"/>
                    <a:pt x="420560" y="1593430"/>
                    <a:pt x="425533" y="1586411"/>
                  </a:cubicBezTo>
                  <a:cubicBezTo>
                    <a:pt x="454030" y="1546192"/>
                    <a:pt x="475689" y="1501151"/>
                    <a:pt x="489365" y="1453799"/>
                  </a:cubicBezTo>
                  <a:cubicBezTo>
                    <a:pt x="493245" y="1440365"/>
                    <a:pt x="521066" y="1309619"/>
                    <a:pt x="520633" y="1309448"/>
                  </a:cubicBezTo>
                  <a:cubicBezTo>
                    <a:pt x="539607" y="1316854"/>
                    <a:pt x="561009" y="1324652"/>
                    <a:pt x="579334" y="1334310"/>
                  </a:cubicBezTo>
                  <a:cubicBezTo>
                    <a:pt x="652839" y="1373061"/>
                    <a:pt x="705282" y="1431697"/>
                    <a:pt x="723481" y="1513374"/>
                  </a:cubicBezTo>
                  <a:cubicBezTo>
                    <a:pt x="735252" y="1566191"/>
                    <a:pt x="735332" y="1622785"/>
                    <a:pt x="714600" y="1672655"/>
                  </a:cubicBezTo>
                  <a:cubicBezTo>
                    <a:pt x="697584" y="1713591"/>
                    <a:pt x="680568" y="1754526"/>
                    <a:pt x="663551" y="1795467"/>
                  </a:cubicBezTo>
                  <a:cubicBezTo>
                    <a:pt x="657418" y="1810210"/>
                    <a:pt x="641233" y="1832989"/>
                    <a:pt x="645295" y="1849717"/>
                  </a:cubicBezTo>
                  <a:cubicBezTo>
                    <a:pt x="652048" y="1877525"/>
                    <a:pt x="685170" y="1856838"/>
                    <a:pt x="695377" y="1844155"/>
                  </a:cubicBezTo>
                  <a:cubicBezTo>
                    <a:pt x="713912" y="1821119"/>
                    <a:pt x="722070" y="1791508"/>
                    <a:pt x="733454" y="1764735"/>
                  </a:cubicBezTo>
                  <a:cubicBezTo>
                    <a:pt x="745026" y="1737525"/>
                    <a:pt x="755170" y="1709689"/>
                    <a:pt x="764438" y="1681619"/>
                  </a:cubicBezTo>
                  <a:cubicBezTo>
                    <a:pt x="774769" y="1650319"/>
                    <a:pt x="786426" y="1630145"/>
                    <a:pt x="825619" y="1633660"/>
                  </a:cubicBezTo>
                  <a:cubicBezTo>
                    <a:pt x="855425" y="1636333"/>
                    <a:pt x="892279" y="1650962"/>
                    <a:pt x="918455" y="1665267"/>
                  </a:cubicBezTo>
                  <a:cubicBezTo>
                    <a:pt x="951697" y="1683434"/>
                    <a:pt x="982533" y="1707823"/>
                    <a:pt x="1005540" y="1738094"/>
                  </a:cubicBezTo>
                  <a:cubicBezTo>
                    <a:pt x="1030043" y="1770332"/>
                    <a:pt x="1039026" y="1804346"/>
                    <a:pt x="1044778" y="1844331"/>
                  </a:cubicBezTo>
                  <a:cubicBezTo>
                    <a:pt x="1050473" y="1883912"/>
                    <a:pt x="1050883" y="1924251"/>
                    <a:pt x="1046064" y="1963946"/>
                  </a:cubicBezTo>
                  <a:cubicBezTo>
                    <a:pt x="1043578" y="1984433"/>
                    <a:pt x="1039703" y="2004756"/>
                    <a:pt x="1034435" y="2024720"/>
                  </a:cubicBezTo>
                  <a:cubicBezTo>
                    <a:pt x="1029332" y="2044047"/>
                    <a:pt x="1012003" y="2065917"/>
                    <a:pt x="1016952" y="2086900"/>
                  </a:cubicBezTo>
                  <a:cubicBezTo>
                    <a:pt x="1018045" y="2091524"/>
                    <a:pt x="1021674" y="2095898"/>
                    <a:pt x="1026408" y="2096279"/>
                  </a:cubicBezTo>
                  <a:cubicBezTo>
                    <a:pt x="1031625" y="2096694"/>
                    <a:pt x="1035931" y="2092405"/>
                    <a:pt x="1039072" y="2088225"/>
                  </a:cubicBezTo>
                  <a:cubicBezTo>
                    <a:pt x="1052567" y="2070246"/>
                    <a:pt x="1057078" y="2048143"/>
                    <a:pt x="1063564" y="2027069"/>
                  </a:cubicBezTo>
                  <a:cubicBezTo>
                    <a:pt x="1075892" y="1987044"/>
                    <a:pt x="1083897" y="1945677"/>
                    <a:pt x="1088096" y="1904025"/>
                  </a:cubicBezTo>
                  <a:cubicBezTo>
                    <a:pt x="1094041" y="1845315"/>
                    <a:pt x="1084500" y="1786765"/>
                    <a:pt x="1059638" y="17332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373231" y="3063946"/>
              <a:ext cx="1023549" cy="921716"/>
            </a:xfrm>
            <a:custGeom>
              <a:avLst/>
              <a:gdLst/>
              <a:ahLst/>
              <a:cxnLst/>
              <a:rect l="l" t="t" r="r" b="b"/>
              <a:pathLst>
                <a:path w="1023549" h="921716" extrusionOk="0">
                  <a:moveTo>
                    <a:pt x="1021509" y="11080"/>
                  </a:moveTo>
                  <a:cubicBezTo>
                    <a:pt x="991095" y="58533"/>
                    <a:pt x="959651" y="77434"/>
                    <a:pt x="877801" y="187283"/>
                  </a:cubicBezTo>
                  <a:cubicBezTo>
                    <a:pt x="726252" y="390759"/>
                    <a:pt x="423610" y="895292"/>
                    <a:pt x="388252" y="919363"/>
                  </a:cubicBezTo>
                  <a:cubicBezTo>
                    <a:pt x="376908" y="927064"/>
                    <a:pt x="365239" y="914340"/>
                    <a:pt x="367190" y="903192"/>
                  </a:cubicBezTo>
                  <a:cubicBezTo>
                    <a:pt x="376259" y="850733"/>
                    <a:pt x="419241" y="840137"/>
                    <a:pt x="479620" y="697668"/>
                  </a:cubicBezTo>
                  <a:cubicBezTo>
                    <a:pt x="545905" y="541265"/>
                    <a:pt x="586895" y="292155"/>
                    <a:pt x="477526" y="162166"/>
                  </a:cubicBezTo>
                  <a:cubicBezTo>
                    <a:pt x="403772" y="74499"/>
                    <a:pt x="276909" y="30168"/>
                    <a:pt x="148123" y="76570"/>
                  </a:cubicBezTo>
                  <a:cubicBezTo>
                    <a:pt x="101630" y="93297"/>
                    <a:pt x="60594" y="122755"/>
                    <a:pt x="22272" y="153332"/>
                  </a:cubicBezTo>
                  <a:cubicBezTo>
                    <a:pt x="11263" y="162126"/>
                    <a:pt x="-5770" y="151217"/>
                    <a:pt x="1939" y="137628"/>
                  </a:cubicBezTo>
                  <a:cubicBezTo>
                    <a:pt x="46098" y="59836"/>
                    <a:pt x="170731" y="-3509"/>
                    <a:pt x="309092" y="18486"/>
                  </a:cubicBezTo>
                  <a:cubicBezTo>
                    <a:pt x="497046" y="48517"/>
                    <a:pt x="595554" y="244150"/>
                    <a:pt x="694649" y="380077"/>
                  </a:cubicBezTo>
                  <a:cubicBezTo>
                    <a:pt x="961409" y="-32557"/>
                    <a:pt x="1037587" y="-13941"/>
                    <a:pt x="1021509" y="11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5290909" y="4288374"/>
              <a:ext cx="1997696" cy="1578816"/>
            </a:xfrm>
            <a:custGeom>
              <a:avLst/>
              <a:gdLst/>
              <a:ahLst/>
              <a:cxnLst/>
              <a:rect l="l" t="t" r="r" b="b"/>
              <a:pathLst>
                <a:path w="1997696" h="1578816" extrusionOk="0">
                  <a:moveTo>
                    <a:pt x="1965403" y="1079896"/>
                  </a:moveTo>
                  <a:cubicBezTo>
                    <a:pt x="1896063" y="1162108"/>
                    <a:pt x="1839711" y="1253636"/>
                    <a:pt x="1757759" y="1324763"/>
                  </a:cubicBezTo>
                  <a:cubicBezTo>
                    <a:pt x="1684550" y="1388301"/>
                    <a:pt x="1602296" y="1437842"/>
                    <a:pt x="1510143" y="1468619"/>
                  </a:cubicBezTo>
                  <a:cubicBezTo>
                    <a:pt x="1312176" y="1534734"/>
                    <a:pt x="1100003" y="1519656"/>
                    <a:pt x="901587" y="1463767"/>
                  </a:cubicBezTo>
                  <a:cubicBezTo>
                    <a:pt x="794556" y="1433616"/>
                    <a:pt x="691224" y="1392340"/>
                    <a:pt x="589951" y="1346712"/>
                  </a:cubicBezTo>
                  <a:cubicBezTo>
                    <a:pt x="543106" y="1325604"/>
                    <a:pt x="496574" y="1303712"/>
                    <a:pt x="451060" y="1279857"/>
                  </a:cubicBezTo>
                  <a:cubicBezTo>
                    <a:pt x="406935" y="1256736"/>
                    <a:pt x="362343" y="1235168"/>
                    <a:pt x="321102" y="1207053"/>
                  </a:cubicBezTo>
                  <a:cubicBezTo>
                    <a:pt x="239593" y="1151477"/>
                    <a:pt x="172620" y="1082899"/>
                    <a:pt x="120752" y="998970"/>
                  </a:cubicBezTo>
                  <a:cubicBezTo>
                    <a:pt x="68445" y="914329"/>
                    <a:pt x="46963" y="814946"/>
                    <a:pt x="41456" y="716427"/>
                  </a:cubicBezTo>
                  <a:cubicBezTo>
                    <a:pt x="29042" y="494403"/>
                    <a:pt x="119369" y="288390"/>
                    <a:pt x="200327" y="87155"/>
                  </a:cubicBezTo>
                  <a:cubicBezTo>
                    <a:pt x="210601" y="61611"/>
                    <a:pt x="217212" y="35003"/>
                    <a:pt x="227527" y="9380"/>
                  </a:cubicBezTo>
                  <a:cubicBezTo>
                    <a:pt x="230712" y="1474"/>
                    <a:pt x="217673" y="-3907"/>
                    <a:pt x="213781" y="3584"/>
                  </a:cubicBezTo>
                  <a:cubicBezTo>
                    <a:pt x="200036" y="30038"/>
                    <a:pt x="183140" y="54342"/>
                    <a:pt x="169759" y="80932"/>
                  </a:cubicBezTo>
                  <a:cubicBezTo>
                    <a:pt x="156810" y="106664"/>
                    <a:pt x="144595" y="132584"/>
                    <a:pt x="133018" y="158964"/>
                  </a:cubicBezTo>
                  <a:cubicBezTo>
                    <a:pt x="109698" y="212111"/>
                    <a:pt x="87379" y="265827"/>
                    <a:pt x="68360" y="320686"/>
                  </a:cubicBezTo>
                  <a:cubicBezTo>
                    <a:pt x="31818" y="426070"/>
                    <a:pt x="5745" y="535663"/>
                    <a:pt x="858" y="647417"/>
                  </a:cubicBezTo>
                  <a:cubicBezTo>
                    <a:pt x="-3767" y="753074"/>
                    <a:pt x="10148" y="854857"/>
                    <a:pt x="46525" y="954212"/>
                  </a:cubicBezTo>
                  <a:cubicBezTo>
                    <a:pt x="64543" y="1003435"/>
                    <a:pt x="86031" y="1049483"/>
                    <a:pt x="117657" y="1091539"/>
                  </a:cubicBezTo>
                  <a:cubicBezTo>
                    <a:pt x="148498" y="1132554"/>
                    <a:pt x="183760" y="1169576"/>
                    <a:pt x="222935" y="1202719"/>
                  </a:cubicBezTo>
                  <a:cubicBezTo>
                    <a:pt x="301816" y="1269454"/>
                    <a:pt x="390590" y="1324438"/>
                    <a:pt x="483147" y="1369850"/>
                  </a:cubicBezTo>
                  <a:cubicBezTo>
                    <a:pt x="587316" y="1420961"/>
                    <a:pt x="694313" y="1467328"/>
                    <a:pt x="804461" y="1504031"/>
                  </a:cubicBezTo>
                  <a:cubicBezTo>
                    <a:pt x="1014318" y="1573946"/>
                    <a:pt x="1240503" y="1605081"/>
                    <a:pt x="1457973" y="1552293"/>
                  </a:cubicBezTo>
                  <a:cubicBezTo>
                    <a:pt x="1557431" y="1528148"/>
                    <a:pt x="1654153" y="1486376"/>
                    <a:pt x="1736515" y="1425181"/>
                  </a:cubicBezTo>
                  <a:cubicBezTo>
                    <a:pt x="1825210" y="1359276"/>
                    <a:pt x="1894675" y="1266360"/>
                    <a:pt x="1954491" y="1174359"/>
                  </a:cubicBezTo>
                  <a:cubicBezTo>
                    <a:pt x="1969482" y="1151307"/>
                    <a:pt x="1982806" y="1127509"/>
                    <a:pt x="1995561" y="1103165"/>
                  </a:cubicBezTo>
                  <a:cubicBezTo>
                    <a:pt x="2005159" y="1084833"/>
                    <a:pt x="1980138" y="1062429"/>
                    <a:pt x="1965403" y="10798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8" name="Google Shape;778;p4"/>
          <p:cNvGrpSpPr/>
          <p:nvPr/>
        </p:nvGrpSpPr>
        <p:grpSpPr>
          <a:xfrm rot="-1445639">
            <a:off x="6629311" y="4383410"/>
            <a:ext cx="3110561" cy="1092925"/>
            <a:chOff x="13258169" y="8765547"/>
            <a:chExt cx="6221647" cy="2185856"/>
          </a:xfrm>
        </p:grpSpPr>
        <p:sp>
          <p:nvSpPr>
            <p:cNvPr id="779" name="Google Shape;779;p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1" name="Google Shape;781;p4"/>
          <p:cNvSpPr txBox="1">
            <a:spLocks noGrp="1"/>
          </p:cNvSpPr>
          <p:nvPr>
            <p:ph type="body" idx="1"/>
          </p:nvPr>
        </p:nvSpPr>
        <p:spPr>
          <a:xfrm>
            <a:off x="1523700" y="3717125"/>
            <a:ext cx="6096600" cy="8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algn="ctr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algn="ctr" rtl="0"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2" name="Google Shape;782;p4"/>
          <p:cNvSpPr txBox="1"/>
          <p:nvPr/>
        </p:nvSpPr>
        <p:spPr>
          <a:xfrm>
            <a:off x="2075075" y="2428395"/>
            <a:ext cx="5096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“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814" name="Google Shape;814;p6"/>
          <p:cNvSpPr txBox="1">
            <a:spLocks noGrp="1"/>
          </p:cNvSpPr>
          <p:nvPr>
            <p:ph type="body" idx="2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815" name="Google Shape;81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8" name="Google Shape;818;p7"/>
          <p:cNvGrpSpPr/>
          <p:nvPr/>
        </p:nvGrpSpPr>
        <p:grpSpPr>
          <a:xfrm rot="-875691">
            <a:off x="7084422" y="-1559616"/>
            <a:ext cx="3090842" cy="3120584"/>
            <a:chOff x="14167455" y="-3120203"/>
            <a:chExt cx="6181248" cy="6240414"/>
          </a:xfrm>
        </p:grpSpPr>
        <p:sp>
          <p:nvSpPr>
            <p:cNvPr id="819" name="Google Shape;819;p7"/>
            <p:cNvSpPr/>
            <p:nvPr/>
          </p:nvSpPr>
          <p:spPr>
            <a:xfrm>
              <a:off x="14175614" y="-31202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0" name="Google Shape;820;p7"/>
            <p:cNvGrpSpPr/>
            <p:nvPr/>
          </p:nvGrpSpPr>
          <p:grpSpPr>
            <a:xfrm>
              <a:off x="14167455" y="-2699861"/>
              <a:ext cx="6181248" cy="5467080"/>
              <a:chOff x="14167455" y="-2699861"/>
              <a:chExt cx="6181248" cy="5467080"/>
            </a:xfrm>
          </p:grpSpPr>
          <p:sp>
            <p:nvSpPr>
              <p:cNvPr id="821" name="Google Shape;821;p7"/>
              <p:cNvSpPr/>
              <p:nvPr/>
            </p:nvSpPr>
            <p:spPr>
              <a:xfrm>
                <a:off x="14170748" y="-12464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7"/>
              <p:cNvSpPr/>
              <p:nvPr/>
            </p:nvSpPr>
            <p:spPr>
              <a:xfrm>
                <a:off x="14173913" y="-762452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7"/>
              <p:cNvSpPr/>
              <p:nvPr/>
            </p:nvSpPr>
            <p:spPr>
              <a:xfrm>
                <a:off x="14171820" y="-278516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7"/>
              <p:cNvSpPr/>
              <p:nvPr/>
            </p:nvSpPr>
            <p:spPr>
              <a:xfrm>
                <a:off x="14170950" y="-26998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7"/>
              <p:cNvSpPr/>
              <p:nvPr/>
            </p:nvSpPr>
            <p:spPr>
              <a:xfrm>
                <a:off x="14167588" y="-17305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7"/>
              <p:cNvSpPr/>
              <p:nvPr/>
            </p:nvSpPr>
            <p:spPr>
              <a:xfrm>
                <a:off x="14168245" y="-22149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7"/>
              <p:cNvSpPr/>
              <p:nvPr/>
            </p:nvSpPr>
            <p:spPr>
              <a:xfrm>
                <a:off x="14170623" y="11729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7"/>
              <p:cNvSpPr/>
              <p:nvPr/>
            </p:nvSpPr>
            <p:spPr>
              <a:xfrm>
                <a:off x="14172320" y="21403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7"/>
              <p:cNvSpPr/>
              <p:nvPr/>
            </p:nvSpPr>
            <p:spPr>
              <a:xfrm>
                <a:off x="14168655" y="2053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7"/>
              <p:cNvSpPr/>
              <p:nvPr/>
            </p:nvSpPr>
            <p:spPr>
              <a:xfrm>
                <a:off x="14169620" y="26240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14173794" y="16566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14167455" y="6892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3" name="Google Shape;833;p7"/>
          <p:cNvGrpSpPr/>
          <p:nvPr/>
        </p:nvGrpSpPr>
        <p:grpSpPr>
          <a:xfrm rot="-938402">
            <a:off x="7131007" y="913889"/>
            <a:ext cx="1419932" cy="1494000"/>
            <a:chOff x="14261631" y="1827907"/>
            <a:chExt cx="2839789" cy="2987921"/>
          </a:xfrm>
        </p:grpSpPr>
        <p:sp>
          <p:nvSpPr>
            <p:cNvPr id="834" name="Google Shape;834;p7"/>
            <p:cNvSpPr/>
            <p:nvPr/>
          </p:nvSpPr>
          <p:spPr>
            <a:xfrm>
              <a:off x="14261631" y="1827907"/>
              <a:ext cx="2839789" cy="2987921"/>
            </a:xfrm>
            <a:custGeom>
              <a:avLst/>
              <a:gdLst/>
              <a:ahLst/>
              <a:cxnLst/>
              <a:rect l="l" t="t" r="r" b="b"/>
              <a:pathLst>
                <a:path w="2839789" h="2987921" extrusionOk="0">
                  <a:moveTo>
                    <a:pt x="2678375" y="2030521"/>
                  </a:moveTo>
                  <a:cubicBezTo>
                    <a:pt x="2478890" y="2158649"/>
                    <a:pt x="2147272" y="2085110"/>
                    <a:pt x="1942643" y="1965271"/>
                  </a:cubicBezTo>
                  <a:cubicBezTo>
                    <a:pt x="2477035" y="2700981"/>
                    <a:pt x="1683994" y="3235286"/>
                    <a:pt x="1462743" y="2501812"/>
                  </a:cubicBezTo>
                  <a:cubicBezTo>
                    <a:pt x="1400307" y="2298089"/>
                    <a:pt x="1466152" y="2330114"/>
                    <a:pt x="1347526" y="2594258"/>
                  </a:cubicBezTo>
                  <a:cubicBezTo>
                    <a:pt x="1123074" y="3089936"/>
                    <a:pt x="706219" y="3064210"/>
                    <a:pt x="628124" y="2809962"/>
                  </a:cubicBezTo>
                  <a:cubicBezTo>
                    <a:pt x="586265" y="2675547"/>
                    <a:pt x="652074" y="2430986"/>
                    <a:pt x="698880" y="2300605"/>
                  </a:cubicBezTo>
                  <a:cubicBezTo>
                    <a:pt x="743508" y="2170947"/>
                    <a:pt x="770838" y="2215043"/>
                    <a:pt x="626305" y="2264350"/>
                  </a:cubicBezTo>
                  <a:cubicBezTo>
                    <a:pt x="99791" y="2439687"/>
                    <a:pt x="-374385" y="1848808"/>
                    <a:pt x="432162" y="1491255"/>
                  </a:cubicBezTo>
                  <a:cubicBezTo>
                    <a:pt x="618087" y="1408699"/>
                    <a:pt x="595279" y="1497010"/>
                    <a:pt x="384082" y="1348959"/>
                  </a:cubicBezTo>
                  <a:cubicBezTo>
                    <a:pt x="26947" y="1097107"/>
                    <a:pt x="69309" y="668053"/>
                    <a:pt x="360497" y="562275"/>
                  </a:cubicBezTo>
                  <a:cubicBezTo>
                    <a:pt x="619510" y="465054"/>
                    <a:pt x="885379" y="690266"/>
                    <a:pt x="1029097" y="950179"/>
                  </a:cubicBezTo>
                  <a:cubicBezTo>
                    <a:pt x="1008730" y="787397"/>
                    <a:pt x="991581" y="654160"/>
                    <a:pt x="1011859" y="490673"/>
                  </a:cubicBezTo>
                  <a:cubicBezTo>
                    <a:pt x="1072589" y="16406"/>
                    <a:pt x="1413861" y="-76100"/>
                    <a:pt x="1597914" y="52918"/>
                  </a:cubicBezTo>
                  <a:cubicBezTo>
                    <a:pt x="1715098" y="134865"/>
                    <a:pt x="1744821" y="361266"/>
                    <a:pt x="1760301" y="520582"/>
                  </a:cubicBezTo>
                  <a:cubicBezTo>
                    <a:pt x="1795724" y="949067"/>
                    <a:pt x="1667808" y="852211"/>
                    <a:pt x="1927228" y="596714"/>
                  </a:cubicBezTo>
                  <a:cubicBezTo>
                    <a:pt x="2322209" y="208410"/>
                    <a:pt x="2626449" y="494957"/>
                    <a:pt x="2613068" y="768914"/>
                  </a:cubicBezTo>
                  <a:cubicBezTo>
                    <a:pt x="2600483" y="1013977"/>
                    <a:pt x="2317681" y="1264024"/>
                    <a:pt x="2113201" y="1398809"/>
                  </a:cubicBezTo>
                  <a:cubicBezTo>
                    <a:pt x="2780175" y="1291334"/>
                    <a:pt x="3035187" y="1800804"/>
                    <a:pt x="2678375" y="2030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15251488" y="2982002"/>
              <a:ext cx="756570" cy="835659"/>
            </a:xfrm>
            <a:custGeom>
              <a:avLst/>
              <a:gdLst/>
              <a:ahLst/>
              <a:cxnLst/>
              <a:rect l="l" t="t" r="r" b="b"/>
              <a:pathLst>
                <a:path w="756570" h="835659" extrusionOk="0">
                  <a:moveTo>
                    <a:pt x="744198" y="317434"/>
                  </a:moveTo>
                  <a:cubicBezTo>
                    <a:pt x="666808" y="-379"/>
                    <a:pt x="228617" y="-136000"/>
                    <a:pt x="62821" y="178526"/>
                  </a:cubicBezTo>
                  <a:cubicBezTo>
                    <a:pt x="-115663" y="517105"/>
                    <a:pt x="108645" y="890434"/>
                    <a:pt x="452896" y="828966"/>
                  </a:cubicBezTo>
                  <a:cubicBezTo>
                    <a:pt x="683563" y="787781"/>
                    <a:pt x="795801" y="529362"/>
                    <a:pt x="744198" y="317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7"/>
            <p:cNvGrpSpPr/>
            <p:nvPr/>
          </p:nvGrpSpPr>
          <p:grpSpPr>
            <a:xfrm>
              <a:off x="14946280" y="2754495"/>
              <a:ext cx="1315889" cy="1315747"/>
              <a:chOff x="14946280" y="2754495"/>
              <a:chExt cx="1315889" cy="1315747"/>
            </a:xfrm>
          </p:grpSpPr>
          <p:sp>
            <p:nvSpPr>
              <p:cNvPr id="837" name="Google Shape;837;p7"/>
              <p:cNvSpPr/>
              <p:nvPr/>
            </p:nvSpPr>
            <p:spPr>
              <a:xfrm>
                <a:off x="15907391" y="2754495"/>
                <a:ext cx="82868" cy="172919"/>
              </a:xfrm>
              <a:custGeom>
                <a:avLst/>
                <a:gdLst/>
                <a:ahLst/>
                <a:cxnLst/>
                <a:rect l="l" t="t" r="r" b="b"/>
                <a:pathLst>
                  <a:path w="82868" h="172919" extrusionOk="0">
                    <a:moveTo>
                      <a:pt x="70606" y="841"/>
                    </a:moveTo>
                    <a:cubicBezTo>
                      <a:pt x="50359" y="-4717"/>
                      <a:pt x="48786" y="16850"/>
                      <a:pt x="24806" y="78210"/>
                    </a:cubicBezTo>
                    <a:cubicBezTo>
                      <a:pt x="6933" y="123913"/>
                      <a:pt x="2877" y="129805"/>
                      <a:pt x="485" y="143873"/>
                    </a:cubicBezTo>
                    <a:cubicBezTo>
                      <a:pt x="-4528" y="173393"/>
                      <a:pt x="30727" y="182381"/>
                      <a:pt x="42684" y="161645"/>
                    </a:cubicBezTo>
                    <a:cubicBezTo>
                      <a:pt x="56047" y="138482"/>
                      <a:pt x="76564" y="47482"/>
                      <a:pt x="82408" y="21613"/>
                    </a:cubicBezTo>
                    <a:cubicBezTo>
                      <a:pt x="84424" y="12727"/>
                      <a:pt x="79698" y="3333"/>
                      <a:pt x="70606" y="8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16135256" y="3222185"/>
                <a:ext cx="126912" cy="60945"/>
              </a:xfrm>
              <a:custGeom>
                <a:avLst/>
                <a:gdLst/>
                <a:ahLst/>
                <a:cxnLst/>
                <a:rect l="l" t="t" r="r" b="b"/>
                <a:pathLst>
                  <a:path w="126912" h="60945" extrusionOk="0">
                    <a:moveTo>
                      <a:pt x="114357" y="7387"/>
                    </a:moveTo>
                    <a:cubicBezTo>
                      <a:pt x="-8971" y="-29000"/>
                      <a:pt x="-31557" y="82169"/>
                      <a:pt x="41807" y="57274"/>
                    </a:cubicBezTo>
                    <a:cubicBezTo>
                      <a:pt x="58770" y="51513"/>
                      <a:pt x="81853" y="42896"/>
                      <a:pt x="109751" y="41366"/>
                    </a:cubicBezTo>
                    <a:cubicBezTo>
                      <a:pt x="130370" y="40236"/>
                      <a:pt x="133025" y="12891"/>
                      <a:pt x="114357" y="73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16033970" y="3703577"/>
                <a:ext cx="118121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18121" h="83450" extrusionOk="0">
                    <a:moveTo>
                      <a:pt x="114920" y="56256"/>
                    </a:moveTo>
                    <a:cubicBezTo>
                      <a:pt x="42525" y="-49929"/>
                      <a:pt x="-45409" y="21829"/>
                      <a:pt x="27147" y="48971"/>
                    </a:cubicBezTo>
                    <a:cubicBezTo>
                      <a:pt x="43931" y="55246"/>
                      <a:pt x="67253" y="63176"/>
                      <a:pt x="89816" y="79645"/>
                    </a:cubicBezTo>
                    <a:cubicBezTo>
                      <a:pt x="106492" y="91806"/>
                      <a:pt x="125884" y="72325"/>
                      <a:pt x="114920" y="562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15718706" y="3924584"/>
                <a:ext cx="60300" cy="145658"/>
              </a:xfrm>
              <a:custGeom>
                <a:avLst/>
                <a:gdLst/>
                <a:ahLst/>
                <a:cxnLst/>
                <a:rect l="l" t="t" r="r" b="b"/>
                <a:pathLst>
                  <a:path w="60300" h="145658" extrusionOk="0">
                    <a:moveTo>
                      <a:pt x="58406" y="88744"/>
                    </a:moveTo>
                    <a:cubicBezTo>
                      <a:pt x="58119" y="87513"/>
                      <a:pt x="48847" y="46812"/>
                      <a:pt x="45186" y="23476"/>
                    </a:cubicBezTo>
                    <a:cubicBezTo>
                      <a:pt x="40335" y="-11274"/>
                      <a:pt x="8531" y="-1359"/>
                      <a:pt x="5816" y="14435"/>
                    </a:cubicBezTo>
                    <a:cubicBezTo>
                      <a:pt x="-24612" y="191098"/>
                      <a:pt x="75082" y="160932"/>
                      <a:pt x="58406" y="887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15071255" y="3745503"/>
                <a:ext cx="110972" cy="118444"/>
              </a:xfrm>
              <a:custGeom>
                <a:avLst/>
                <a:gdLst/>
                <a:ahLst/>
                <a:cxnLst/>
                <a:rect l="l" t="t" r="r" b="b"/>
                <a:pathLst>
                  <a:path w="110972" h="118444" extrusionOk="0">
                    <a:moveTo>
                      <a:pt x="82216" y="2952"/>
                    </a:moveTo>
                    <a:cubicBezTo>
                      <a:pt x="-60684" y="109991"/>
                      <a:pt x="20121" y="139016"/>
                      <a:pt x="48593" y="104900"/>
                    </a:cubicBezTo>
                    <a:cubicBezTo>
                      <a:pt x="61520" y="89404"/>
                      <a:pt x="84525" y="57834"/>
                      <a:pt x="105448" y="33034"/>
                    </a:cubicBezTo>
                    <a:cubicBezTo>
                      <a:pt x="122268" y="13087"/>
                      <a:pt x="96655" y="-7870"/>
                      <a:pt x="82216" y="29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14946280" y="3222959"/>
                <a:ext cx="158961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158961" h="61317" extrusionOk="0">
                    <a:moveTo>
                      <a:pt x="158650" y="41369"/>
                    </a:moveTo>
                    <a:cubicBezTo>
                      <a:pt x="162377" y="13671"/>
                      <a:pt x="132301" y="15398"/>
                      <a:pt x="88181" y="6620"/>
                    </a:cubicBezTo>
                    <a:cubicBezTo>
                      <a:pt x="84138" y="5819"/>
                      <a:pt x="35663" y="-3438"/>
                      <a:pt x="21726" y="1385"/>
                    </a:cubicBezTo>
                    <a:cubicBezTo>
                      <a:pt x="-3456" y="10098"/>
                      <a:pt x="-28465" y="62596"/>
                      <a:pt x="80818" y="60982"/>
                    </a:cubicBezTo>
                    <a:cubicBezTo>
                      <a:pt x="127923" y="60295"/>
                      <a:pt x="155187" y="67125"/>
                      <a:pt x="158650" y="413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15330748" y="2819594"/>
                <a:ext cx="82868" cy="115102"/>
              </a:xfrm>
              <a:custGeom>
                <a:avLst/>
                <a:gdLst/>
                <a:ahLst/>
                <a:cxnLst/>
                <a:rect l="l" t="t" r="r" b="b"/>
                <a:pathLst>
                  <a:path w="82868" h="115102" extrusionOk="0">
                    <a:moveTo>
                      <a:pt x="74976" y="62244"/>
                    </a:moveTo>
                    <a:cubicBezTo>
                      <a:pt x="56242" y="29365"/>
                      <a:pt x="63431" y="41723"/>
                      <a:pt x="43447" y="11241"/>
                    </a:cubicBezTo>
                    <a:cubicBezTo>
                      <a:pt x="27369" y="-13272"/>
                      <a:pt x="-6954" y="6747"/>
                      <a:pt x="1247" y="29013"/>
                    </a:cubicBezTo>
                    <a:cubicBezTo>
                      <a:pt x="12732" y="60225"/>
                      <a:pt x="26854" y="102480"/>
                      <a:pt x="42335" y="110930"/>
                    </a:cubicBezTo>
                    <a:cubicBezTo>
                      <a:pt x="68617" y="125307"/>
                      <a:pt x="97012" y="100944"/>
                      <a:pt x="74976" y="62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4" name="Google Shape;844;p7"/>
          <p:cNvGrpSpPr/>
          <p:nvPr/>
        </p:nvGrpSpPr>
        <p:grpSpPr>
          <a:xfrm rot="720259">
            <a:off x="-243054" y="-1560253"/>
            <a:ext cx="3090839" cy="3120424"/>
            <a:chOff x="-486097" y="-3120203"/>
            <a:chExt cx="6181248" cy="6240414"/>
          </a:xfrm>
        </p:grpSpPr>
        <p:sp>
          <p:nvSpPr>
            <p:cNvPr id="845" name="Google Shape;845;p7"/>
            <p:cNvSpPr/>
            <p:nvPr/>
          </p:nvSpPr>
          <p:spPr>
            <a:xfrm>
              <a:off x="-477937" y="-31202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6" name="Google Shape;846;p7"/>
            <p:cNvGrpSpPr/>
            <p:nvPr/>
          </p:nvGrpSpPr>
          <p:grpSpPr>
            <a:xfrm>
              <a:off x="-486097" y="-2699861"/>
              <a:ext cx="6181248" cy="5467080"/>
              <a:chOff x="-486097" y="-2699861"/>
              <a:chExt cx="6181248" cy="5467080"/>
            </a:xfrm>
          </p:grpSpPr>
          <p:sp>
            <p:nvSpPr>
              <p:cNvPr id="847" name="Google Shape;847;p7"/>
              <p:cNvSpPr/>
              <p:nvPr/>
            </p:nvSpPr>
            <p:spPr>
              <a:xfrm>
                <a:off x="-482803" y="-12464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-479639" y="-762452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-481730" y="-278516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-482601" y="-26998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-485964" y="-17305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-485306" y="-22149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-482928" y="11729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-481230" y="21403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-484897" y="2053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-483930" y="26240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-479757" y="16566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-486097" y="6892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9" name="Google Shape;859;p7"/>
          <p:cNvGrpSpPr/>
          <p:nvPr/>
        </p:nvGrpSpPr>
        <p:grpSpPr>
          <a:xfrm>
            <a:off x="314970" y="1171283"/>
            <a:ext cx="716475" cy="768115"/>
            <a:chOff x="629939" y="2342566"/>
            <a:chExt cx="1432949" cy="1536230"/>
          </a:xfrm>
        </p:grpSpPr>
        <p:sp>
          <p:nvSpPr>
            <p:cNvPr id="860" name="Google Shape;860;p7"/>
            <p:cNvSpPr/>
            <p:nvPr/>
          </p:nvSpPr>
          <p:spPr>
            <a:xfrm>
              <a:off x="1464715" y="2342566"/>
              <a:ext cx="598173" cy="726121"/>
            </a:xfrm>
            <a:custGeom>
              <a:avLst/>
              <a:gdLst/>
              <a:ahLst/>
              <a:cxnLst/>
              <a:rect l="l" t="t" r="r" b="b"/>
              <a:pathLst>
                <a:path w="598173" h="726121" extrusionOk="0">
                  <a:moveTo>
                    <a:pt x="287145" y="30384"/>
                  </a:moveTo>
                  <a:cubicBezTo>
                    <a:pt x="378468" y="448453"/>
                    <a:pt x="732713" y="308899"/>
                    <a:pt x="543255" y="365045"/>
                  </a:cubicBezTo>
                  <a:cubicBezTo>
                    <a:pt x="440423" y="395521"/>
                    <a:pt x="329710" y="561910"/>
                    <a:pt x="325946" y="711265"/>
                  </a:cubicBezTo>
                  <a:cubicBezTo>
                    <a:pt x="322555" y="799976"/>
                    <a:pt x="303651" y="464224"/>
                    <a:pt x="56066" y="421443"/>
                  </a:cubicBezTo>
                  <a:cubicBezTo>
                    <a:pt x="-138658" y="387797"/>
                    <a:pt x="233033" y="456973"/>
                    <a:pt x="274851" y="31106"/>
                  </a:cubicBezTo>
                  <a:cubicBezTo>
                    <a:pt x="278366" y="-6941"/>
                    <a:pt x="277843" y="-13399"/>
                    <a:pt x="287145" y="303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629939" y="2591994"/>
              <a:ext cx="954707" cy="1141325"/>
            </a:xfrm>
            <a:custGeom>
              <a:avLst/>
              <a:gdLst/>
              <a:ahLst/>
              <a:cxnLst/>
              <a:rect l="l" t="t" r="r" b="b"/>
              <a:pathLst>
                <a:path w="954707" h="1141325" extrusionOk="0">
                  <a:moveTo>
                    <a:pt x="571767" y="50149"/>
                  </a:moveTo>
                  <a:cubicBezTo>
                    <a:pt x="578800" y="733396"/>
                    <a:pt x="1177966" y="630045"/>
                    <a:pt x="863525" y="656410"/>
                  </a:cubicBezTo>
                  <a:cubicBezTo>
                    <a:pt x="692855" y="670721"/>
                    <a:pt x="465731" y="894974"/>
                    <a:pt x="411352" y="1127264"/>
                  </a:cubicBezTo>
                  <a:cubicBezTo>
                    <a:pt x="406469" y="1146961"/>
                    <a:pt x="394456" y="1145766"/>
                    <a:pt x="395486" y="1124932"/>
                  </a:cubicBezTo>
                  <a:cubicBezTo>
                    <a:pt x="410359" y="886835"/>
                    <a:pt x="242823" y="649463"/>
                    <a:pt x="83508" y="586643"/>
                  </a:cubicBezTo>
                  <a:cubicBezTo>
                    <a:pt x="-210011" y="470910"/>
                    <a:pt x="348653" y="699562"/>
                    <a:pt x="552313" y="47289"/>
                  </a:cubicBezTo>
                  <a:cubicBezTo>
                    <a:pt x="570165" y="-11054"/>
                    <a:pt x="571441" y="-21319"/>
                    <a:pt x="571767" y="50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1464716" y="3458026"/>
              <a:ext cx="351966" cy="420770"/>
            </a:xfrm>
            <a:custGeom>
              <a:avLst/>
              <a:gdLst/>
              <a:ahLst/>
              <a:cxnLst/>
              <a:rect l="l" t="t" r="r" b="b"/>
              <a:pathLst>
                <a:path w="351966" h="420770" extrusionOk="0">
                  <a:moveTo>
                    <a:pt x="210788" y="18489"/>
                  </a:moveTo>
                  <a:cubicBezTo>
                    <a:pt x="213381" y="270379"/>
                    <a:pt x="434275" y="232277"/>
                    <a:pt x="318350" y="241998"/>
                  </a:cubicBezTo>
                  <a:cubicBezTo>
                    <a:pt x="255429" y="247274"/>
                    <a:pt x="171698" y="329947"/>
                    <a:pt x="151650" y="415586"/>
                  </a:cubicBezTo>
                  <a:cubicBezTo>
                    <a:pt x="149851" y="422849"/>
                    <a:pt x="145420" y="422407"/>
                    <a:pt x="145801" y="414726"/>
                  </a:cubicBezTo>
                  <a:cubicBezTo>
                    <a:pt x="151284" y="326946"/>
                    <a:pt x="89519" y="239436"/>
                    <a:pt x="30787" y="216276"/>
                  </a:cubicBezTo>
                  <a:cubicBezTo>
                    <a:pt x="-77424" y="173608"/>
                    <a:pt x="128536" y="257904"/>
                    <a:pt x="203618" y="17432"/>
                  </a:cubicBezTo>
                  <a:cubicBezTo>
                    <a:pt x="210198" y="-4075"/>
                    <a:pt x="210669" y="-7860"/>
                    <a:pt x="210788" y="18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7"/>
          <p:cNvGrpSpPr/>
          <p:nvPr/>
        </p:nvGrpSpPr>
        <p:grpSpPr>
          <a:xfrm rot="-5400000">
            <a:off x="2420321" y="-3147906"/>
            <a:ext cx="4302505" cy="6538250"/>
            <a:chOff x="4840642" y="-6295811"/>
            <a:chExt cx="8605010" cy="13076500"/>
          </a:xfrm>
        </p:grpSpPr>
        <p:sp>
          <p:nvSpPr>
            <p:cNvPr id="864" name="Google Shape;864;p7"/>
            <p:cNvSpPr/>
            <p:nvPr/>
          </p:nvSpPr>
          <p:spPr>
            <a:xfrm>
              <a:off x="4840642" y="-6295811"/>
              <a:ext cx="8605010" cy="13076500"/>
            </a:xfrm>
            <a:custGeom>
              <a:avLst/>
              <a:gdLst/>
              <a:ahLst/>
              <a:cxnLst/>
              <a:rect l="l" t="t" r="r" b="b"/>
              <a:pathLst>
                <a:path w="8605010" h="13076500" extrusionOk="0">
                  <a:moveTo>
                    <a:pt x="8601145" y="12980205"/>
                  </a:moveTo>
                  <a:cubicBezTo>
                    <a:pt x="8603970" y="13028144"/>
                    <a:pt x="9022900" y="13007718"/>
                    <a:pt x="244363" y="13076501"/>
                  </a:cubicBezTo>
                  <a:cubicBezTo>
                    <a:pt x="87454" y="13076501"/>
                    <a:pt x="56663" y="1947742"/>
                    <a:pt x="0" y="247404"/>
                  </a:cubicBezTo>
                  <a:cubicBezTo>
                    <a:pt x="0" y="125270"/>
                    <a:pt x="1376342" y="166670"/>
                    <a:pt x="1832525" y="144230"/>
                  </a:cubicBezTo>
                  <a:cubicBezTo>
                    <a:pt x="4917235" y="-7457"/>
                    <a:pt x="6470211" y="-65098"/>
                    <a:pt x="8374492" y="98384"/>
                  </a:cubicBezTo>
                  <a:cubicBezTo>
                    <a:pt x="8509165" y="109944"/>
                    <a:pt x="8239611" y="4950238"/>
                    <a:pt x="8601145" y="12980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5204347" y="-5892122"/>
              <a:ext cx="7866434" cy="12269087"/>
            </a:xfrm>
            <a:custGeom>
              <a:avLst/>
              <a:gdLst/>
              <a:ahLst/>
              <a:cxnLst/>
              <a:rect l="l" t="t" r="r" b="b"/>
              <a:pathLst>
                <a:path w="7866434" h="12269087" extrusionOk="0">
                  <a:moveTo>
                    <a:pt x="0" y="172877"/>
                  </a:moveTo>
                  <a:cubicBezTo>
                    <a:pt x="307827" y="145966"/>
                    <a:pt x="624105" y="150621"/>
                    <a:pt x="978210" y="151275"/>
                  </a:cubicBezTo>
                  <a:cubicBezTo>
                    <a:pt x="2191155" y="151275"/>
                    <a:pt x="5025224" y="-127150"/>
                    <a:pt x="7692862" y="71456"/>
                  </a:cubicBezTo>
                  <a:cubicBezTo>
                    <a:pt x="7770662" y="5493158"/>
                    <a:pt x="7545815" y="5174431"/>
                    <a:pt x="7866435" y="12209145"/>
                  </a:cubicBezTo>
                  <a:cubicBezTo>
                    <a:pt x="4302365" y="12237940"/>
                    <a:pt x="4557479" y="12234331"/>
                    <a:pt x="194083" y="12269088"/>
                  </a:cubicBezTo>
                  <a:cubicBezTo>
                    <a:pt x="19202" y="6999467"/>
                    <a:pt x="56140" y="2382440"/>
                    <a:pt x="0" y="1728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7"/>
          <p:cNvGrpSpPr/>
          <p:nvPr/>
        </p:nvGrpSpPr>
        <p:grpSpPr>
          <a:xfrm>
            <a:off x="1620572" y="3024588"/>
            <a:ext cx="423430" cy="364319"/>
            <a:chOff x="1980240" y="0"/>
            <a:chExt cx="1129146" cy="971518"/>
          </a:xfrm>
        </p:grpSpPr>
        <p:sp>
          <p:nvSpPr>
            <p:cNvPr id="867" name="Google Shape;867;p7"/>
            <p:cNvSpPr/>
            <p:nvPr/>
          </p:nvSpPr>
          <p:spPr>
            <a:xfrm>
              <a:off x="1991533" y="11295"/>
              <a:ext cx="1106557" cy="948985"/>
            </a:xfrm>
            <a:custGeom>
              <a:avLst/>
              <a:gdLst/>
              <a:ahLst/>
              <a:cxnLst/>
              <a:rect l="l" t="t" r="r" b="b"/>
              <a:pathLst>
                <a:path w="1106557" h="948985" extrusionOk="0">
                  <a:moveTo>
                    <a:pt x="138314" y="555108"/>
                  </a:moveTo>
                  <a:cubicBezTo>
                    <a:pt x="41880" y="460459"/>
                    <a:pt x="0" y="356730"/>
                    <a:pt x="0" y="263910"/>
                  </a:cubicBezTo>
                  <a:cubicBezTo>
                    <a:pt x="0" y="105582"/>
                    <a:pt x="105582" y="0"/>
                    <a:pt x="265695" y="0"/>
                  </a:cubicBezTo>
                  <a:cubicBezTo>
                    <a:pt x="414897" y="0"/>
                    <a:pt x="465926" y="69191"/>
                    <a:pt x="553279" y="169261"/>
                  </a:cubicBezTo>
                  <a:cubicBezTo>
                    <a:pt x="640631" y="69191"/>
                    <a:pt x="691570" y="0"/>
                    <a:pt x="840795" y="0"/>
                  </a:cubicBezTo>
                  <a:cubicBezTo>
                    <a:pt x="1000998" y="0"/>
                    <a:pt x="1106558" y="105582"/>
                    <a:pt x="1106558" y="263910"/>
                  </a:cubicBezTo>
                  <a:cubicBezTo>
                    <a:pt x="1106558" y="356730"/>
                    <a:pt x="1064677" y="460482"/>
                    <a:pt x="968266" y="555108"/>
                  </a:cubicBezTo>
                  <a:lnTo>
                    <a:pt x="586349" y="935331"/>
                  </a:lnTo>
                  <a:cubicBezTo>
                    <a:pt x="568075" y="953538"/>
                    <a:pt x="538505" y="953538"/>
                    <a:pt x="520231" y="935331"/>
                  </a:cubicBezTo>
                  <a:lnTo>
                    <a:pt x="138314" y="555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1980240" y="0"/>
              <a:ext cx="1129146" cy="971518"/>
            </a:xfrm>
            <a:custGeom>
              <a:avLst/>
              <a:gdLst/>
              <a:ahLst/>
              <a:cxnLst/>
              <a:rect l="l" t="t" r="r" b="b"/>
              <a:pathLst>
                <a:path w="1129146" h="971518" extrusionOk="0">
                  <a:moveTo>
                    <a:pt x="852089" y="0"/>
                  </a:moveTo>
                  <a:cubicBezTo>
                    <a:pt x="706253" y="0"/>
                    <a:pt x="649396" y="65554"/>
                    <a:pt x="570695" y="156295"/>
                  </a:cubicBezTo>
                  <a:cubicBezTo>
                    <a:pt x="568662" y="158622"/>
                    <a:pt x="566629" y="160971"/>
                    <a:pt x="564573" y="163343"/>
                  </a:cubicBezTo>
                  <a:cubicBezTo>
                    <a:pt x="562563" y="161016"/>
                    <a:pt x="560553" y="158712"/>
                    <a:pt x="558587" y="156431"/>
                  </a:cubicBezTo>
                  <a:cubicBezTo>
                    <a:pt x="479796" y="65622"/>
                    <a:pt x="422894" y="0"/>
                    <a:pt x="276990" y="0"/>
                  </a:cubicBezTo>
                  <a:cubicBezTo>
                    <a:pt x="111320" y="0"/>
                    <a:pt x="0" y="110597"/>
                    <a:pt x="0" y="275205"/>
                  </a:cubicBezTo>
                  <a:cubicBezTo>
                    <a:pt x="0" y="378506"/>
                    <a:pt x="50306" y="484765"/>
                    <a:pt x="141657" y="574422"/>
                  </a:cubicBezTo>
                  <a:lnTo>
                    <a:pt x="523529" y="954622"/>
                  </a:lnTo>
                  <a:cubicBezTo>
                    <a:pt x="534846" y="965894"/>
                    <a:pt x="549710" y="971519"/>
                    <a:pt x="564573" y="971519"/>
                  </a:cubicBezTo>
                  <a:cubicBezTo>
                    <a:pt x="579437" y="971519"/>
                    <a:pt x="594301" y="965894"/>
                    <a:pt x="605595" y="954622"/>
                  </a:cubicBezTo>
                  <a:lnTo>
                    <a:pt x="987467" y="574445"/>
                  </a:lnTo>
                  <a:cubicBezTo>
                    <a:pt x="1078841" y="484788"/>
                    <a:pt x="1129147" y="378506"/>
                    <a:pt x="1129147" y="275182"/>
                  </a:cubicBezTo>
                  <a:cubicBezTo>
                    <a:pt x="1129147" y="110597"/>
                    <a:pt x="1017804" y="0"/>
                    <a:pt x="852089" y="0"/>
                  </a:cubicBezTo>
                  <a:close/>
                  <a:moveTo>
                    <a:pt x="971587" y="558384"/>
                  </a:moveTo>
                  <a:lnTo>
                    <a:pt x="589670" y="938606"/>
                  </a:lnTo>
                  <a:cubicBezTo>
                    <a:pt x="575823" y="952386"/>
                    <a:pt x="553324" y="952386"/>
                    <a:pt x="539477" y="938606"/>
                  </a:cubicBezTo>
                  <a:lnTo>
                    <a:pt x="157560" y="558384"/>
                  </a:lnTo>
                  <a:cubicBezTo>
                    <a:pt x="157538" y="558361"/>
                    <a:pt x="157515" y="558339"/>
                    <a:pt x="157492" y="558316"/>
                  </a:cubicBezTo>
                  <a:cubicBezTo>
                    <a:pt x="70501" y="472951"/>
                    <a:pt x="22589" y="372384"/>
                    <a:pt x="22589" y="275205"/>
                  </a:cubicBezTo>
                  <a:cubicBezTo>
                    <a:pt x="22589" y="200502"/>
                    <a:pt x="46624" y="137117"/>
                    <a:pt x="92074" y="91893"/>
                  </a:cubicBezTo>
                  <a:cubicBezTo>
                    <a:pt x="137614" y="46556"/>
                    <a:pt x="201564" y="22589"/>
                    <a:pt x="276990" y="22589"/>
                  </a:cubicBezTo>
                  <a:cubicBezTo>
                    <a:pt x="412593" y="22589"/>
                    <a:pt x="463870" y="81728"/>
                    <a:pt x="541510" y="171249"/>
                  </a:cubicBezTo>
                  <a:cubicBezTo>
                    <a:pt x="546254" y="176716"/>
                    <a:pt x="551110" y="182318"/>
                    <a:pt x="556057" y="187988"/>
                  </a:cubicBezTo>
                  <a:cubicBezTo>
                    <a:pt x="558203" y="190450"/>
                    <a:pt x="561298" y="191851"/>
                    <a:pt x="564573" y="191851"/>
                  </a:cubicBezTo>
                  <a:cubicBezTo>
                    <a:pt x="567826" y="191851"/>
                    <a:pt x="570944" y="190450"/>
                    <a:pt x="573090" y="187988"/>
                  </a:cubicBezTo>
                  <a:cubicBezTo>
                    <a:pt x="578082" y="182250"/>
                    <a:pt x="582984" y="176625"/>
                    <a:pt x="587773" y="171091"/>
                  </a:cubicBezTo>
                  <a:cubicBezTo>
                    <a:pt x="665322" y="81660"/>
                    <a:pt x="716554" y="22589"/>
                    <a:pt x="852089" y="22589"/>
                  </a:cubicBezTo>
                  <a:cubicBezTo>
                    <a:pt x="927560" y="22589"/>
                    <a:pt x="991510" y="46556"/>
                    <a:pt x="1037073" y="91871"/>
                  </a:cubicBezTo>
                  <a:cubicBezTo>
                    <a:pt x="1082523" y="137094"/>
                    <a:pt x="1106558" y="200480"/>
                    <a:pt x="1106558" y="275182"/>
                  </a:cubicBezTo>
                  <a:cubicBezTo>
                    <a:pt x="1106558" y="372406"/>
                    <a:pt x="1058646" y="472951"/>
                    <a:pt x="971587" y="5583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7"/>
          <p:cNvGrpSpPr/>
          <p:nvPr/>
        </p:nvGrpSpPr>
        <p:grpSpPr>
          <a:xfrm>
            <a:off x="4364000" y="2998713"/>
            <a:ext cx="415701" cy="415693"/>
            <a:chOff x="1990304" y="0"/>
            <a:chExt cx="1108536" cy="1108514"/>
          </a:xfrm>
        </p:grpSpPr>
        <p:sp>
          <p:nvSpPr>
            <p:cNvPr id="870" name="Google Shape;870;p7"/>
            <p:cNvSpPr/>
            <p:nvPr/>
          </p:nvSpPr>
          <p:spPr>
            <a:xfrm>
              <a:off x="1990304" y="0"/>
              <a:ext cx="1108536" cy="1108514"/>
            </a:xfrm>
            <a:custGeom>
              <a:avLst/>
              <a:gdLst/>
              <a:ahLst/>
              <a:cxnLst/>
              <a:rect l="l" t="t" r="r" b="b"/>
              <a:pathLst>
                <a:path w="1108536" h="1108514" extrusionOk="0">
                  <a:moveTo>
                    <a:pt x="1108536" y="554246"/>
                  </a:moveTo>
                  <a:cubicBezTo>
                    <a:pt x="1108536" y="563587"/>
                    <a:pt x="1102834" y="571663"/>
                    <a:pt x="1094026" y="574813"/>
                  </a:cubicBezTo>
                  <a:lnTo>
                    <a:pt x="870806" y="654175"/>
                  </a:lnTo>
                  <a:cubicBezTo>
                    <a:pt x="864971" y="672634"/>
                    <a:pt x="857560" y="690406"/>
                    <a:pt x="848730" y="707312"/>
                  </a:cubicBezTo>
                  <a:lnTo>
                    <a:pt x="950478" y="921369"/>
                  </a:lnTo>
                  <a:cubicBezTo>
                    <a:pt x="954472" y="929822"/>
                    <a:pt x="952808" y="939540"/>
                    <a:pt x="946196" y="946152"/>
                  </a:cubicBezTo>
                  <a:cubicBezTo>
                    <a:pt x="941959" y="950389"/>
                    <a:pt x="936456" y="952608"/>
                    <a:pt x="930821" y="952608"/>
                  </a:cubicBezTo>
                  <a:cubicBezTo>
                    <a:pt x="927648" y="952608"/>
                    <a:pt x="924431" y="951898"/>
                    <a:pt x="921392" y="950456"/>
                  </a:cubicBezTo>
                  <a:lnTo>
                    <a:pt x="707334" y="848708"/>
                  </a:lnTo>
                  <a:cubicBezTo>
                    <a:pt x="690428" y="857538"/>
                    <a:pt x="672656" y="864949"/>
                    <a:pt x="654197" y="870784"/>
                  </a:cubicBezTo>
                  <a:lnTo>
                    <a:pt x="574835" y="1094004"/>
                  </a:lnTo>
                  <a:cubicBezTo>
                    <a:pt x="571685" y="1102812"/>
                    <a:pt x="563631" y="1108514"/>
                    <a:pt x="554268" y="1108514"/>
                  </a:cubicBezTo>
                  <a:cubicBezTo>
                    <a:pt x="544928" y="1108514"/>
                    <a:pt x="536852" y="1102812"/>
                    <a:pt x="533701" y="1094004"/>
                  </a:cubicBezTo>
                  <a:lnTo>
                    <a:pt x="454339" y="870784"/>
                  </a:lnTo>
                  <a:cubicBezTo>
                    <a:pt x="435880" y="864949"/>
                    <a:pt x="418108" y="857538"/>
                    <a:pt x="401202" y="848708"/>
                  </a:cubicBezTo>
                  <a:lnTo>
                    <a:pt x="187167" y="950456"/>
                  </a:lnTo>
                  <a:cubicBezTo>
                    <a:pt x="184105" y="951898"/>
                    <a:pt x="180888" y="952608"/>
                    <a:pt x="177715" y="952608"/>
                  </a:cubicBezTo>
                  <a:cubicBezTo>
                    <a:pt x="172080" y="952608"/>
                    <a:pt x="166578" y="950389"/>
                    <a:pt x="162340" y="946152"/>
                  </a:cubicBezTo>
                  <a:cubicBezTo>
                    <a:pt x="155728" y="939540"/>
                    <a:pt x="154064" y="929822"/>
                    <a:pt x="158058" y="921369"/>
                  </a:cubicBezTo>
                  <a:lnTo>
                    <a:pt x="259806" y="707312"/>
                  </a:lnTo>
                  <a:cubicBezTo>
                    <a:pt x="250976" y="690406"/>
                    <a:pt x="243566" y="672634"/>
                    <a:pt x="237731" y="654175"/>
                  </a:cubicBezTo>
                  <a:lnTo>
                    <a:pt x="14510" y="574813"/>
                  </a:lnTo>
                  <a:cubicBezTo>
                    <a:pt x="5702" y="571663"/>
                    <a:pt x="0" y="563587"/>
                    <a:pt x="0" y="554246"/>
                  </a:cubicBezTo>
                  <a:cubicBezTo>
                    <a:pt x="0" y="544883"/>
                    <a:pt x="5702" y="536829"/>
                    <a:pt x="14510" y="533679"/>
                  </a:cubicBezTo>
                  <a:lnTo>
                    <a:pt x="237731" y="454317"/>
                  </a:lnTo>
                  <a:cubicBezTo>
                    <a:pt x="243566" y="435858"/>
                    <a:pt x="250976" y="418086"/>
                    <a:pt x="259806" y="401180"/>
                  </a:cubicBezTo>
                  <a:lnTo>
                    <a:pt x="158058" y="187145"/>
                  </a:lnTo>
                  <a:cubicBezTo>
                    <a:pt x="154064" y="178692"/>
                    <a:pt x="155751" y="168952"/>
                    <a:pt x="162362" y="162340"/>
                  </a:cubicBezTo>
                  <a:cubicBezTo>
                    <a:pt x="168974" y="155728"/>
                    <a:pt x="178714" y="154042"/>
                    <a:pt x="187145" y="158036"/>
                  </a:cubicBezTo>
                  <a:lnTo>
                    <a:pt x="401202" y="259784"/>
                  </a:lnTo>
                  <a:cubicBezTo>
                    <a:pt x="418108" y="250954"/>
                    <a:pt x="435880" y="243543"/>
                    <a:pt x="454339" y="237708"/>
                  </a:cubicBezTo>
                  <a:lnTo>
                    <a:pt x="533701" y="14488"/>
                  </a:lnTo>
                  <a:cubicBezTo>
                    <a:pt x="535276" y="10073"/>
                    <a:pt x="538072" y="6456"/>
                    <a:pt x="541666" y="3949"/>
                  </a:cubicBezTo>
                  <a:cubicBezTo>
                    <a:pt x="545238" y="1420"/>
                    <a:pt x="549609" y="0"/>
                    <a:pt x="554268" y="0"/>
                  </a:cubicBezTo>
                  <a:cubicBezTo>
                    <a:pt x="563609" y="0"/>
                    <a:pt x="571685" y="5680"/>
                    <a:pt x="574835" y="14488"/>
                  </a:cubicBezTo>
                  <a:lnTo>
                    <a:pt x="654197" y="237708"/>
                  </a:lnTo>
                  <a:cubicBezTo>
                    <a:pt x="672656" y="243543"/>
                    <a:pt x="690428" y="250954"/>
                    <a:pt x="707334" y="259784"/>
                  </a:cubicBezTo>
                  <a:lnTo>
                    <a:pt x="921369" y="158036"/>
                  </a:lnTo>
                  <a:cubicBezTo>
                    <a:pt x="929822" y="154042"/>
                    <a:pt x="939562" y="155728"/>
                    <a:pt x="946174" y="162340"/>
                  </a:cubicBezTo>
                  <a:cubicBezTo>
                    <a:pt x="952786" y="168952"/>
                    <a:pt x="954472" y="178692"/>
                    <a:pt x="950478" y="187123"/>
                  </a:cubicBezTo>
                  <a:lnTo>
                    <a:pt x="848730" y="401180"/>
                  </a:lnTo>
                  <a:cubicBezTo>
                    <a:pt x="857560" y="418086"/>
                    <a:pt x="864971" y="435858"/>
                    <a:pt x="870806" y="454317"/>
                  </a:cubicBezTo>
                  <a:lnTo>
                    <a:pt x="1094004" y="533679"/>
                  </a:lnTo>
                  <a:cubicBezTo>
                    <a:pt x="1102834" y="536829"/>
                    <a:pt x="1108536" y="544883"/>
                    <a:pt x="1108536" y="554246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013200" y="22873"/>
              <a:ext cx="1062742" cy="1062742"/>
            </a:xfrm>
            <a:custGeom>
              <a:avLst/>
              <a:gdLst/>
              <a:ahLst/>
              <a:cxnLst/>
              <a:rect l="l" t="t" r="r" b="b"/>
              <a:pathLst>
                <a:path w="1062742" h="1062742" extrusionOk="0">
                  <a:moveTo>
                    <a:pt x="707844" y="250355"/>
                  </a:moveTo>
                  <a:lnTo>
                    <a:pt x="907103" y="155640"/>
                  </a:lnTo>
                  <a:lnTo>
                    <a:pt x="812388" y="354898"/>
                  </a:lnTo>
                  <a:cubicBezTo>
                    <a:pt x="785809" y="312744"/>
                    <a:pt x="749999" y="276934"/>
                    <a:pt x="707844" y="250355"/>
                  </a:cubicBezTo>
                  <a:close/>
                  <a:moveTo>
                    <a:pt x="1062743" y="531371"/>
                  </a:moveTo>
                  <a:lnTo>
                    <a:pt x="855009" y="457512"/>
                  </a:lnTo>
                  <a:cubicBezTo>
                    <a:pt x="860422" y="481274"/>
                    <a:pt x="863307" y="505990"/>
                    <a:pt x="863307" y="531371"/>
                  </a:cubicBezTo>
                  <a:cubicBezTo>
                    <a:pt x="863307" y="556753"/>
                    <a:pt x="860422" y="581469"/>
                    <a:pt x="855009" y="605231"/>
                  </a:cubicBezTo>
                  <a:lnTo>
                    <a:pt x="1062743" y="531371"/>
                  </a:lnTo>
                  <a:close/>
                  <a:moveTo>
                    <a:pt x="707844" y="812388"/>
                  </a:moveTo>
                  <a:lnTo>
                    <a:pt x="907081" y="907103"/>
                  </a:lnTo>
                  <a:lnTo>
                    <a:pt x="812388" y="707845"/>
                  </a:lnTo>
                  <a:cubicBezTo>
                    <a:pt x="785809" y="749999"/>
                    <a:pt x="749999" y="785809"/>
                    <a:pt x="707844" y="812388"/>
                  </a:cubicBezTo>
                  <a:close/>
                  <a:moveTo>
                    <a:pt x="457512" y="855009"/>
                  </a:moveTo>
                  <a:lnTo>
                    <a:pt x="531372" y="1062743"/>
                  </a:lnTo>
                  <a:lnTo>
                    <a:pt x="605231" y="855009"/>
                  </a:lnTo>
                  <a:cubicBezTo>
                    <a:pt x="581469" y="860422"/>
                    <a:pt x="556753" y="863307"/>
                    <a:pt x="531372" y="863307"/>
                  </a:cubicBezTo>
                  <a:cubicBezTo>
                    <a:pt x="505990" y="863307"/>
                    <a:pt x="481274" y="860422"/>
                    <a:pt x="457512" y="855009"/>
                  </a:cubicBezTo>
                  <a:close/>
                  <a:moveTo>
                    <a:pt x="250355" y="707845"/>
                  </a:moveTo>
                  <a:lnTo>
                    <a:pt x="155640" y="907103"/>
                  </a:lnTo>
                  <a:lnTo>
                    <a:pt x="354898" y="812388"/>
                  </a:lnTo>
                  <a:cubicBezTo>
                    <a:pt x="312744" y="785809"/>
                    <a:pt x="276934" y="749999"/>
                    <a:pt x="250355" y="707845"/>
                  </a:cubicBezTo>
                  <a:close/>
                  <a:moveTo>
                    <a:pt x="199436" y="531371"/>
                  </a:moveTo>
                  <a:cubicBezTo>
                    <a:pt x="199436" y="505990"/>
                    <a:pt x="202321" y="481274"/>
                    <a:pt x="207734" y="457512"/>
                  </a:cubicBezTo>
                  <a:lnTo>
                    <a:pt x="0" y="531371"/>
                  </a:lnTo>
                  <a:lnTo>
                    <a:pt x="207734" y="605231"/>
                  </a:lnTo>
                  <a:cubicBezTo>
                    <a:pt x="202321" y="581469"/>
                    <a:pt x="199436" y="556753"/>
                    <a:pt x="199436" y="531371"/>
                  </a:cubicBezTo>
                  <a:close/>
                  <a:moveTo>
                    <a:pt x="354898" y="250355"/>
                  </a:moveTo>
                  <a:lnTo>
                    <a:pt x="155640" y="155640"/>
                  </a:lnTo>
                  <a:lnTo>
                    <a:pt x="250355" y="354898"/>
                  </a:lnTo>
                  <a:cubicBezTo>
                    <a:pt x="276934" y="312744"/>
                    <a:pt x="312744" y="276934"/>
                    <a:pt x="354898" y="250355"/>
                  </a:cubicBezTo>
                  <a:close/>
                  <a:moveTo>
                    <a:pt x="531372" y="221623"/>
                  </a:moveTo>
                  <a:cubicBezTo>
                    <a:pt x="360578" y="221623"/>
                    <a:pt x="221623" y="360578"/>
                    <a:pt x="221623" y="531371"/>
                  </a:cubicBezTo>
                  <a:cubicBezTo>
                    <a:pt x="221623" y="702165"/>
                    <a:pt x="360578" y="841120"/>
                    <a:pt x="531372" y="841120"/>
                  </a:cubicBezTo>
                  <a:cubicBezTo>
                    <a:pt x="702165" y="841120"/>
                    <a:pt x="841120" y="702165"/>
                    <a:pt x="841120" y="531371"/>
                  </a:cubicBezTo>
                  <a:cubicBezTo>
                    <a:pt x="841120" y="360578"/>
                    <a:pt x="702165" y="221623"/>
                    <a:pt x="531372" y="221623"/>
                  </a:cubicBezTo>
                  <a:close/>
                  <a:moveTo>
                    <a:pt x="605231" y="207734"/>
                  </a:moveTo>
                  <a:lnTo>
                    <a:pt x="531372" y="0"/>
                  </a:lnTo>
                  <a:lnTo>
                    <a:pt x="457512" y="207734"/>
                  </a:lnTo>
                  <a:cubicBezTo>
                    <a:pt x="481274" y="202321"/>
                    <a:pt x="505990" y="199436"/>
                    <a:pt x="531372" y="199436"/>
                  </a:cubicBezTo>
                  <a:cubicBezTo>
                    <a:pt x="556753" y="199436"/>
                    <a:pt x="581469" y="202321"/>
                    <a:pt x="605231" y="2077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1990304" y="0"/>
              <a:ext cx="1108536" cy="1108514"/>
            </a:xfrm>
            <a:custGeom>
              <a:avLst/>
              <a:gdLst/>
              <a:ahLst/>
              <a:cxnLst/>
              <a:rect l="l" t="t" r="r" b="b"/>
              <a:pathLst>
                <a:path w="1108536" h="1108514" extrusionOk="0">
                  <a:moveTo>
                    <a:pt x="1094004" y="533679"/>
                  </a:moveTo>
                  <a:lnTo>
                    <a:pt x="870806" y="454317"/>
                  </a:lnTo>
                  <a:cubicBezTo>
                    <a:pt x="864971" y="435858"/>
                    <a:pt x="857560" y="418086"/>
                    <a:pt x="848730" y="401180"/>
                  </a:cubicBezTo>
                  <a:lnTo>
                    <a:pt x="950478" y="187123"/>
                  </a:lnTo>
                  <a:cubicBezTo>
                    <a:pt x="954472" y="178692"/>
                    <a:pt x="952786" y="168952"/>
                    <a:pt x="946174" y="162340"/>
                  </a:cubicBezTo>
                  <a:cubicBezTo>
                    <a:pt x="939562" y="155728"/>
                    <a:pt x="929822" y="154042"/>
                    <a:pt x="921369" y="158036"/>
                  </a:cubicBezTo>
                  <a:lnTo>
                    <a:pt x="707334" y="259784"/>
                  </a:lnTo>
                  <a:cubicBezTo>
                    <a:pt x="690428" y="250954"/>
                    <a:pt x="672656" y="243543"/>
                    <a:pt x="654197" y="237708"/>
                  </a:cubicBezTo>
                  <a:lnTo>
                    <a:pt x="574835" y="14488"/>
                  </a:lnTo>
                  <a:cubicBezTo>
                    <a:pt x="571685" y="5680"/>
                    <a:pt x="563609" y="0"/>
                    <a:pt x="554268" y="0"/>
                  </a:cubicBezTo>
                  <a:cubicBezTo>
                    <a:pt x="549609" y="0"/>
                    <a:pt x="545238" y="1420"/>
                    <a:pt x="541666" y="3949"/>
                  </a:cubicBezTo>
                  <a:cubicBezTo>
                    <a:pt x="538072" y="6456"/>
                    <a:pt x="535276" y="10073"/>
                    <a:pt x="533701" y="14488"/>
                  </a:cubicBezTo>
                  <a:lnTo>
                    <a:pt x="454339" y="237708"/>
                  </a:lnTo>
                  <a:cubicBezTo>
                    <a:pt x="435880" y="243543"/>
                    <a:pt x="418108" y="250954"/>
                    <a:pt x="401202" y="259784"/>
                  </a:cubicBezTo>
                  <a:lnTo>
                    <a:pt x="187145" y="158036"/>
                  </a:lnTo>
                  <a:cubicBezTo>
                    <a:pt x="178714" y="154042"/>
                    <a:pt x="168974" y="155728"/>
                    <a:pt x="162362" y="162340"/>
                  </a:cubicBezTo>
                  <a:cubicBezTo>
                    <a:pt x="155751" y="168952"/>
                    <a:pt x="154064" y="178692"/>
                    <a:pt x="158058" y="187145"/>
                  </a:cubicBezTo>
                  <a:lnTo>
                    <a:pt x="259806" y="401180"/>
                  </a:lnTo>
                  <a:cubicBezTo>
                    <a:pt x="250976" y="418086"/>
                    <a:pt x="243566" y="435858"/>
                    <a:pt x="237731" y="454317"/>
                  </a:cubicBezTo>
                  <a:lnTo>
                    <a:pt x="14510" y="533679"/>
                  </a:lnTo>
                  <a:cubicBezTo>
                    <a:pt x="5702" y="536829"/>
                    <a:pt x="0" y="544883"/>
                    <a:pt x="0" y="554246"/>
                  </a:cubicBezTo>
                  <a:cubicBezTo>
                    <a:pt x="0" y="563587"/>
                    <a:pt x="5702" y="571663"/>
                    <a:pt x="14510" y="574813"/>
                  </a:cubicBezTo>
                  <a:lnTo>
                    <a:pt x="237731" y="654175"/>
                  </a:lnTo>
                  <a:cubicBezTo>
                    <a:pt x="243566" y="672634"/>
                    <a:pt x="250976" y="690406"/>
                    <a:pt x="259806" y="707312"/>
                  </a:cubicBezTo>
                  <a:lnTo>
                    <a:pt x="158058" y="921369"/>
                  </a:lnTo>
                  <a:cubicBezTo>
                    <a:pt x="154064" y="929822"/>
                    <a:pt x="155728" y="939540"/>
                    <a:pt x="162340" y="946152"/>
                  </a:cubicBezTo>
                  <a:cubicBezTo>
                    <a:pt x="166578" y="950389"/>
                    <a:pt x="172080" y="952608"/>
                    <a:pt x="177715" y="952608"/>
                  </a:cubicBezTo>
                  <a:cubicBezTo>
                    <a:pt x="180888" y="952608"/>
                    <a:pt x="184105" y="951898"/>
                    <a:pt x="187167" y="950456"/>
                  </a:cubicBezTo>
                  <a:lnTo>
                    <a:pt x="401202" y="848708"/>
                  </a:lnTo>
                  <a:cubicBezTo>
                    <a:pt x="418108" y="857538"/>
                    <a:pt x="435880" y="864949"/>
                    <a:pt x="454339" y="870784"/>
                  </a:cubicBezTo>
                  <a:lnTo>
                    <a:pt x="533701" y="1094004"/>
                  </a:lnTo>
                  <a:cubicBezTo>
                    <a:pt x="536852" y="1102812"/>
                    <a:pt x="544928" y="1108514"/>
                    <a:pt x="554268" y="1108514"/>
                  </a:cubicBezTo>
                  <a:cubicBezTo>
                    <a:pt x="563631" y="1108514"/>
                    <a:pt x="571685" y="1102812"/>
                    <a:pt x="574835" y="1094004"/>
                  </a:cubicBezTo>
                  <a:lnTo>
                    <a:pt x="654197" y="870784"/>
                  </a:lnTo>
                  <a:cubicBezTo>
                    <a:pt x="672656" y="864949"/>
                    <a:pt x="690428" y="857538"/>
                    <a:pt x="707334" y="848708"/>
                  </a:cubicBezTo>
                  <a:lnTo>
                    <a:pt x="921392" y="950456"/>
                  </a:lnTo>
                  <a:cubicBezTo>
                    <a:pt x="924431" y="951898"/>
                    <a:pt x="927648" y="952608"/>
                    <a:pt x="930821" y="952608"/>
                  </a:cubicBezTo>
                  <a:cubicBezTo>
                    <a:pt x="936456" y="952608"/>
                    <a:pt x="941959" y="950389"/>
                    <a:pt x="946196" y="946152"/>
                  </a:cubicBezTo>
                  <a:cubicBezTo>
                    <a:pt x="952808" y="939540"/>
                    <a:pt x="954472" y="929822"/>
                    <a:pt x="950478" y="921369"/>
                  </a:cubicBezTo>
                  <a:lnTo>
                    <a:pt x="848730" y="707312"/>
                  </a:lnTo>
                  <a:cubicBezTo>
                    <a:pt x="857560" y="690406"/>
                    <a:pt x="864971" y="672634"/>
                    <a:pt x="870806" y="654175"/>
                  </a:cubicBezTo>
                  <a:lnTo>
                    <a:pt x="1094026" y="574813"/>
                  </a:lnTo>
                  <a:cubicBezTo>
                    <a:pt x="1102834" y="571663"/>
                    <a:pt x="1108536" y="563587"/>
                    <a:pt x="1108536" y="554246"/>
                  </a:cubicBezTo>
                  <a:cubicBezTo>
                    <a:pt x="1108536" y="544883"/>
                    <a:pt x="1102834" y="536829"/>
                    <a:pt x="1094004" y="533679"/>
                  </a:cubicBezTo>
                  <a:close/>
                  <a:moveTo>
                    <a:pt x="230631" y="628106"/>
                  </a:moveTo>
                  <a:lnTo>
                    <a:pt x="22897" y="554246"/>
                  </a:lnTo>
                  <a:lnTo>
                    <a:pt x="230631" y="480386"/>
                  </a:lnTo>
                  <a:cubicBezTo>
                    <a:pt x="225217" y="504148"/>
                    <a:pt x="222333" y="528864"/>
                    <a:pt x="222333" y="554246"/>
                  </a:cubicBezTo>
                  <a:cubicBezTo>
                    <a:pt x="222333" y="579628"/>
                    <a:pt x="225217" y="604344"/>
                    <a:pt x="230631" y="628106"/>
                  </a:cubicBezTo>
                  <a:close/>
                  <a:moveTo>
                    <a:pt x="930000" y="178514"/>
                  </a:moveTo>
                  <a:lnTo>
                    <a:pt x="835285" y="377773"/>
                  </a:lnTo>
                  <a:cubicBezTo>
                    <a:pt x="808705" y="335618"/>
                    <a:pt x="772896" y="299809"/>
                    <a:pt x="730741" y="273229"/>
                  </a:cubicBezTo>
                  <a:lnTo>
                    <a:pt x="930000" y="178514"/>
                  </a:lnTo>
                  <a:close/>
                  <a:moveTo>
                    <a:pt x="554268" y="22874"/>
                  </a:moveTo>
                  <a:lnTo>
                    <a:pt x="628128" y="230609"/>
                  </a:lnTo>
                  <a:cubicBezTo>
                    <a:pt x="604366" y="225195"/>
                    <a:pt x="579650" y="222311"/>
                    <a:pt x="554268" y="222311"/>
                  </a:cubicBezTo>
                  <a:cubicBezTo>
                    <a:pt x="528887" y="222311"/>
                    <a:pt x="504171" y="225195"/>
                    <a:pt x="480409" y="230609"/>
                  </a:cubicBezTo>
                  <a:lnTo>
                    <a:pt x="554268" y="22874"/>
                  </a:lnTo>
                  <a:close/>
                  <a:moveTo>
                    <a:pt x="178536" y="178514"/>
                  </a:moveTo>
                  <a:lnTo>
                    <a:pt x="377795" y="273229"/>
                  </a:lnTo>
                  <a:cubicBezTo>
                    <a:pt x="335640" y="299809"/>
                    <a:pt x="299831" y="335618"/>
                    <a:pt x="273251" y="377773"/>
                  </a:cubicBezTo>
                  <a:lnTo>
                    <a:pt x="178536" y="178514"/>
                  </a:lnTo>
                  <a:close/>
                  <a:moveTo>
                    <a:pt x="178536" y="929978"/>
                  </a:moveTo>
                  <a:lnTo>
                    <a:pt x="273251" y="730719"/>
                  </a:lnTo>
                  <a:cubicBezTo>
                    <a:pt x="299831" y="772874"/>
                    <a:pt x="335640" y="808683"/>
                    <a:pt x="377795" y="835263"/>
                  </a:cubicBezTo>
                  <a:lnTo>
                    <a:pt x="178536" y="929978"/>
                  </a:lnTo>
                  <a:close/>
                  <a:moveTo>
                    <a:pt x="554268" y="1085617"/>
                  </a:moveTo>
                  <a:lnTo>
                    <a:pt x="480409" y="877883"/>
                  </a:lnTo>
                  <a:cubicBezTo>
                    <a:pt x="504171" y="883297"/>
                    <a:pt x="528887" y="886181"/>
                    <a:pt x="554268" y="886181"/>
                  </a:cubicBezTo>
                  <a:cubicBezTo>
                    <a:pt x="579650" y="886181"/>
                    <a:pt x="604366" y="883297"/>
                    <a:pt x="628128" y="877883"/>
                  </a:cubicBezTo>
                  <a:lnTo>
                    <a:pt x="554268" y="1085617"/>
                  </a:lnTo>
                  <a:close/>
                  <a:moveTo>
                    <a:pt x="929978" y="929978"/>
                  </a:moveTo>
                  <a:lnTo>
                    <a:pt x="730741" y="835263"/>
                  </a:lnTo>
                  <a:cubicBezTo>
                    <a:pt x="772896" y="808683"/>
                    <a:pt x="808705" y="772874"/>
                    <a:pt x="835285" y="730719"/>
                  </a:cubicBezTo>
                  <a:lnTo>
                    <a:pt x="929978" y="929978"/>
                  </a:lnTo>
                  <a:close/>
                  <a:moveTo>
                    <a:pt x="554268" y="863995"/>
                  </a:moveTo>
                  <a:cubicBezTo>
                    <a:pt x="383475" y="863995"/>
                    <a:pt x="244520" y="725039"/>
                    <a:pt x="244520" y="554246"/>
                  </a:cubicBezTo>
                  <a:cubicBezTo>
                    <a:pt x="244520" y="383453"/>
                    <a:pt x="383475" y="244497"/>
                    <a:pt x="554268" y="244497"/>
                  </a:cubicBezTo>
                  <a:cubicBezTo>
                    <a:pt x="725061" y="244497"/>
                    <a:pt x="864017" y="383453"/>
                    <a:pt x="864017" y="554246"/>
                  </a:cubicBezTo>
                  <a:cubicBezTo>
                    <a:pt x="864017" y="725039"/>
                    <a:pt x="725061" y="863995"/>
                    <a:pt x="554268" y="863995"/>
                  </a:cubicBezTo>
                  <a:close/>
                  <a:moveTo>
                    <a:pt x="877906" y="628106"/>
                  </a:moveTo>
                  <a:cubicBezTo>
                    <a:pt x="883319" y="604344"/>
                    <a:pt x="886203" y="579628"/>
                    <a:pt x="886203" y="554246"/>
                  </a:cubicBezTo>
                  <a:cubicBezTo>
                    <a:pt x="886203" y="528864"/>
                    <a:pt x="883319" y="504148"/>
                    <a:pt x="877906" y="480386"/>
                  </a:cubicBezTo>
                  <a:lnTo>
                    <a:pt x="1085640" y="554246"/>
                  </a:lnTo>
                  <a:lnTo>
                    <a:pt x="877906" y="628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7"/>
          <p:cNvGrpSpPr/>
          <p:nvPr/>
        </p:nvGrpSpPr>
        <p:grpSpPr>
          <a:xfrm>
            <a:off x="7166811" y="2998713"/>
            <a:ext cx="289694" cy="415967"/>
            <a:chOff x="2158725" y="0"/>
            <a:chExt cx="772518" cy="1109246"/>
          </a:xfrm>
        </p:grpSpPr>
        <p:sp>
          <p:nvSpPr>
            <p:cNvPr id="874" name="Google Shape;874;p7"/>
            <p:cNvSpPr/>
            <p:nvPr/>
          </p:nvSpPr>
          <p:spPr>
            <a:xfrm>
              <a:off x="2169829" y="11093"/>
              <a:ext cx="750299" cy="1087061"/>
            </a:xfrm>
            <a:custGeom>
              <a:avLst/>
              <a:gdLst/>
              <a:ahLst/>
              <a:cxnLst/>
              <a:rect l="l" t="t" r="r" b="b"/>
              <a:pathLst>
                <a:path w="750299" h="1087061" extrusionOk="0">
                  <a:moveTo>
                    <a:pt x="749184" y="1046968"/>
                  </a:moveTo>
                  <a:cubicBezTo>
                    <a:pt x="689937" y="1071130"/>
                    <a:pt x="625473" y="1085152"/>
                    <a:pt x="557945" y="1086882"/>
                  </a:cubicBezTo>
                  <a:cubicBezTo>
                    <a:pt x="249078" y="1094758"/>
                    <a:pt x="-5847" y="841630"/>
                    <a:pt x="102" y="532858"/>
                  </a:cubicBezTo>
                  <a:cubicBezTo>
                    <a:pt x="5785" y="237597"/>
                    <a:pt x="247036" y="0"/>
                    <a:pt x="543805" y="0"/>
                  </a:cubicBezTo>
                  <a:cubicBezTo>
                    <a:pt x="616482" y="0"/>
                    <a:pt x="685830" y="14244"/>
                    <a:pt x="749184" y="40091"/>
                  </a:cubicBezTo>
                  <a:cubicBezTo>
                    <a:pt x="750671" y="40690"/>
                    <a:pt x="750671" y="42820"/>
                    <a:pt x="749184" y="43442"/>
                  </a:cubicBezTo>
                  <a:cubicBezTo>
                    <a:pt x="554904" y="126353"/>
                    <a:pt x="418762" y="319045"/>
                    <a:pt x="418762" y="543530"/>
                  </a:cubicBezTo>
                  <a:cubicBezTo>
                    <a:pt x="418762" y="767993"/>
                    <a:pt x="554904" y="960706"/>
                    <a:pt x="749184" y="1043618"/>
                  </a:cubicBezTo>
                  <a:cubicBezTo>
                    <a:pt x="750671" y="1044239"/>
                    <a:pt x="750671" y="1046347"/>
                    <a:pt x="749184" y="10469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2158725" y="0"/>
              <a:ext cx="772518" cy="1109246"/>
            </a:xfrm>
            <a:custGeom>
              <a:avLst/>
              <a:gdLst/>
              <a:ahLst/>
              <a:cxnLst/>
              <a:rect l="l" t="t" r="r" b="b"/>
              <a:pathLst>
                <a:path w="772518" h="1109246" extrusionOk="0">
                  <a:moveTo>
                    <a:pt x="764660" y="1044505"/>
                  </a:moveTo>
                  <a:cubicBezTo>
                    <a:pt x="568028" y="960595"/>
                    <a:pt x="440964" y="768303"/>
                    <a:pt x="440964" y="554623"/>
                  </a:cubicBezTo>
                  <a:cubicBezTo>
                    <a:pt x="440964" y="340943"/>
                    <a:pt x="568028" y="148651"/>
                    <a:pt x="764660" y="64741"/>
                  </a:cubicBezTo>
                  <a:cubicBezTo>
                    <a:pt x="769477" y="62677"/>
                    <a:pt x="772563" y="57974"/>
                    <a:pt x="772518" y="52760"/>
                  </a:cubicBezTo>
                  <a:cubicBezTo>
                    <a:pt x="772474" y="47546"/>
                    <a:pt x="769322" y="42887"/>
                    <a:pt x="764483" y="40912"/>
                  </a:cubicBezTo>
                  <a:cubicBezTo>
                    <a:pt x="697910" y="13778"/>
                    <a:pt x="627386" y="0"/>
                    <a:pt x="554908" y="0"/>
                  </a:cubicBezTo>
                  <a:cubicBezTo>
                    <a:pt x="408577" y="0"/>
                    <a:pt x="270504" y="56421"/>
                    <a:pt x="166105" y="158879"/>
                  </a:cubicBezTo>
                  <a:cubicBezTo>
                    <a:pt x="61862" y="261204"/>
                    <a:pt x="2903" y="397896"/>
                    <a:pt x="106" y="543752"/>
                  </a:cubicBezTo>
                  <a:cubicBezTo>
                    <a:pt x="-1381" y="620673"/>
                    <a:pt x="12781" y="695487"/>
                    <a:pt x="42172" y="766129"/>
                  </a:cubicBezTo>
                  <a:cubicBezTo>
                    <a:pt x="70497" y="834198"/>
                    <a:pt x="111564" y="895233"/>
                    <a:pt x="164218" y="947550"/>
                  </a:cubicBezTo>
                  <a:cubicBezTo>
                    <a:pt x="216895" y="999866"/>
                    <a:pt x="278229" y="1040534"/>
                    <a:pt x="346533" y="1068423"/>
                  </a:cubicBezTo>
                  <a:cubicBezTo>
                    <a:pt x="412950" y="1095535"/>
                    <a:pt x="482964" y="1109246"/>
                    <a:pt x="554842" y="1109246"/>
                  </a:cubicBezTo>
                  <a:cubicBezTo>
                    <a:pt x="559659" y="1109246"/>
                    <a:pt x="564498" y="1109180"/>
                    <a:pt x="569315" y="1109069"/>
                  </a:cubicBezTo>
                  <a:cubicBezTo>
                    <a:pt x="636753" y="1107338"/>
                    <a:pt x="702416" y="1093649"/>
                    <a:pt x="764460" y="1068334"/>
                  </a:cubicBezTo>
                  <a:cubicBezTo>
                    <a:pt x="769300" y="1066359"/>
                    <a:pt x="772452" y="1061722"/>
                    <a:pt x="772496" y="1056509"/>
                  </a:cubicBezTo>
                  <a:cubicBezTo>
                    <a:pt x="772540" y="1051272"/>
                    <a:pt x="769477" y="1046569"/>
                    <a:pt x="764660" y="1044505"/>
                  </a:cubicBezTo>
                  <a:close/>
                  <a:moveTo>
                    <a:pt x="568760" y="1086882"/>
                  </a:moveTo>
                  <a:cubicBezTo>
                    <a:pt x="494884" y="1088746"/>
                    <a:pt x="422939" y="1075633"/>
                    <a:pt x="354924" y="1047878"/>
                  </a:cubicBezTo>
                  <a:cubicBezTo>
                    <a:pt x="289350" y="1021121"/>
                    <a:pt x="230458" y="982050"/>
                    <a:pt x="179868" y="931819"/>
                  </a:cubicBezTo>
                  <a:cubicBezTo>
                    <a:pt x="129278" y="881589"/>
                    <a:pt x="89854" y="822971"/>
                    <a:pt x="62661" y="757631"/>
                  </a:cubicBezTo>
                  <a:cubicBezTo>
                    <a:pt x="34447" y="689829"/>
                    <a:pt x="20884" y="618033"/>
                    <a:pt x="22304" y="544195"/>
                  </a:cubicBezTo>
                  <a:cubicBezTo>
                    <a:pt x="24990" y="404175"/>
                    <a:pt x="81596" y="272963"/>
                    <a:pt x="181688" y="174742"/>
                  </a:cubicBezTo>
                  <a:cubicBezTo>
                    <a:pt x="281869" y="76367"/>
                    <a:pt x="414437" y="22187"/>
                    <a:pt x="554908" y="22187"/>
                  </a:cubicBezTo>
                  <a:cubicBezTo>
                    <a:pt x="617064" y="22187"/>
                    <a:pt x="677709" y="32725"/>
                    <a:pt x="735491" y="53559"/>
                  </a:cubicBezTo>
                  <a:cubicBezTo>
                    <a:pt x="542366" y="145279"/>
                    <a:pt x="418766" y="339545"/>
                    <a:pt x="418766" y="554623"/>
                  </a:cubicBezTo>
                  <a:cubicBezTo>
                    <a:pt x="418766" y="769701"/>
                    <a:pt x="542366" y="963990"/>
                    <a:pt x="735491" y="1055688"/>
                  </a:cubicBezTo>
                  <a:cubicBezTo>
                    <a:pt x="682082" y="1074946"/>
                    <a:pt x="626098" y="1085418"/>
                    <a:pt x="568760" y="1086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7"/>
          <p:cNvSpPr txBox="1">
            <a:spLocks noGrp="1"/>
          </p:cNvSpPr>
          <p:nvPr>
            <p:ph type="body" idx="1"/>
          </p:nvPr>
        </p:nvSpPr>
        <p:spPr>
          <a:xfrm>
            <a:off x="855300" y="3584375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7" name="Google Shape;877;p7"/>
          <p:cNvSpPr txBox="1">
            <a:spLocks noGrp="1"/>
          </p:cNvSpPr>
          <p:nvPr>
            <p:ph type="body" idx="2"/>
          </p:nvPr>
        </p:nvSpPr>
        <p:spPr>
          <a:xfrm>
            <a:off x="3414196" y="3584375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8" name="Google Shape;878;p7"/>
          <p:cNvSpPr txBox="1">
            <a:spLocks noGrp="1"/>
          </p:cNvSpPr>
          <p:nvPr>
            <p:ph type="body" idx="3"/>
          </p:nvPr>
        </p:nvSpPr>
        <p:spPr>
          <a:xfrm>
            <a:off x="5973091" y="3584375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9" name="Google Shape;879;p7"/>
          <p:cNvSpPr txBox="1">
            <a:spLocks noGrp="1"/>
          </p:cNvSpPr>
          <p:nvPr>
            <p:ph type="title"/>
          </p:nvPr>
        </p:nvSpPr>
        <p:spPr>
          <a:xfrm>
            <a:off x="1851475" y="335775"/>
            <a:ext cx="5440200" cy="13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2" name="Google Shape;882;p8"/>
          <p:cNvGrpSpPr/>
          <p:nvPr/>
        </p:nvGrpSpPr>
        <p:grpSpPr>
          <a:xfrm rot="586501">
            <a:off x="-174978" y="-1045707"/>
            <a:ext cx="3090994" cy="3120475"/>
            <a:chOff x="-349988" y="-2091503"/>
            <a:chExt cx="6181248" cy="6240414"/>
          </a:xfrm>
        </p:grpSpPr>
        <p:sp>
          <p:nvSpPr>
            <p:cNvPr id="883" name="Google Shape;883;p8"/>
            <p:cNvSpPr/>
            <p:nvPr/>
          </p:nvSpPr>
          <p:spPr>
            <a:xfrm>
              <a:off x="-341828" y="-20915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" name="Google Shape;884;p8"/>
            <p:cNvGrpSpPr/>
            <p:nvPr/>
          </p:nvGrpSpPr>
          <p:grpSpPr>
            <a:xfrm>
              <a:off x="-349988" y="-1671161"/>
              <a:ext cx="6181248" cy="5467080"/>
              <a:chOff x="-349988" y="-1671161"/>
              <a:chExt cx="6181248" cy="5467080"/>
            </a:xfrm>
          </p:grpSpPr>
          <p:sp>
            <p:nvSpPr>
              <p:cNvPr id="885" name="Google Shape;885;p8"/>
              <p:cNvSpPr/>
              <p:nvPr/>
            </p:nvSpPr>
            <p:spPr>
              <a:xfrm>
                <a:off x="-346694" y="-2177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>
                <a:off x="-343530" y="266247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>
                <a:off x="-345621" y="750183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>
                <a:off x="-346492" y="-16711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>
                <a:off x="-349855" y="-7018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>
                <a:off x="-349197" y="-11862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>
                <a:off x="-346819" y="22016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>
                <a:off x="-345121" y="31690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>
                <a:off x="-348788" y="12340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>
                <a:off x="-347821" y="36527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>
                <a:off x="-343648" y="26853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>
                <a:off x="-349988" y="17179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7" name="Google Shape;897;p8"/>
          <p:cNvSpPr/>
          <p:nvPr/>
        </p:nvSpPr>
        <p:spPr>
          <a:xfrm rot="356812">
            <a:off x="1608119" y="-388452"/>
            <a:ext cx="5950021" cy="6023212"/>
          </a:xfrm>
          <a:custGeom>
            <a:avLst/>
            <a:gdLst/>
            <a:ahLst/>
            <a:cxnLst/>
            <a:rect l="l" t="t" r="r" b="b"/>
            <a:pathLst>
              <a:path w="6164584" h="6240414" extrusionOk="0">
                <a:moveTo>
                  <a:pt x="2" y="6138616"/>
                </a:moveTo>
                <a:cubicBezTo>
                  <a:pt x="-311" y="6195491"/>
                  <a:pt x="46310" y="6241458"/>
                  <a:pt x="103225" y="6240397"/>
                </a:cubicBezTo>
                <a:cubicBezTo>
                  <a:pt x="6263959" y="6125412"/>
                  <a:pt x="6159049" y="6233333"/>
                  <a:pt x="6160036" y="6056692"/>
                </a:cubicBezTo>
                <a:cubicBezTo>
                  <a:pt x="6161460" y="5799524"/>
                  <a:pt x="6164583" y="102589"/>
                  <a:pt x="6164583" y="103425"/>
                </a:cubicBezTo>
                <a:cubicBezTo>
                  <a:pt x="6164895" y="47074"/>
                  <a:pt x="6119086" y="1319"/>
                  <a:pt x="6062696" y="1631"/>
                </a:cubicBezTo>
                <a:cubicBezTo>
                  <a:pt x="-94802" y="35542"/>
                  <a:pt x="5523" y="-71681"/>
                  <a:pt x="4536" y="106807"/>
                </a:cubicBezTo>
                <a:cubicBezTo>
                  <a:pt x="3112" y="367582"/>
                  <a:pt x="-11" y="6139440"/>
                  <a:pt x="2" y="61386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8" name="Google Shape;898;p8"/>
          <p:cNvGrpSpPr/>
          <p:nvPr/>
        </p:nvGrpSpPr>
        <p:grpSpPr>
          <a:xfrm rot="-638277">
            <a:off x="7014727" y="-298549"/>
            <a:ext cx="2528961" cy="888534"/>
            <a:chOff x="14029372" y="-598352"/>
            <a:chExt cx="5057991" cy="1777027"/>
          </a:xfrm>
        </p:grpSpPr>
        <p:sp>
          <p:nvSpPr>
            <p:cNvPr id="899" name="Google Shape;899;p8"/>
            <p:cNvSpPr/>
            <p:nvPr/>
          </p:nvSpPr>
          <p:spPr>
            <a:xfrm>
              <a:off x="14029372" y="-598352"/>
              <a:ext cx="5057991" cy="1777027"/>
            </a:xfrm>
            <a:custGeom>
              <a:avLst/>
              <a:gdLst/>
              <a:ahLst/>
              <a:cxnLst/>
              <a:rect l="l" t="t" r="r" b="b"/>
              <a:pathLst>
                <a:path w="5057991" h="1777027" extrusionOk="0">
                  <a:moveTo>
                    <a:pt x="2529009" y="1772160"/>
                  </a:moveTo>
                  <a:cubicBezTo>
                    <a:pt x="3803720" y="1723640"/>
                    <a:pt x="3211390" y="1794138"/>
                    <a:pt x="4444828" y="1766623"/>
                  </a:cubicBezTo>
                  <a:cubicBezTo>
                    <a:pt x="4912691" y="1756105"/>
                    <a:pt x="5030137" y="1810488"/>
                    <a:pt x="5056630" y="1740699"/>
                  </a:cubicBezTo>
                  <a:cubicBezTo>
                    <a:pt x="5060424" y="1727392"/>
                    <a:pt x="5056256" y="1709917"/>
                    <a:pt x="5044572" y="1701631"/>
                  </a:cubicBezTo>
                  <a:cubicBezTo>
                    <a:pt x="4992414" y="1675860"/>
                    <a:pt x="4960195" y="1624408"/>
                    <a:pt x="4930171" y="1576060"/>
                  </a:cubicBezTo>
                  <a:cubicBezTo>
                    <a:pt x="4957161" y="1530228"/>
                    <a:pt x="5014326" y="1484699"/>
                    <a:pt x="5000072" y="1426097"/>
                  </a:cubicBezTo>
                  <a:cubicBezTo>
                    <a:pt x="4970807" y="1367871"/>
                    <a:pt x="4928350" y="1323184"/>
                    <a:pt x="4901664" y="1261844"/>
                  </a:cubicBezTo>
                  <a:cubicBezTo>
                    <a:pt x="5056398" y="1032376"/>
                    <a:pt x="5003400" y="1096140"/>
                    <a:pt x="4884528" y="877393"/>
                  </a:cubicBezTo>
                  <a:cubicBezTo>
                    <a:pt x="4913338" y="821986"/>
                    <a:pt x="4972466" y="767867"/>
                    <a:pt x="4963827" y="701131"/>
                  </a:cubicBezTo>
                  <a:cubicBezTo>
                    <a:pt x="4929028" y="638199"/>
                    <a:pt x="4886652" y="585145"/>
                    <a:pt x="4853138" y="520153"/>
                  </a:cubicBezTo>
                  <a:cubicBezTo>
                    <a:pt x="4885287" y="467018"/>
                    <a:pt x="4984443" y="401276"/>
                    <a:pt x="4946610" y="332715"/>
                  </a:cubicBezTo>
                  <a:cubicBezTo>
                    <a:pt x="4927804" y="308769"/>
                    <a:pt x="4908017" y="284986"/>
                    <a:pt x="4893612" y="257997"/>
                  </a:cubicBezTo>
                  <a:cubicBezTo>
                    <a:pt x="4906125" y="198787"/>
                    <a:pt x="4971697" y="17048"/>
                    <a:pt x="4856921" y="35903"/>
                  </a:cubicBezTo>
                  <a:cubicBezTo>
                    <a:pt x="4789903" y="35680"/>
                    <a:pt x="4722278" y="32028"/>
                    <a:pt x="4655108" y="31116"/>
                  </a:cubicBezTo>
                  <a:cubicBezTo>
                    <a:pt x="4258189" y="78206"/>
                    <a:pt x="3400973" y="-8662"/>
                    <a:pt x="2677622" y="3072"/>
                  </a:cubicBezTo>
                  <a:cubicBezTo>
                    <a:pt x="1804565" y="-11431"/>
                    <a:pt x="1996060" y="29787"/>
                    <a:pt x="201065" y="35893"/>
                  </a:cubicBezTo>
                  <a:cubicBezTo>
                    <a:pt x="86290" y="17038"/>
                    <a:pt x="151871" y="198777"/>
                    <a:pt x="164375" y="257987"/>
                  </a:cubicBezTo>
                  <a:cubicBezTo>
                    <a:pt x="149970" y="284965"/>
                    <a:pt x="130183" y="308759"/>
                    <a:pt x="111377" y="332705"/>
                  </a:cubicBezTo>
                  <a:cubicBezTo>
                    <a:pt x="73544" y="401266"/>
                    <a:pt x="172710" y="467008"/>
                    <a:pt x="204849" y="520143"/>
                  </a:cubicBezTo>
                  <a:cubicBezTo>
                    <a:pt x="171345" y="585135"/>
                    <a:pt x="128959" y="638189"/>
                    <a:pt x="94160" y="701121"/>
                  </a:cubicBezTo>
                  <a:cubicBezTo>
                    <a:pt x="85521" y="767857"/>
                    <a:pt x="144649" y="821976"/>
                    <a:pt x="173459" y="877383"/>
                  </a:cubicBezTo>
                  <a:cubicBezTo>
                    <a:pt x="54586" y="1096140"/>
                    <a:pt x="1589" y="1032366"/>
                    <a:pt x="156322" y="1261834"/>
                  </a:cubicBezTo>
                  <a:cubicBezTo>
                    <a:pt x="129637" y="1323174"/>
                    <a:pt x="87180" y="1367871"/>
                    <a:pt x="57915" y="1426087"/>
                  </a:cubicBezTo>
                  <a:cubicBezTo>
                    <a:pt x="43661" y="1484689"/>
                    <a:pt x="100826" y="1530217"/>
                    <a:pt x="127816" y="1576050"/>
                  </a:cubicBezTo>
                  <a:cubicBezTo>
                    <a:pt x="97792" y="1624388"/>
                    <a:pt x="65572" y="1675849"/>
                    <a:pt x="13414" y="1701621"/>
                  </a:cubicBezTo>
                  <a:cubicBezTo>
                    <a:pt x="1741" y="1709907"/>
                    <a:pt x="-2427" y="1727392"/>
                    <a:pt x="1356" y="1740689"/>
                  </a:cubicBezTo>
                  <a:cubicBezTo>
                    <a:pt x="27941" y="1810721"/>
                    <a:pt x="142757" y="1756034"/>
                    <a:pt x="613159" y="1766612"/>
                  </a:cubicBezTo>
                  <a:cubicBezTo>
                    <a:pt x="1841842" y="1794027"/>
                    <a:pt x="1257241" y="1723741"/>
                    <a:pt x="2529009" y="1772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14029372" y="-598352"/>
              <a:ext cx="5057991" cy="1777027"/>
            </a:xfrm>
            <a:custGeom>
              <a:avLst/>
              <a:gdLst/>
              <a:ahLst/>
              <a:cxnLst/>
              <a:rect l="l" t="t" r="r" b="b"/>
              <a:pathLst>
                <a:path w="5057991" h="1777027" extrusionOk="0">
                  <a:moveTo>
                    <a:pt x="2529009" y="1772160"/>
                  </a:moveTo>
                  <a:cubicBezTo>
                    <a:pt x="3803720" y="1723640"/>
                    <a:pt x="3211390" y="1794138"/>
                    <a:pt x="4444828" y="1766623"/>
                  </a:cubicBezTo>
                  <a:cubicBezTo>
                    <a:pt x="4912691" y="1756105"/>
                    <a:pt x="5030137" y="1810488"/>
                    <a:pt x="5056630" y="1740699"/>
                  </a:cubicBezTo>
                  <a:cubicBezTo>
                    <a:pt x="5060424" y="1727392"/>
                    <a:pt x="5056256" y="1709917"/>
                    <a:pt x="5044572" y="1701631"/>
                  </a:cubicBezTo>
                  <a:cubicBezTo>
                    <a:pt x="4992414" y="1675860"/>
                    <a:pt x="4960195" y="1624408"/>
                    <a:pt x="4930171" y="1576060"/>
                  </a:cubicBezTo>
                  <a:cubicBezTo>
                    <a:pt x="4957161" y="1530228"/>
                    <a:pt x="5014326" y="1484699"/>
                    <a:pt x="5000072" y="1426097"/>
                  </a:cubicBezTo>
                  <a:cubicBezTo>
                    <a:pt x="4970807" y="1367871"/>
                    <a:pt x="4928350" y="1323184"/>
                    <a:pt x="4901664" y="1261844"/>
                  </a:cubicBezTo>
                  <a:cubicBezTo>
                    <a:pt x="5056398" y="1032376"/>
                    <a:pt x="5003400" y="1096140"/>
                    <a:pt x="4884528" y="877393"/>
                  </a:cubicBezTo>
                  <a:cubicBezTo>
                    <a:pt x="4913338" y="821986"/>
                    <a:pt x="4972466" y="767867"/>
                    <a:pt x="4963827" y="701131"/>
                  </a:cubicBezTo>
                  <a:cubicBezTo>
                    <a:pt x="4929028" y="638199"/>
                    <a:pt x="4886652" y="585145"/>
                    <a:pt x="4853138" y="520153"/>
                  </a:cubicBezTo>
                  <a:cubicBezTo>
                    <a:pt x="4885287" y="467018"/>
                    <a:pt x="4984443" y="401276"/>
                    <a:pt x="4946610" y="332715"/>
                  </a:cubicBezTo>
                  <a:cubicBezTo>
                    <a:pt x="4927804" y="308769"/>
                    <a:pt x="4908017" y="284986"/>
                    <a:pt x="4893612" y="257997"/>
                  </a:cubicBezTo>
                  <a:cubicBezTo>
                    <a:pt x="4906125" y="198787"/>
                    <a:pt x="4971697" y="17048"/>
                    <a:pt x="4856921" y="35903"/>
                  </a:cubicBezTo>
                  <a:cubicBezTo>
                    <a:pt x="4789903" y="35680"/>
                    <a:pt x="4722278" y="32028"/>
                    <a:pt x="4655108" y="31116"/>
                  </a:cubicBezTo>
                  <a:cubicBezTo>
                    <a:pt x="4258189" y="78206"/>
                    <a:pt x="3400973" y="-8662"/>
                    <a:pt x="2677622" y="3072"/>
                  </a:cubicBezTo>
                  <a:cubicBezTo>
                    <a:pt x="1804565" y="-11431"/>
                    <a:pt x="1996060" y="29787"/>
                    <a:pt x="201065" y="35893"/>
                  </a:cubicBezTo>
                  <a:cubicBezTo>
                    <a:pt x="86290" y="17038"/>
                    <a:pt x="151871" y="198777"/>
                    <a:pt x="164375" y="257987"/>
                  </a:cubicBezTo>
                  <a:cubicBezTo>
                    <a:pt x="149970" y="284965"/>
                    <a:pt x="130183" y="308759"/>
                    <a:pt x="111377" y="332705"/>
                  </a:cubicBezTo>
                  <a:cubicBezTo>
                    <a:pt x="73544" y="401266"/>
                    <a:pt x="172710" y="467008"/>
                    <a:pt x="204849" y="520143"/>
                  </a:cubicBezTo>
                  <a:cubicBezTo>
                    <a:pt x="171345" y="585135"/>
                    <a:pt x="128959" y="638189"/>
                    <a:pt x="94160" y="701121"/>
                  </a:cubicBezTo>
                  <a:cubicBezTo>
                    <a:pt x="85521" y="767857"/>
                    <a:pt x="144649" y="821976"/>
                    <a:pt x="173459" y="877383"/>
                  </a:cubicBezTo>
                  <a:cubicBezTo>
                    <a:pt x="54586" y="1096140"/>
                    <a:pt x="1589" y="1032366"/>
                    <a:pt x="156322" y="1261834"/>
                  </a:cubicBezTo>
                  <a:cubicBezTo>
                    <a:pt x="129637" y="1323174"/>
                    <a:pt x="87180" y="1367871"/>
                    <a:pt x="57915" y="1426087"/>
                  </a:cubicBezTo>
                  <a:cubicBezTo>
                    <a:pt x="43661" y="1484689"/>
                    <a:pt x="100826" y="1530217"/>
                    <a:pt x="127816" y="1576050"/>
                  </a:cubicBezTo>
                  <a:cubicBezTo>
                    <a:pt x="97792" y="1624388"/>
                    <a:pt x="65572" y="1675849"/>
                    <a:pt x="13414" y="1701621"/>
                  </a:cubicBezTo>
                  <a:cubicBezTo>
                    <a:pt x="1741" y="1709907"/>
                    <a:pt x="-2427" y="1727392"/>
                    <a:pt x="1356" y="1740689"/>
                  </a:cubicBezTo>
                  <a:cubicBezTo>
                    <a:pt x="27941" y="1810721"/>
                    <a:pt x="142757" y="1756034"/>
                    <a:pt x="613159" y="1766612"/>
                  </a:cubicBezTo>
                  <a:cubicBezTo>
                    <a:pt x="1841842" y="1794027"/>
                    <a:pt x="1257241" y="1723741"/>
                    <a:pt x="2529009" y="1772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8"/>
          <p:cNvGrpSpPr/>
          <p:nvPr/>
        </p:nvGrpSpPr>
        <p:grpSpPr>
          <a:xfrm rot="-903547">
            <a:off x="-658583" y="3606002"/>
            <a:ext cx="2807568" cy="956994"/>
            <a:chOff x="-1317965" y="7212074"/>
            <a:chExt cx="5615475" cy="1914004"/>
          </a:xfrm>
        </p:grpSpPr>
        <p:grpSp>
          <p:nvGrpSpPr>
            <p:cNvPr id="902" name="Google Shape;902;p8"/>
            <p:cNvGrpSpPr/>
            <p:nvPr/>
          </p:nvGrpSpPr>
          <p:grpSpPr>
            <a:xfrm>
              <a:off x="-1317965" y="7212074"/>
              <a:ext cx="5615475" cy="1914004"/>
              <a:chOff x="-1317965" y="7212074"/>
              <a:chExt cx="5615475" cy="1914004"/>
            </a:xfrm>
          </p:grpSpPr>
          <p:sp>
            <p:nvSpPr>
              <p:cNvPr id="903" name="Google Shape;903;p8"/>
              <p:cNvSpPr/>
              <p:nvPr/>
            </p:nvSpPr>
            <p:spPr>
              <a:xfrm>
                <a:off x="1953348" y="7255062"/>
                <a:ext cx="1044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21" extrusionOk="0">
                    <a:moveTo>
                      <a:pt x="0" y="90"/>
                    </a:moveTo>
                    <a:cubicBezTo>
                      <a:pt x="752" y="146"/>
                      <a:pt x="303" y="135"/>
                      <a:pt x="1044" y="0"/>
                    </a:cubicBezTo>
                    <a:cubicBezTo>
                      <a:pt x="730" y="56"/>
                      <a:pt x="326" y="34"/>
                      <a:pt x="0" y="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>
                <a:off x="1881639" y="7259240"/>
                <a:ext cx="146" cy="1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1" extrusionOk="0">
                    <a:moveTo>
                      <a:pt x="146" y="0"/>
                    </a:moveTo>
                    <a:cubicBezTo>
                      <a:pt x="90" y="0"/>
                      <a:pt x="45" y="0"/>
                      <a:pt x="0" y="11"/>
                    </a:cubicBezTo>
                    <a:cubicBezTo>
                      <a:pt x="23" y="11"/>
                      <a:pt x="112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>
                <a:off x="2029887" y="7250345"/>
                <a:ext cx="22" cy="1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22" y="0"/>
                    </a:moveTo>
                    <a:lnTo>
                      <a:pt x="0" y="1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>
                <a:off x="-1317965" y="7212074"/>
                <a:ext cx="5615475" cy="1914004"/>
              </a:xfrm>
              <a:custGeom>
                <a:avLst/>
                <a:gdLst/>
                <a:ahLst/>
                <a:cxnLst/>
                <a:rect l="l" t="t" r="r" b="b"/>
                <a:pathLst>
                  <a:path w="5615475" h="1914004" extrusionOk="0">
                    <a:moveTo>
                      <a:pt x="5553378" y="30308"/>
                    </a:moveTo>
                    <a:cubicBezTo>
                      <a:pt x="4736079" y="-21332"/>
                      <a:pt x="3510512" y="-10270"/>
                      <a:pt x="2690944" y="89012"/>
                    </a:cubicBezTo>
                    <a:cubicBezTo>
                      <a:pt x="2672098" y="90180"/>
                      <a:pt x="83575" y="191068"/>
                      <a:pt x="37270" y="195279"/>
                    </a:cubicBezTo>
                    <a:cubicBezTo>
                      <a:pt x="-46187" y="198166"/>
                      <a:pt x="14988" y="279893"/>
                      <a:pt x="176107" y="512879"/>
                    </a:cubicBezTo>
                    <a:cubicBezTo>
                      <a:pt x="38786" y="821821"/>
                      <a:pt x="-49949" y="701627"/>
                      <a:pt x="203185" y="944598"/>
                    </a:cubicBezTo>
                    <a:cubicBezTo>
                      <a:pt x="215247" y="957917"/>
                      <a:pt x="232678" y="967756"/>
                      <a:pt x="241033" y="983861"/>
                    </a:cubicBezTo>
                    <a:cubicBezTo>
                      <a:pt x="246054" y="1042722"/>
                      <a:pt x="79296" y="1361188"/>
                      <a:pt x="74759" y="1391084"/>
                    </a:cubicBezTo>
                    <a:cubicBezTo>
                      <a:pt x="84485" y="1448665"/>
                      <a:pt x="170189" y="1431853"/>
                      <a:pt x="311047" y="1513097"/>
                    </a:cubicBezTo>
                    <a:cubicBezTo>
                      <a:pt x="211294" y="1837425"/>
                      <a:pt x="61507" y="1901026"/>
                      <a:pt x="245908" y="1913616"/>
                    </a:cubicBezTo>
                    <a:cubicBezTo>
                      <a:pt x="296773" y="1917086"/>
                      <a:pt x="764205" y="1896354"/>
                      <a:pt x="771561" y="1890300"/>
                    </a:cubicBezTo>
                    <a:cubicBezTo>
                      <a:pt x="1230065" y="1854811"/>
                      <a:pt x="1211613" y="1880350"/>
                      <a:pt x="1646060" y="1888874"/>
                    </a:cubicBezTo>
                    <a:cubicBezTo>
                      <a:pt x="2375208" y="1901599"/>
                      <a:pt x="4615514" y="1756854"/>
                      <a:pt x="4616345" y="1756809"/>
                    </a:cubicBezTo>
                    <a:cubicBezTo>
                      <a:pt x="5848595" y="1824891"/>
                      <a:pt x="5655411" y="1893445"/>
                      <a:pt x="5461666" y="1523655"/>
                    </a:cubicBezTo>
                    <a:cubicBezTo>
                      <a:pt x="5514631" y="1464872"/>
                      <a:pt x="5611655" y="1401316"/>
                      <a:pt x="5600829" y="1313849"/>
                    </a:cubicBezTo>
                    <a:cubicBezTo>
                      <a:pt x="5544539" y="1193869"/>
                      <a:pt x="5468011" y="1081716"/>
                      <a:pt x="5422975" y="956502"/>
                    </a:cubicBezTo>
                    <a:cubicBezTo>
                      <a:pt x="5453277" y="861668"/>
                      <a:pt x="5590249" y="708916"/>
                      <a:pt x="5587655" y="646562"/>
                    </a:cubicBezTo>
                    <a:cubicBezTo>
                      <a:pt x="5548986" y="529951"/>
                      <a:pt x="5451996" y="422762"/>
                      <a:pt x="5452479" y="362284"/>
                    </a:cubicBezTo>
                    <a:cubicBezTo>
                      <a:pt x="5547785" y="233195"/>
                      <a:pt x="5702761" y="24310"/>
                      <a:pt x="5553378" y="303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p8"/>
            <p:cNvGrpSpPr/>
            <p:nvPr/>
          </p:nvGrpSpPr>
          <p:grpSpPr>
            <a:xfrm>
              <a:off x="-1317965" y="7212074"/>
              <a:ext cx="5615475" cy="1914004"/>
              <a:chOff x="-1317965" y="7212074"/>
              <a:chExt cx="5615475" cy="1914004"/>
            </a:xfrm>
          </p:grpSpPr>
          <p:sp>
            <p:nvSpPr>
              <p:cNvPr id="908" name="Google Shape;908;p8"/>
              <p:cNvSpPr/>
              <p:nvPr/>
            </p:nvSpPr>
            <p:spPr>
              <a:xfrm>
                <a:off x="1953348" y="7255062"/>
                <a:ext cx="1044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21" extrusionOk="0">
                    <a:moveTo>
                      <a:pt x="0" y="90"/>
                    </a:moveTo>
                    <a:cubicBezTo>
                      <a:pt x="752" y="146"/>
                      <a:pt x="303" y="135"/>
                      <a:pt x="1044" y="0"/>
                    </a:cubicBezTo>
                    <a:cubicBezTo>
                      <a:pt x="730" y="56"/>
                      <a:pt x="326" y="34"/>
                      <a:pt x="0" y="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>
                <a:off x="1881639" y="7259240"/>
                <a:ext cx="146" cy="1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1" extrusionOk="0">
                    <a:moveTo>
                      <a:pt x="146" y="0"/>
                    </a:moveTo>
                    <a:cubicBezTo>
                      <a:pt x="90" y="0"/>
                      <a:pt x="45" y="0"/>
                      <a:pt x="0" y="11"/>
                    </a:cubicBezTo>
                    <a:cubicBezTo>
                      <a:pt x="23" y="11"/>
                      <a:pt x="112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>
                <a:off x="2029887" y="7250345"/>
                <a:ext cx="22" cy="1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22" y="0"/>
                    </a:moveTo>
                    <a:lnTo>
                      <a:pt x="0" y="1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>
                <a:off x="-1317965" y="7212074"/>
                <a:ext cx="5615475" cy="1914004"/>
              </a:xfrm>
              <a:custGeom>
                <a:avLst/>
                <a:gdLst/>
                <a:ahLst/>
                <a:cxnLst/>
                <a:rect l="l" t="t" r="r" b="b"/>
                <a:pathLst>
                  <a:path w="5615475" h="1914004" extrusionOk="0">
                    <a:moveTo>
                      <a:pt x="5553378" y="30308"/>
                    </a:moveTo>
                    <a:cubicBezTo>
                      <a:pt x="4736079" y="-21332"/>
                      <a:pt x="3510512" y="-10270"/>
                      <a:pt x="2690944" y="89012"/>
                    </a:cubicBezTo>
                    <a:cubicBezTo>
                      <a:pt x="2672098" y="90180"/>
                      <a:pt x="83575" y="191068"/>
                      <a:pt x="37270" y="195279"/>
                    </a:cubicBezTo>
                    <a:cubicBezTo>
                      <a:pt x="-46187" y="198166"/>
                      <a:pt x="14988" y="279893"/>
                      <a:pt x="176107" y="512879"/>
                    </a:cubicBezTo>
                    <a:cubicBezTo>
                      <a:pt x="38786" y="821821"/>
                      <a:pt x="-49949" y="701627"/>
                      <a:pt x="203185" y="944598"/>
                    </a:cubicBezTo>
                    <a:cubicBezTo>
                      <a:pt x="215247" y="957917"/>
                      <a:pt x="232678" y="967756"/>
                      <a:pt x="241033" y="983861"/>
                    </a:cubicBezTo>
                    <a:cubicBezTo>
                      <a:pt x="246054" y="1042722"/>
                      <a:pt x="79296" y="1361188"/>
                      <a:pt x="74759" y="1391084"/>
                    </a:cubicBezTo>
                    <a:cubicBezTo>
                      <a:pt x="84485" y="1448665"/>
                      <a:pt x="170189" y="1431853"/>
                      <a:pt x="311047" y="1513097"/>
                    </a:cubicBezTo>
                    <a:cubicBezTo>
                      <a:pt x="211294" y="1837425"/>
                      <a:pt x="61507" y="1901026"/>
                      <a:pt x="245908" y="1913616"/>
                    </a:cubicBezTo>
                    <a:cubicBezTo>
                      <a:pt x="296773" y="1917086"/>
                      <a:pt x="764205" y="1896354"/>
                      <a:pt x="771561" y="1890300"/>
                    </a:cubicBezTo>
                    <a:cubicBezTo>
                      <a:pt x="1230065" y="1854811"/>
                      <a:pt x="1211613" y="1880350"/>
                      <a:pt x="1646060" y="1888874"/>
                    </a:cubicBezTo>
                    <a:cubicBezTo>
                      <a:pt x="2375208" y="1901599"/>
                      <a:pt x="4615514" y="1756854"/>
                      <a:pt x="4616345" y="1756809"/>
                    </a:cubicBezTo>
                    <a:cubicBezTo>
                      <a:pt x="5848595" y="1824891"/>
                      <a:pt x="5655411" y="1893445"/>
                      <a:pt x="5461666" y="1523655"/>
                    </a:cubicBezTo>
                    <a:cubicBezTo>
                      <a:pt x="5514631" y="1464872"/>
                      <a:pt x="5611655" y="1401316"/>
                      <a:pt x="5600829" y="1313849"/>
                    </a:cubicBezTo>
                    <a:cubicBezTo>
                      <a:pt x="5544539" y="1193869"/>
                      <a:pt x="5468011" y="1081716"/>
                      <a:pt x="5422975" y="956502"/>
                    </a:cubicBezTo>
                    <a:cubicBezTo>
                      <a:pt x="5453277" y="861668"/>
                      <a:pt x="5590249" y="708916"/>
                      <a:pt x="5587655" y="646562"/>
                    </a:cubicBezTo>
                    <a:cubicBezTo>
                      <a:pt x="5548986" y="529951"/>
                      <a:pt x="5451996" y="422762"/>
                      <a:pt x="5452479" y="362284"/>
                    </a:cubicBezTo>
                    <a:cubicBezTo>
                      <a:pt x="5547785" y="233195"/>
                      <a:pt x="5702761" y="24310"/>
                      <a:pt x="5553378" y="303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2" name="Google Shape;912;p8"/>
          <p:cNvGrpSpPr/>
          <p:nvPr/>
        </p:nvGrpSpPr>
        <p:grpSpPr>
          <a:xfrm rot="-1285996">
            <a:off x="55808" y="1035908"/>
            <a:ext cx="916293" cy="1417305"/>
            <a:chOff x="111337" y="2071711"/>
            <a:chExt cx="1832672" cy="2834536"/>
          </a:xfrm>
        </p:grpSpPr>
        <p:sp>
          <p:nvSpPr>
            <p:cNvPr id="913" name="Google Shape;913;p8"/>
            <p:cNvSpPr/>
            <p:nvPr/>
          </p:nvSpPr>
          <p:spPr>
            <a:xfrm>
              <a:off x="954001" y="2306489"/>
              <a:ext cx="990008" cy="2599758"/>
            </a:xfrm>
            <a:custGeom>
              <a:avLst/>
              <a:gdLst/>
              <a:ahLst/>
              <a:cxnLst/>
              <a:rect l="l" t="t" r="r" b="b"/>
              <a:pathLst>
                <a:path w="990008" h="2599758" extrusionOk="0">
                  <a:moveTo>
                    <a:pt x="984584" y="1089585"/>
                  </a:moveTo>
                  <a:cubicBezTo>
                    <a:pt x="934197" y="1205099"/>
                    <a:pt x="880283" y="1319093"/>
                    <a:pt x="823355" y="1431578"/>
                  </a:cubicBezTo>
                  <a:cubicBezTo>
                    <a:pt x="623574" y="1826288"/>
                    <a:pt x="386261" y="2199303"/>
                    <a:pt x="152481" y="2574086"/>
                  </a:cubicBezTo>
                  <a:cubicBezTo>
                    <a:pt x="119983" y="2626293"/>
                    <a:pt x="40110" y="2591995"/>
                    <a:pt x="54476" y="2532724"/>
                  </a:cubicBezTo>
                  <a:cubicBezTo>
                    <a:pt x="143659" y="2163491"/>
                    <a:pt x="234098" y="1793249"/>
                    <a:pt x="364097" y="1435864"/>
                  </a:cubicBezTo>
                  <a:cubicBezTo>
                    <a:pt x="268861" y="1443937"/>
                    <a:pt x="173382" y="1452764"/>
                    <a:pt x="80423" y="1474199"/>
                  </a:cubicBezTo>
                  <a:cubicBezTo>
                    <a:pt x="24000" y="1487566"/>
                    <a:pt x="-17825" y="1430059"/>
                    <a:pt x="7623" y="1379366"/>
                  </a:cubicBezTo>
                  <a:cubicBezTo>
                    <a:pt x="36594" y="1322114"/>
                    <a:pt x="69596" y="1266631"/>
                    <a:pt x="103606" y="1211646"/>
                  </a:cubicBezTo>
                  <a:cubicBezTo>
                    <a:pt x="201594" y="1012905"/>
                    <a:pt x="316230" y="821477"/>
                    <a:pt x="428086" y="630049"/>
                  </a:cubicBezTo>
                  <a:cubicBezTo>
                    <a:pt x="547751" y="425509"/>
                    <a:pt x="672953" y="224245"/>
                    <a:pt x="797414" y="22732"/>
                  </a:cubicBezTo>
                  <a:cubicBezTo>
                    <a:pt x="826124" y="-23930"/>
                    <a:pt x="892639" y="7850"/>
                    <a:pt x="882565" y="58543"/>
                  </a:cubicBezTo>
                  <a:cubicBezTo>
                    <a:pt x="846278" y="241899"/>
                    <a:pt x="806226" y="424245"/>
                    <a:pt x="757351" y="604578"/>
                  </a:cubicBezTo>
                  <a:cubicBezTo>
                    <a:pt x="732661" y="695624"/>
                    <a:pt x="705956" y="786420"/>
                    <a:pt x="677489" y="876456"/>
                  </a:cubicBezTo>
                  <a:cubicBezTo>
                    <a:pt x="664391" y="918577"/>
                    <a:pt x="650280" y="960444"/>
                    <a:pt x="637680" y="1002559"/>
                  </a:cubicBezTo>
                  <a:cubicBezTo>
                    <a:pt x="632895" y="1018450"/>
                    <a:pt x="628858" y="1034085"/>
                    <a:pt x="624837" y="1049975"/>
                  </a:cubicBezTo>
                  <a:cubicBezTo>
                    <a:pt x="727366" y="1030553"/>
                    <a:pt x="830660" y="1014668"/>
                    <a:pt x="934197" y="1001805"/>
                  </a:cubicBezTo>
                  <a:cubicBezTo>
                    <a:pt x="983327" y="995513"/>
                    <a:pt x="999698" y="1054528"/>
                    <a:pt x="984584" y="10895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111337" y="2071711"/>
              <a:ext cx="691631" cy="2454853"/>
            </a:xfrm>
            <a:custGeom>
              <a:avLst/>
              <a:gdLst/>
              <a:ahLst/>
              <a:cxnLst/>
              <a:rect l="l" t="t" r="r" b="b"/>
              <a:pathLst>
                <a:path w="691631" h="2454853" extrusionOk="0">
                  <a:moveTo>
                    <a:pt x="632183" y="960760"/>
                  </a:moveTo>
                  <a:cubicBezTo>
                    <a:pt x="520768" y="1011816"/>
                    <a:pt x="412814" y="1074119"/>
                    <a:pt x="300981" y="1123570"/>
                  </a:cubicBezTo>
                  <a:cubicBezTo>
                    <a:pt x="300732" y="1121337"/>
                    <a:pt x="300477" y="1119109"/>
                    <a:pt x="300217" y="1116886"/>
                  </a:cubicBezTo>
                  <a:cubicBezTo>
                    <a:pt x="293484" y="1056845"/>
                    <a:pt x="287266" y="996747"/>
                    <a:pt x="281586" y="936598"/>
                  </a:cubicBezTo>
                  <a:cubicBezTo>
                    <a:pt x="280964" y="929971"/>
                    <a:pt x="280261" y="923344"/>
                    <a:pt x="279621" y="916717"/>
                  </a:cubicBezTo>
                  <a:cubicBezTo>
                    <a:pt x="278846" y="905634"/>
                    <a:pt x="278240" y="894539"/>
                    <a:pt x="277430" y="883456"/>
                  </a:cubicBezTo>
                  <a:cubicBezTo>
                    <a:pt x="270425" y="787671"/>
                    <a:pt x="261959" y="691994"/>
                    <a:pt x="252044" y="596470"/>
                  </a:cubicBezTo>
                  <a:cubicBezTo>
                    <a:pt x="244971" y="528260"/>
                    <a:pt x="209251" y="1143"/>
                    <a:pt x="150681" y="3"/>
                  </a:cubicBezTo>
                  <a:cubicBezTo>
                    <a:pt x="70593" y="-1562"/>
                    <a:pt x="43090" y="592456"/>
                    <a:pt x="37149" y="664182"/>
                  </a:cubicBezTo>
                  <a:cubicBezTo>
                    <a:pt x="24629" y="815223"/>
                    <a:pt x="15824" y="966559"/>
                    <a:pt x="9923" y="1117998"/>
                  </a:cubicBezTo>
                  <a:cubicBezTo>
                    <a:pt x="4572" y="1255121"/>
                    <a:pt x="-14919" y="1403447"/>
                    <a:pt x="22041" y="1537379"/>
                  </a:cubicBezTo>
                  <a:cubicBezTo>
                    <a:pt x="34046" y="1580844"/>
                    <a:pt x="57654" y="1591667"/>
                    <a:pt x="100866" y="1580992"/>
                  </a:cubicBezTo>
                  <a:cubicBezTo>
                    <a:pt x="171781" y="1563468"/>
                    <a:pt x="229999" y="1513048"/>
                    <a:pt x="291830" y="1476930"/>
                  </a:cubicBezTo>
                  <a:cubicBezTo>
                    <a:pt x="324272" y="1457978"/>
                    <a:pt x="356810" y="1439265"/>
                    <a:pt x="389257" y="1420307"/>
                  </a:cubicBezTo>
                  <a:cubicBezTo>
                    <a:pt x="397304" y="1756257"/>
                    <a:pt x="436043" y="2092230"/>
                    <a:pt x="481028" y="2424778"/>
                  </a:cubicBezTo>
                  <a:cubicBezTo>
                    <a:pt x="486226" y="2462971"/>
                    <a:pt x="540299" y="2465783"/>
                    <a:pt x="548255" y="2427488"/>
                  </a:cubicBezTo>
                  <a:cubicBezTo>
                    <a:pt x="566693" y="2339708"/>
                    <a:pt x="581677" y="2251344"/>
                    <a:pt x="594327" y="2162509"/>
                  </a:cubicBezTo>
                  <a:cubicBezTo>
                    <a:pt x="621072" y="2061203"/>
                    <a:pt x="622431" y="1943666"/>
                    <a:pt x="634255" y="1839400"/>
                  </a:cubicBezTo>
                  <a:cubicBezTo>
                    <a:pt x="647783" y="1720083"/>
                    <a:pt x="659001" y="1600505"/>
                    <a:pt x="667909" y="1480745"/>
                  </a:cubicBezTo>
                  <a:cubicBezTo>
                    <a:pt x="675780" y="1374784"/>
                    <a:pt x="681845" y="1268682"/>
                    <a:pt x="686086" y="1162511"/>
                  </a:cubicBezTo>
                  <a:cubicBezTo>
                    <a:pt x="686873" y="1142771"/>
                    <a:pt x="698855" y="1048738"/>
                    <a:pt x="684942" y="994661"/>
                  </a:cubicBezTo>
                  <a:cubicBezTo>
                    <a:pt x="677292" y="964864"/>
                    <a:pt x="661759" y="947205"/>
                    <a:pt x="632183" y="96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8"/>
          <p:cNvGrpSpPr/>
          <p:nvPr/>
        </p:nvGrpSpPr>
        <p:grpSpPr>
          <a:xfrm rot="-392710">
            <a:off x="6979335" y="2919798"/>
            <a:ext cx="2669580" cy="3855248"/>
            <a:chOff x="13956195" y="5836411"/>
            <a:chExt cx="5338528" cy="7709407"/>
          </a:xfrm>
        </p:grpSpPr>
        <p:sp>
          <p:nvSpPr>
            <p:cNvPr id="916" name="Google Shape;916;p8"/>
            <p:cNvSpPr/>
            <p:nvPr/>
          </p:nvSpPr>
          <p:spPr>
            <a:xfrm>
              <a:off x="13956195" y="5836411"/>
              <a:ext cx="5338528" cy="7709407"/>
            </a:xfrm>
            <a:custGeom>
              <a:avLst/>
              <a:gdLst/>
              <a:ahLst/>
              <a:cxnLst/>
              <a:rect l="l" t="t" r="r" b="b"/>
              <a:pathLst>
                <a:path w="5338528" h="7709407" extrusionOk="0">
                  <a:moveTo>
                    <a:pt x="1566996" y="7673557"/>
                  </a:moveTo>
                  <a:cubicBezTo>
                    <a:pt x="1528809" y="7673557"/>
                    <a:pt x="1492784" y="7669008"/>
                    <a:pt x="1451989" y="7656750"/>
                  </a:cubicBezTo>
                  <a:cubicBezTo>
                    <a:pt x="1381359" y="7633869"/>
                    <a:pt x="1224215" y="7382789"/>
                    <a:pt x="1161024" y="7193184"/>
                  </a:cubicBezTo>
                  <a:cubicBezTo>
                    <a:pt x="1073585" y="6928520"/>
                    <a:pt x="1122004" y="6843748"/>
                    <a:pt x="1069324" y="6832908"/>
                  </a:cubicBezTo>
                  <a:cubicBezTo>
                    <a:pt x="615118" y="6740041"/>
                    <a:pt x="228224" y="6408475"/>
                    <a:pt x="14619" y="6007277"/>
                  </a:cubicBezTo>
                  <a:cubicBezTo>
                    <a:pt x="-5091" y="6007277"/>
                    <a:pt x="836" y="5916615"/>
                    <a:pt x="836" y="125743"/>
                  </a:cubicBezTo>
                  <a:cubicBezTo>
                    <a:pt x="283852" y="90310"/>
                    <a:pt x="566359" y="62865"/>
                    <a:pt x="850965" y="62803"/>
                  </a:cubicBezTo>
                  <a:cubicBezTo>
                    <a:pt x="2978975" y="62310"/>
                    <a:pt x="4064642" y="-28199"/>
                    <a:pt x="5189978" y="8945"/>
                  </a:cubicBezTo>
                  <a:cubicBezTo>
                    <a:pt x="5246054" y="11135"/>
                    <a:pt x="5344313" y="5413576"/>
                    <a:pt x="5338262" y="7668052"/>
                  </a:cubicBezTo>
                  <a:cubicBezTo>
                    <a:pt x="5338262" y="7757774"/>
                    <a:pt x="4442923" y="7673557"/>
                    <a:pt x="1566996" y="7673557"/>
                  </a:cubicBezTo>
                  <a:close/>
                </a:path>
              </a:pathLst>
            </a:custGeom>
            <a:solidFill>
              <a:srgbClr val="F6CA6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7" name="Google Shape;917;p8"/>
            <p:cNvGrpSpPr/>
            <p:nvPr/>
          </p:nvGrpSpPr>
          <p:grpSpPr>
            <a:xfrm>
              <a:off x="14348763" y="6382180"/>
              <a:ext cx="4398364" cy="6514992"/>
              <a:chOff x="14348763" y="6382180"/>
              <a:chExt cx="4398364" cy="6514992"/>
            </a:xfrm>
          </p:grpSpPr>
          <p:grpSp>
            <p:nvGrpSpPr>
              <p:cNvPr id="918" name="Google Shape;918;p8"/>
              <p:cNvGrpSpPr/>
              <p:nvPr/>
            </p:nvGrpSpPr>
            <p:grpSpPr>
              <a:xfrm>
                <a:off x="14348814" y="6382180"/>
                <a:ext cx="4398308" cy="88557"/>
                <a:chOff x="14348814" y="6382180"/>
                <a:chExt cx="4398308" cy="88557"/>
              </a:xfrm>
            </p:grpSpPr>
            <p:grpSp>
              <p:nvGrpSpPr>
                <p:cNvPr id="919" name="Google Shape;919;p8"/>
                <p:cNvGrpSpPr/>
                <p:nvPr/>
              </p:nvGrpSpPr>
              <p:grpSpPr>
                <a:xfrm>
                  <a:off x="14348814" y="6382180"/>
                  <a:ext cx="78791" cy="88517"/>
                  <a:chOff x="14348814" y="6382180"/>
                  <a:chExt cx="78791" cy="88517"/>
                </a:xfrm>
              </p:grpSpPr>
              <p:sp>
                <p:nvSpPr>
                  <p:cNvPr id="920" name="Google Shape;920;p8"/>
                  <p:cNvSpPr/>
                  <p:nvPr/>
                </p:nvSpPr>
                <p:spPr>
                  <a:xfrm>
                    <a:off x="14399725" y="638428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1" name="Google Shape;921;p8"/>
                  <p:cNvSpPr/>
                  <p:nvPr/>
                </p:nvSpPr>
                <p:spPr>
                  <a:xfrm>
                    <a:off x="14348814" y="6382180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20" y="2927"/>
                          <a:pt x="37944" y="-3780"/>
                          <a:pt x="54413" y="4114"/>
                        </a:cubicBezTo>
                        <a:cubicBezTo>
                          <a:pt x="42096" y="-2100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28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2" name="Google Shape;922;p8"/>
                <p:cNvGrpSpPr/>
                <p:nvPr/>
              </p:nvGrpSpPr>
              <p:grpSpPr>
                <a:xfrm>
                  <a:off x="14888792" y="6382207"/>
                  <a:ext cx="78766" cy="88530"/>
                  <a:chOff x="14888792" y="6382207"/>
                  <a:chExt cx="78766" cy="88530"/>
                </a:xfrm>
              </p:grpSpPr>
              <p:sp>
                <p:nvSpPr>
                  <p:cNvPr id="923" name="Google Shape;923;p8"/>
                  <p:cNvSpPr/>
                  <p:nvPr/>
                </p:nvSpPr>
                <p:spPr>
                  <a:xfrm>
                    <a:off x="14939664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4" name="Google Shape;924;p8"/>
                  <p:cNvSpPr/>
                  <p:nvPr/>
                </p:nvSpPr>
                <p:spPr>
                  <a:xfrm>
                    <a:off x="14888792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5428739" y="6382207"/>
                  <a:ext cx="78766" cy="88530"/>
                  <a:chOff x="15428739" y="6382207"/>
                  <a:chExt cx="78766" cy="88530"/>
                </a:xfrm>
              </p:grpSpPr>
              <p:sp>
                <p:nvSpPr>
                  <p:cNvPr id="926" name="Google Shape;926;p8"/>
                  <p:cNvSpPr/>
                  <p:nvPr/>
                </p:nvSpPr>
                <p:spPr>
                  <a:xfrm>
                    <a:off x="15479605" y="638428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7" name="Google Shape;927;p8"/>
                  <p:cNvSpPr/>
                  <p:nvPr/>
                </p:nvSpPr>
                <p:spPr>
                  <a:xfrm>
                    <a:off x="15428739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8" name="Google Shape;928;p8"/>
                <p:cNvGrpSpPr/>
                <p:nvPr/>
              </p:nvGrpSpPr>
              <p:grpSpPr>
                <a:xfrm>
                  <a:off x="15968670" y="6382207"/>
                  <a:ext cx="78766" cy="88530"/>
                  <a:chOff x="15968670" y="6382207"/>
                  <a:chExt cx="78766" cy="88530"/>
                </a:xfrm>
              </p:grpSpPr>
              <p:sp>
                <p:nvSpPr>
                  <p:cNvPr id="929" name="Google Shape;929;p8"/>
                  <p:cNvSpPr/>
                  <p:nvPr/>
                </p:nvSpPr>
                <p:spPr>
                  <a:xfrm>
                    <a:off x="16019544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8"/>
                  <p:cNvSpPr/>
                  <p:nvPr/>
                </p:nvSpPr>
                <p:spPr>
                  <a:xfrm>
                    <a:off x="15968670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1" name="Google Shape;931;p8"/>
                <p:cNvGrpSpPr/>
                <p:nvPr/>
              </p:nvGrpSpPr>
              <p:grpSpPr>
                <a:xfrm>
                  <a:off x="16508619" y="6382207"/>
                  <a:ext cx="78766" cy="88530"/>
                  <a:chOff x="16508619" y="6382207"/>
                  <a:chExt cx="78766" cy="88530"/>
                </a:xfrm>
              </p:grpSpPr>
              <p:sp>
                <p:nvSpPr>
                  <p:cNvPr id="932" name="Google Shape;932;p8"/>
                  <p:cNvSpPr/>
                  <p:nvPr/>
                </p:nvSpPr>
                <p:spPr>
                  <a:xfrm>
                    <a:off x="16559480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8"/>
                  <p:cNvSpPr/>
                  <p:nvPr/>
                </p:nvSpPr>
                <p:spPr>
                  <a:xfrm>
                    <a:off x="16508619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4" name="Google Shape;934;p8"/>
                <p:cNvGrpSpPr/>
                <p:nvPr/>
              </p:nvGrpSpPr>
              <p:grpSpPr>
                <a:xfrm>
                  <a:off x="17048552" y="6382207"/>
                  <a:ext cx="78766" cy="88530"/>
                  <a:chOff x="17048552" y="6382207"/>
                  <a:chExt cx="78766" cy="88530"/>
                </a:xfrm>
              </p:grpSpPr>
              <p:sp>
                <p:nvSpPr>
                  <p:cNvPr id="935" name="Google Shape;935;p8"/>
                  <p:cNvSpPr/>
                  <p:nvPr/>
                </p:nvSpPr>
                <p:spPr>
                  <a:xfrm>
                    <a:off x="17099423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6" name="Google Shape;936;p8"/>
                  <p:cNvSpPr/>
                  <p:nvPr/>
                </p:nvSpPr>
                <p:spPr>
                  <a:xfrm>
                    <a:off x="17048552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7" name="Google Shape;937;p8"/>
                <p:cNvGrpSpPr/>
                <p:nvPr/>
              </p:nvGrpSpPr>
              <p:grpSpPr>
                <a:xfrm>
                  <a:off x="17588498" y="6382207"/>
                  <a:ext cx="78766" cy="88530"/>
                  <a:chOff x="17588498" y="6382207"/>
                  <a:chExt cx="78766" cy="88530"/>
                </a:xfrm>
              </p:grpSpPr>
              <p:sp>
                <p:nvSpPr>
                  <p:cNvPr id="938" name="Google Shape;938;p8"/>
                  <p:cNvSpPr/>
                  <p:nvPr/>
                </p:nvSpPr>
                <p:spPr>
                  <a:xfrm>
                    <a:off x="17639359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8"/>
                  <p:cNvSpPr/>
                  <p:nvPr/>
                </p:nvSpPr>
                <p:spPr>
                  <a:xfrm>
                    <a:off x="17588498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0" name="Google Shape;940;p8"/>
                <p:cNvGrpSpPr/>
                <p:nvPr/>
              </p:nvGrpSpPr>
              <p:grpSpPr>
                <a:xfrm>
                  <a:off x="18128431" y="6382207"/>
                  <a:ext cx="78766" cy="88530"/>
                  <a:chOff x="18128431" y="6382207"/>
                  <a:chExt cx="78766" cy="88530"/>
                </a:xfrm>
              </p:grpSpPr>
              <p:sp>
                <p:nvSpPr>
                  <p:cNvPr id="941" name="Google Shape;941;p8"/>
                  <p:cNvSpPr/>
                  <p:nvPr/>
                </p:nvSpPr>
                <p:spPr>
                  <a:xfrm>
                    <a:off x="18179302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2" name="Google Shape;942;p8"/>
                  <p:cNvSpPr/>
                  <p:nvPr/>
                </p:nvSpPr>
                <p:spPr>
                  <a:xfrm>
                    <a:off x="18128431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3" name="Google Shape;943;p8"/>
                <p:cNvGrpSpPr/>
                <p:nvPr/>
              </p:nvGrpSpPr>
              <p:grpSpPr>
                <a:xfrm>
                  <a:off x="18668331" y="6382180"/>
                  <a:ext cx="78791" cy="88517"/>
                  <a:chOff x="18668331" y="6382180"/>
                  <a:chExt cx="78791" cy="88517"/>
                </a:xfrm>
              </p:grpSpPr>
              <p:sp>
                <p:nvSpPr>
                  <p:cNvPr id="944" name="Google Shape;944;p8"/>
                  <p:cNvSpPr/>
                  <p:nvPr/>
                </p:nvSpPr>
                <p:spPr>
                  <a:xfrm>
                    <a:off x="18719238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8"/>
                  <p:cNvSpPr/>
                  <p:nvPr/>
                </p:nvSpPr>
                <p:spPr>
                  <a:xfrm>
                    <a:off x="18668331" y="6382180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19" y="2927"/>
                          <a:pt x="37944" y="-3780"/>
                          <a:pt x="54413" y="4114"/>
                        </a:cubicBezTo>
                        <a:cubicBezTo>
                          <a:pt x="42096" y="-2100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28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46" name="Google Shape;946;p8"/>
              <p:cNvGrpSpPr/>
              <p:nvPr/>
            </p:nvGrpSpPr>
            <p:grpSpPr>
              <a:xfrm>
                <a:off x="14348763" y="6966383"/>
                <a:ext cx="4398364" cy="88572"/>
                <a:chOff x="14348763" y="6966383"/>
                <a:chExt cx="4398364" cy="88572"/>
              </a:xfrm>
            </p:grpSpPr>
            <p:grpSp>
              <p:nvGrpSpPr>
                <p:cNvPr id="947" name="Google Shape;947;p8"/>
                <p:cNvGrpSpPr/>
                <p:nvPr/>
              </p:nvGrpSpPr>
              <p:grpSpPr>
                <a:xfrm>
                  <a:off x="14348763" y="6966383"/>
                  <a:ext cx="78849" cy="88550"/>
                  <a:chOff x="14348763" y="6966383"/>
                  <a:chExt cx="78849" cy="88550"/>
                </a:xfrm>
              </p:grpSpPr>
              <p:sp>
                <p:nvSpPr>
                  <p:cNvPr id="948" name="Google Shape;948;p8"/>
                  <p:cNvSpPr/>
                  <p:nvPr/>
                </p:nvSpPr>
                <p:spPr>
                  <a:xfrm>
                    <a:off x="14399725" y="6968519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9" name="Google Shape;949;p8"/>
                  <p:cNvSpPr/>
                  <p:nvPr/>
                </p:nvSpPr>
                <p:spPr>
                  <a:xfrm>
                    <a:off x="14348763" y="696638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0" name="Google Shape;950;p8"/>
                <p:cNvGrpSpPr/>
                <p:nvPr/>
              </p:nvGrpSpPr>
              <p:grpSpPr>
                <a:xfrm>
                  <a:off x="14888792" y="6966425"/>
                  <a:ext cx="78766" cy="88530"/>
                  <a:chOff x="14888792" y="6966425"/>
                  <a:chExt cx="78766" cy="88530"/>
                </a:xfrm>
              </p:grpSpPr>
              <p:sp>
                <p:nvSpPr>
                  <p:cNvPr id="951" name="Google Shape;951;p8"/>
                  <p:cNvSpPr/>
                  <p:nvPr/>
                </p:nvSpPr>
                <p:spPr>
                  <a:xfrm>
                    <a:off x="14939664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8"/>
                  <p:cNvSpPr/>
                  <p:nvPr/>
                </p:nvSpPr>
                <p:spPr>
                  <a:xfrm>
                    <a:off x="14888792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3" name="Google Shape;953;p8"/>
                <p:cNvGrpSpPr/>
                <p:nvPr/>
              </p:nvGrpSpPr>
              <p:grpSpPr>
                <a:xfrm>
                  <a:off x="15428739" y="6966425"/>
                  <a:ext cx="78766" cy="88530"/>
                  <a:chOff x="15428739" y="6966425"/>
                  <a:chExt cx="78766" cy="88530"/>
                </a:xfrm>
              </p:grpSpPr>
              <p:sp>
                <p:nvSpPr>
                  <p:cNvPr id="954" name="Google Shape;954;p8"/>
                  <p:cNvSpPr/>
                  <p:nvPr/>
                </p:nvSpPr>
                <p:spPr>
                  <a:xfrm>
                    <a:off x="15479605" y="6968519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8"/>
                  <p:cNvSpPr/>
                  <p:nvPr/>
                </p:nvSpPr>
                <p:spPr>
                  <a:xfrm>
                    <a:off x="15428739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8"/>
                <p:cNvGrpSpPr/>
                <p:nvPr/>
              </p:nvGrpSpPr>
              <p:grpSpPr>
                <a:xfrm>
                  <a:off x="15968670" y="6966425"/>
                  <a:ext cx="78766" cy="88530"/>
                  <a:chOff x="15968670" y="6966425"/>
                  <a:chExt cx="78766" cy="88530"/>
                </a:xfrm>
              </p:grpSpPr>
              <p:sp>
                <p:nvSpPr>
                  <p:cNvPr id="957" name="Google Shape;957;p8"/>
                  <p:cNvSpPr/>
                  <p:nvPr/>
                </p:nvSpPr>
                <p:spPr>
                  <a:xfrm>
                    <a:off x="16019544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8"/>
                  <p:cNvSpPr/>
                  <p:nvPr/>
                </p:nvSpPr>
                <p:spPr>
                  <a:xfrm>
                    <a:off x="15968670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9" name="Google Shape;959;p8"/>
                <p:cNvGrpSpPr/>
                <p:nvPr/>
              </p:nvGrpSpPr>
              <p:grpSpPr>
                <a:xfrm>
                  <a:off x="16508619" y="6966425"/>
                  <a:ext cx="78766" cy="88530"/>
                  <a:chOff x="16508619" y="6966425"/>
                  <a:chExt cx="78766" cy="88530"/>
                </a:xfrm>
              </p:grpSpPr>
              <p:sp>
                <p:nvSpPr>
                  <p:cNvPr id="960" name="Google Shape;960;p8"/>
                  <p:cNvSpPr/>
                  <p:nvPr/>
                </p:nvSpPr>
                <p:spPr>
                  <a:xfrm>
                    <a:off x="16559480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8"/>
                  <p:cNvSpPr/>
                  <p:nvPr/>
                </p:nvSpPr>
                <p:spPr>
                  <a:xfrm>
                    <a:off x="16508619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2" name="Google Shape;962;p8"/>
                <p:cNvGrpSpPr/>
                <p:nvPr/>
              </p:nvGrpSpPr>
              <p:grpSpPr>
                <a:xfrm>
                  <a:off x="17048552" y="6966425"/>
                  <a:ext cx="78766" cy="88530"/>
                  <a:chOff x="17048552" y="6966425"/>
                  <a:chExt cx="78766" cy="88530"/>
                </a:xfrm>
              </p:grpSpPr>
              <p:sp>
                <p:nvSpPr>
                  <p:cNvPr id="963" name="Google Shape;963;p8"/>
                  <p:cNvSpPr/>
                  <p:nvPr/>
                </p:nvSpPr>
                <p:spPr>
                  <a:xfrm>
                    <a:off x="17099423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4" name="Google Shape;964;p8"/>
                  <p:cNvSpPr/>
                  <p:nvPr/>
                </p:nvSpPr>
                <p:spPr>
                  <a:xfrm>
                    <a:off x="17048552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5" name="Google Shape;965;p8"/>
                <p:cNvGrpSpPr/>
                <p:nvPr/>
              </p:nvGrpSpPr>
              <p:grpSpPr>
                <a:xfrm>
                  <a:off x="17588498" y="6966425"/>
                  <a:ext cx="78766" cy="88530"/>
                  <a:chOff x="17588498" y="6966425"/>
                  <a:chExt cx="78766" cy="88530"/>
                </a:xfrm>
              </p:grpSpPr>
              <p:sp>
                <p:nvSpPr>
                  <p:cNvPr id="966" name="Google Shape;966;p8"/>
                  <p:cNvSpPr/>
                  <p:nvPr/>
                </p:nvSpPr>
                <p:spPr>
                  <a:xfrm>
                    <a:off x="17639359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8"/>
                  <p:cNvSpPr/>
                  <p:nvPr/>
                </p:nvSpPr>
                <p:spPr>
                  <a:xfrm>
                    <a:off x="17588498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8" name="Google Shape;968;p8"/>
                <p:cNvGrpSpPr/>
                <p:nvPr/>
              </p:nvGrpSpPr>
              <p:grpSpPr>
                <a:xfrm>
                  <a:off x="18128431" y="6966425"/>
                  <a:ext cx="78766" cy="88530"/>
                  <a:chOff x="18128431" y="6966425"/>
                  <a:chExt cx="78766" cy="88530"/>
                </a:xfrm>
              </p:grpSpPr>
              <p:sp>
                <p:nvSpPr>
                  <p:cNvPr id="969" name="Google Shape;969;p8"/>
                  <p:cNvSpPr/>
                  <p:nvPr/>
                </p:nvSpPr>
                <p:spPr>
                  <a:xfrm>
                    <a:off x="18179302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0" name="Google Shape;970;p8"/>
                  <p:cNvSpPr/>
                  <p:nvPr/>
                </p:nvSpPr>
                <p:spPr>
                  <a:xfrm>
                    <a:off x="18128431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1" name="Google Shape;971;p8"/>
                <p:cNvGrpSpPr/>
                <p:nvPr/>
              </p:nvGrpSpPr>
              <p:grpSpPr>
                <a:xfrm>
                  <a:off x="18668280" y="6966383"/>
                  <a:ext cx="78847" cy="88550"/>
                  <a:chOff x="18668280" y="6966383"/>
                  <a:chExt cx="78847" cy="88550"/>
                </a:xfrm>
              </p:grpSpPr>
              <p:sp>
                <p:nvSpPr>
                  <p:cNvPr id="972" name="Google Shape;972;p8"/>
                  <p:cNvSpPr/>
                  <p:nvPr/>
                </p:nvSpPr>
                <p:spPr>
                  <a:xfrm>
                    <a:off x="18719238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8"/>
                  <p:cNvSpPr/>
                  <p:nvPr/>
                </p:nvSpPr>
                <p:spPr>
                  <a:xfrm>
                    <a:off x="18668280" y="696638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74" name="Google Shape;974;p8"/>
              <p:cNvGrpSpPr/>
              <p:nvPr/>
            </p:nvGrpSpPr>
            <p:grpSpPr>
              <a:xfrm>
                <a:off x="14348763" y="7550602"/>
                <a:ext cx="4398364" cy="88571"/>
                <a:chOff x="14348763" y="7550602"/>
                <a:chExt cx="4398364" cy="88571"/>
              </a:xfrm>
            </p:grpSpPr>
            <p:grpSp>
              <p:nvGrpSpPr>
                <p:cNvPr id="975" name="Google Shape;975;p8"/>
                <p:cNvGrpSpPr/>
                <p:nvPr/>
              </p:nvGrpSpPr>
              <p:grpSpPr>
                <a:xfrm>
                  <a:off x="14348763" y="7550602"/>
                  <a:ext cx="78849" cy="88550"/>
                  <a:chOff x="14348763" y="7550602"/>
                  <a:chExt cx="78849" cy="88550"/>
                </a:xfrm>
              </p:grpSpPr>
              <p:sp>
                <p:nvSpPr>
                  <p:cNvPr id="976" name="Google Shape;976;p8"/>
                  <p:cNvSpPr/>
                  <p:nvPr/>
                </p:nvSpPr>
                <p:spPr>
                  <a:xfrm>
                    <a:off x="14399725" y="7552738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7" name="Google Shape;977;p8"/>
                  <p:cNvSpPr/>
                  <p:nvPr/>
                </p:nvSpPr>
                <p:spPr>
                  <a:xfrm>
                    <a:off x="14348763" y="7550602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8" name="Google Shape;978;p8"/>
                <p:cNvGrpSpPr/>
                <p:nvPr/>
              </p:nvGrpSpPr>
              <p:grpSpPr>
                <a:xfrm>
                  <a:off x="14888792" y="7550644"/>
                  <a:ext cx="78766" cy="88530"/>
                  <a:chOff x="14888792" y="7550644"/>
                  <a:chExt cx="78766" cy="88530"/>
                </a:xfrm>
              </p:grpSpPr>
              <p:sp>
                <p:nvSpPr>
                  <p:cNvPr id="979" name="Google Shape;979;p8"/>
                  <p:cNvSpPr/>
                  <p:nvPr/>
                </p:nvSpPr>
                <p:spPr>
                  <a:xfrm>
                    <a:off x="14939664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8"/>
                  <p:cNvSpPr/>
                  <p:nvPr/>
                </p:nvSpPr>
                <p:spPr>
                  <a:xfrm>
                    <a:off x="14888792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81" name="Google Shape;981;p8"/>
                <p:cNvGrpSpPr/>
                <p:nvPr/>
              </p:nvGrpSpPr>
              <p:grpSpPr>
                <a:xfrm>
                  <a:off x="15428739" y="7550644"/>
                  <a:ext cx="78766" cy="88530"/>
                  <a:chOff x="15428739" y="7550644"/>
                  <a:chExt cx="78766" cy="88530"/>
                </a:xfrm>
              </p:grpSpPr>
              <p:sp>
                <p:nvSpPr>
                  <p:cNvPr id="982" name="Google Shape;982;p8"/>
                  <p:cNvSpPr/>
                  <p:nvPr/>
                </p:nvSpPr>
                <p:spPr>
                  <a:xfrm>
                    <a:off x="15479605" y="7552738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8"/>
                  <p:cNvSpPr/>
                  <p:nvPr/>
                </p:nvSpPr>
                <p:spPr>
                  <a:xfrm>
                    <a:off x="15428739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84" name="Google Shape;984;p8"/>
                <p:cNvGrpSpPr/>
                <p:nvPr/>
              </p:nvGrpSpPr>
              <p:grpSpPr>
                <a:xfrm>
                  <a:off x="15968670" y="7550644"/>
                  <a:ext cx="78766" cy="88530"/>
                  <a:chOff x="15968670" y="7550644"/>
                  <a:chExt cx="78766" cy="88530"/>
                </a:xfrm>
              </p:grpSpPr>
              <p:sp>
                <p:nvSpPr>
                  <p:cNvPr id="985" name="Google Shape;985;p8"/>
                  <p:cNvSpPr/>
                  <p:nvPr/>
                </p:nvSpPr>
                <p:spPr>
                  <a:xfrm>
                    <a:off x="16019544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6" name="Google Shape;986;p8"/>
                  <p:cNvSpPr/>
                  <p:nvPr/>
                </p:nvSpPr>
                <p:spPr>
                  <a:xfrm>
                    <a:off x="15968670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87" name="Google Shape;987;p8"/>
                <p:cNvGrpSpPr/>
                <p:nvPr/>
              </p:nvGrpSpPr>
              <p:grpSpPr>
                <a:xfrm>
                  <a:off x="16508619" y="7550644"/>
                  <a:ext cx="78766" cy="88530"/>
                  <a:chOff x="16508619" y="7550644"/>
                  <a:chExt cx="78766" cy="88530"/>
                </a:xfrm>
              </p:grpSpPr>
              <p:sp>
                <p:nvSpPr>
                  <p:cNvPr id="988" name="Google Shape;988;p8"/>
                  <p:cNvSpPr/>
                  <p:nvPr/>
                </p:nvSpPr>
                <p:spPr>
                  <a:xfrm>
                    <a:off x="16559480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8"/>
                  <p:cNvSpPr/>
                  <p:nvPr/>
                </p:nvSpPr>
                <p:spPr>
                  <a:xfrm>
                    <a:off x="16508619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0" name="Google Shape;990;p8"/>
                <p:cNvGrpSpPr/>
                <p:nvPr/>
              </p:nvGrpSpPr>
              <p:grpSpPr>
                <a:xfrm>
                  <a:off x="17048552" y="7550644"/>
                  <a:ext cx="78766" cy="88530"/>
                  <a:chOff x="17048552" y="7550644"/>
                  <a:chExt cx="78766" cy="88530"/>
                </a:xfrm>
              </p:grpSpPr>
              <p:sp>
                <p:nvSpPr>
                  <p:cNvPr id="991" name="Google Shape;991;p8"/>
                  <p:cNvSpPr/>
                  <p:nvPr/>
                </p:nvSpPr>
                <p:spPr>
                  <a:xfrm>
                    <a:off x="17099423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2" name="Google Shape;992;p8"/>
                  <p:cNvSpPr/>
                  <p:nvPr/>
                </p:nvSpPr>
                <p:spPr>
                  <a:xfrm>
                    <a:off x="17048552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3" name="Google Shape;993;p8"/>
                <p:cNvGrpSpPr/>
                <p:nvPr/>
              </p:nvGrpSpPr>
              <p:grpSpPr>
                <a:xfrm>
                  <a:off x="17588498" y="7550644"/>
                  <a:ext cx="78766" cy="88530"/>
                  <a:chOff x="17588498" y="7550644"/>
                  <a:chExt cx="78766" cy="88530"/>
                </a:xfrm>
              </p:grpSpPr>
              <p:sp>
                <p:nvSpPr>
                  <p:cNvPr id="994" name="Google Shape;994;p8"/>
                  <p:cNvSpPr/>
                  <p:nvPr/>
                </p:nvSpPr>
                <p:spPr>
                  <a:xfrm>
                    <a:off x="17639359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8"/>
                  <p:cNvSpPr/>
                  <p:nvPr/>
                </p:nvSpPr>
                <p:spPr>
                  <a:xfrm>
                    <a:off x="17588498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6" name="Google Shape;996;p8"/>
                <p:cNvGrpSpPr/>
                <p:nvPr/>
              </p:nvGrpSpPr>
              <p:grpSpPr>
                <a:xfrm>
                  <a:off x="18128431" y="7550644"/>
                  <a:ext cx="78766" cy="88530"/>
                  <a:chOff x="18128431" y="7550644"/>
                  <a:chExt cx="78766" cy="88530"/>
                </a:xfrm>
              </p:grpSpPr>
              <p:sp>
                <p:nvSpPr>
                  <p:cNvPr id="997" name="Google Shape;997;p8"/>
                  <p:cNvSpPr/>
                  <p:nvPr/>
                </p:nvSpPr>
                <p:spPr>
                  <a:xfrm>
                    <a:off x="18179302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8"/>
                  <p:cNvSpPr/>
                  <p:nvPr/>
                </p:nvSpPr>
                <p:spPr>
                  <a:xfrm>
                    <a:off x="18128431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8"/>
                <p:cNvGrpSpPr/>
                <p:nvPr/>
              </p:nvGrpSpPr>
              <p:grpSpPr>
                <a:xfrm>
                  <a:off x="18668280" y="7550602"/>
                  <a:ext cx="78847" cy="88550"/>
                  <a:chOff x="18668280" y="7550602"/>
                  <a:chExt cx="78847" cy="88550"/>
                </a:xfrm>
              </p:grpSpPr>
              <p:sp>
                <p:nvSpPr>
                  <p:cNvPr id="1000" name="Google Shape;1000;p8"/>
                  <p:cNvSpPr/>
                  <p:nvPr/>
                </p:nvSpPr>
                <p:spPr>
                  <a:xfrm>
                    <a:off x="18719238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8"/>
                  <p:cNvSpPr/>
                  <p:nvPr/>
                </p:nvSpPr>
                <p:spPr>
                  <a:xfrm>
                    <a:off x="18668280" y="7550602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02" name="Google Shape;1002;p8"/>
              <p:cNvGrpSpPr/>
              <p:nvPr/>
            </p:nvGrpSpPr>
            <p:grpSpPr>
              <a:xfrm>
                <a:off x="14348763" y="8134836"/>
                <a:ext cx="4398364" cy="88572"/>
                <a:chOff x="14348763" y="8134836"/>
                <a:chExt cx="4398364" cy="88572"/>
              </a:xfrm>
            </p:grpSpPr>
            <p:grpSp>
              <p:nvGrpSpPr>
                <p:cNvPr id="1003" name="Google Shape;1003;p8"/>
                <p:cNvGrpSpPr/>
                <p:nvPr/>
              </p:nvGrpSpPr>
              <p:grpSpPr>
                <a:xfrm>
                  <a:off x="14348763" y="8134836"/>
                  <a:ext cx="78849" cy="88550"/>
                  <a:chOff x="14348763" y="8134836"/>
                  <a:chExt cx="78849" cy="88550"/>
                </a:xfrm>
              </p:grpSpPr>
              <p:sp>
                <p:nvSpPr>
                  <p:cNvPr id="1004" name="Google Shape;1004;p8"/>
                  <p:cNvSpPr/>
                  <p:nvPr/>
                </p:nvSpPr>
                <p:spPr>
                  <a:xfrm>
                    <a:off x="14399725" y="8136960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8"/>
                  <p:cNvSpPr/>
                  <p:nvPr/>
                </p:nvSpPr>
                <p:spPr>
                  <a:xfrm>
                    <a:off x="14348763" y="8134836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8"/>
                <p:cNvGrpSpPr/>
                <p:nvPr/>
              </p:nvGrpSpPr>
              <p:grpSpPr>
                <a:xfrm>
                  <a:off x="14888792" y="8134878"/>
                  <a:ext cx="78766" cy="88530"/>
                  <a:chOff x="14888792" y="8134878"/>
                  <a:chExt cx="78766" cy="88530"/>
                </a:xfrm>
              </p:grpSpPr>
              <p:sp>
                <p:nvSpPr>
                  <p:cNvPr id="1007" name="Google Shape;1007;p8"/>
                  <p:cNvSpPr/>
                  <p:nvPr/>
                </p:nvSpPr>
                <p:spPr>
                  <a:xfrm>
                    <a:off x="14939664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8"/>
                  <p:cNvSpPr/>
                  <p:nvPr/>
                </p:nvSpPr>
                <p:spPr>
                  <a:xfrm>
                    <a:off x="14888792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9" name="Google Shape;1009;p8"/>
                <p:cNvGrpSpPr/>
                <p:nvPr/>
              </p:nvGrpSpPr>
              <p:grpSpPr>
                <a:xfrm>
                  <a:off x="15428739" y="8134878"/>
                  <a:ext cx="78766" cy="88530"/>
                  <a:chOff x="15428739" y="8134878"/>
                  <a:chExt cx="78766" cy="88530"/>
                </a:xfrm>
              </p:grpSpPr>
              <p:sp>
                <p:nvSpPr>
                  <p:cNvPr id="1010" name="Google Shape;1010;p8"/>
                  <p:cNvSpPr/>
                  <p:nvPr/>
                </p:nvSpPr>
                <p:spPr>
                  <a:xfrm>
                    <a:off x="15479605" y="8136960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8"/>
                  <p:cNvSpPr/>
                  <p:nvPr/>
                </p:nvSpPr>
                <p:spPr>
                  <a:xfrm>
                    <a:off x="15428739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2" name="Google Shape;1012;p8"/>
                <p:cNvGrpSpPr/>
                <p:nvPr/>
              </p:nvGrpSpPr>
              <p:grpSpPr>
                <a:xfrm>
                  <a:off x="15968670" y="8134878"/>
                  <a:ext cx="78766" cy="88530"/>
                  <a:chOff x="15968670" y="8134878"/>
                  <a:chExt cx="78766" cy="88530"/>
                </a:xfrm>
              </p:grpSpPr>
              <p:sp>
                <p:nvSpPr>
                  <p:cNvPr id="1013" name="Google Shape;1013;p8"/>
                  <p:cNvSpPr/>
                  <p:nvPr/>
                </p:nvSpPr>
                <p:spPr>
                  <a:xfrm>
                    <a:off x="16019544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4" name="Google Shape;1014;p8"/>
                  <p:cNvSpPr/>
                  <p:nvPr/>
                </p:nvSpPr>
                <p:spPr>
                  <a:xfrm>
                    <a:off x="15968670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5" name="Google Shape;1015;p8"/>
                <p:cNvGrpSpPr/>
                <p:nvPr/>
              </p:nvGrpSpPr>
              <p:grpSpPr>
                <a:xfrm>
                  <a:off x="16508619" y="8134878"/>
                  <a:ext cx="78766" cy="88530"/>
                  <a:chOff x="16508619" y="8134878"/>
                  <a:chExt cx="78766" cy="88530"/>
                </a:xfrm>
              </p:grpSpPr>
              <p:sp>
                <p:nvSpPr>
                  <p:cNvPr id="1016" name="Google Shape;1016;p8"/>
                  <p:cNvSpPr/>
                  <p:nvPr/>
                </p:nvSpPr>
                <p:spPr>
                  <a:xfrm>
                    <a:off x="16559480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8"/>
                  <p:cNvSpPr/>
                  <p:nvPr/>
                </p:nvSpPr>
                <p:spPr>
                  <a:xfrm>
                    <a:off x="16508619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8" name="Google Shape;1018;p8"/>
                <p:cNvGrpSpPr/>
                <p:nvPr/>
              </p:nvGrpSpPr>
              <p:grpSpPr>
                <a:xfrm>
                  <a:off x="17048552" y="8134878"/>
                  <a:ext cx="78766" cy="88530"/>
                  <a:chOff x="17048552" y="8134878"/>
                  <a:chExt cx="78766" cy="88530"/>
                </a:xfrm>
              </p:grpSpPr>
              <p:sp>
                <p:nvSpPr>
                  <p:cNvPr id="1019" name="Google Shape;1019;p8"/>
                  <p:cNvSpPr/>
                  <p:nvPr/>
                </p:nvSpPr>
                <p:spPr>
                  <a:xfrm>
                    <a:off x="17099423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0" name="Google Shape;1020;p8"/>
                  <p:cNvSpPr/>
                  <p:nvPr/>
                </p:nvSpPr>
                <p:spPr>
                  <a:xfrm>
                    <a:off x="17048552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1" name="Google Shape;1021;p8"/>
                <p:cNvGrpSpPr/>
                <p:nvPr/>
              </p:nvGrpSpPr>
              <p:grpSpPr>
                <a:xfrm>
                  <a:off x="17588498" y="8134878"/>
                  <a:ext cx="78766" cy="88530"/>
                  <a:chOff x="17588498" y="8134878"/>
                  <a:chExt cx="78766" cy="88530"/>
                </a:xfrm>
              </p:grpSpPr>
              <p:sp>
                <p:nvSpPr>
                  <p:cNvPr id="1022" name="Google Shape;1022;p8"/>
                  <p:cNvSpPr/>
                  <p:nvPr/>
                </p:nvSpPr>
                <p:spPr>
                  <a:xfrm>
                    <a:off x="17639359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8"/>
                  <p:cNvSpPr/>
                  <p:nvPr/>
                </p:nvSpPr>
                <p:spPr>
                  <a:xfrm>
                    <a:off x="17588498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8"/>
                <p:cNvGrpSpPr/>
                <p:nvPr/>
              </p:nvGrpSpPr>
              <p:grpSpPr>
                <a:xfrm>
                  <a:off x="18128431" y="8134878"/>
                  <a:ext cx="78766" cy="88530"/>
                  <a:chOff x="18128431" y="8134878"/>
                  <a:chExt cx="78766" cy="88530"/>
                </a:xfrm>
              </p:grpSpPr>
              <p:sp>
                <p:nvSpPr>
                  <p:cNvPr id="1025" name="Google Shape;1025;p8"/>
                  <p:cNvSpPr/>
                  <p:nvPr/>
                </p:nvSpPr>
                <p:spPr>
                  <a:xfrm>
                    <a:off x="18179302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8"/>
                  <p:cNvSpPr/>
                  <p:nvPr/>
                </p:nvSpPr>
                <p:spPr>
                  <a:xfrm>
                    <a:off x="18128431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8"/>
                <p:cNvGrpSpPr/>
                <p:nvPr/>
              </p:nvGrpSpPr>
              <p:grpSpPr>
                <a:xfrm>
                  <a:off x="18668280" y="8134836"/>
                  <a:ext cx="78847" cy="88550"/>
                  <a:chOff x="18668280" y="8134836"/>
                  <a:chExt cx="78847" cy="88550"/>
                </a:xfrm>
              </p:grpSpPr>
              <p:sp>
                <p:nvSpPr>
                  <p:cNvPr id="1028" name="Google Shape;1028;p8"/>
                  <p:cNvSpPr/>
                  <p:nvPr/>
                </p:nvSpPr>
                <p:spPr>
                  <a:xfrm>
                    <a:off x="18719238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8"/>
                  <p:cNvSpPr/>
                  <p:nvPr/>
                </p:nvSpPr>
                <p:spPr>
                  <a:xfrm>
                    <a:off x="18668280" y="8134836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30" name="Google Shape;1030;p8"/>
              <p:cNvGrpSpPr/>
              <p:nvPr/>
            </p:nvGrpSpPr>
            <p:grpSpPr>
              <a:xfrm>
                <a:off x="14348763" y="8719054"/>
                <a:ext cx="4398364" cy="88572"/>
                <a:chOff x="14348763" y="8719054"/>
                <a:chExt cx="4398364" cy="88572"/>
              </a:xfrm>
            </p:grpSpPr>
            <p:grpSp>
              <p:nvGrpSpPr>
                <p:cNvPr id="1031" name="Google Shape;1031;p8"/>
                <p:cNvGrpSpPr/>
                <p:nvPr/>
              </p:nvGrpSpPr>
              <p:grpSpPr>
                <a:xfrm>
                  <a:off x="14348763" y="8719054"/>
                  <a:ext cx="78849" cy="88550"/>
                  <a:chOff x="14348763" y="8719054"/>
                  <a:chExt cx="78849" cy="88550"/>
                </a:xfrm>
              </p:grpSpPr>
              <p:sp>
                <p:nvSpPr>
                  <p:cNvPr id="1032" name="Google Shape;1032;p8"/>
                  <p:cNvSpPr/>
                  <p:nvPr/>
                </p:nvSpPr>
                <p:spPr>
                  <a:xfrm>
                    <a:off x="14399725" y="8721179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8"/>
                  <p:cNvSpPr/>
                  <p:nvPr/>
                </p:nvSpPr>
                <p:spPr>
                  <a:xfrm>
                    <a:off x="14348763" y="8719054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8"/>
                <p:cNvGrpSpPr/>
                <p:nvPr/>
              </p:nvGrpSpPr>
              <p:grpSpPr>
                <a:xfrm>
                  <a:off x="14888792" y="8719096"/>
                  <a:ext cx="78766" cy="88530"/>
                  <a:chOff x="14888792" y="8719096"/>
                  <a:chExt cx="78766" cy="88530"/>
                </a:xfrm>
              </p:grpSpPr>
              <p:sp>
                <p:nvSpPr>
                  <p:cNvPr id="1035" name="Google Shape;1035;p8"/>
                  <p:cNvSpPr/>
                  <p:nvPr/>
                </p:nvSpPr>
                <p:spPr>
                  <a:xfrm>
                    <a:off x="14939664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8"/>
                  <p:cNvSpPr/>
                  <p:nvPr/>
                </p:nvSpPr>
                <p:spPr>
                  <a:xfrm>
                    <a:off x="14888792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8"/>
                <p:cNvGrpSpPr/>
                <p:nvPr/>
              </p:nvGrpSpPr>
              <p:grpSpPr>
                <a:xfrm>
                  <a:off x="15428739" y="8719096"/>
                  <a:ext cx="78766" cy="88530"/>
                  <a:chOff x="15428739" y="8719096"/>
                  <a:chExt cx="78766" cy="88530"/>
                </a:xfrm>
              </p:grpSpPr>
              <p:sp>
                <p:nvSpPr>
                  <p:cNvPr id="1038" name="Google Shape;1038;p8"/>
                  <p:cNvSpPr/>
                  <p:nvPr/>
                </p:nvSpPr>
                <p:spPr>
                  <a:xfrm>
                    <a:off x="15479605" y="8721179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8"/>
                  <p:cNvSpPr/>
                  <p:nvPr/>
                </p:nvSpPr>
                <p:spPr>
                  <a:xfrm>
                    <a:off x="15428739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0" name="Google Shape;1040;p8"/>
                <p:cNvGrpSpPr/>
                <p:nvPr/>
              </p:nvGrpSpPr>
              <p:grpSpPr>
                <a:xfrm>
                  <a:off x="15968670" y="8719096"/>
                  <a:ext cx="78766" cy="88530"/>
                  <a:chOff x="15968670" y="8719096"/>
                  <a:chExt cx="78766" cy="88530"/>
                </a:xfrm>
              </p:grpSpPr>
              <p:sp>
                <p:nvSpPr>
                  <p:cNvPr id="1041" name="Google Shape;1041;p8"/>
                  <p:cNvSpPr/>
                  <p:nvPr/>
                </p:nvSpPr>
                <p:spPr>
                  <a:xfrm>
                    <a:off x="16019544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2" name="Google Shape;1042;p8"/>
                  <p:cNvSpPr/>
                  <p:nvPr/>
                </p:nvSpPr>
                <p:spPr>
                  <a:xfrm>
                    <a:off x="15968670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3" name="Google Shape;1043;p8"/>
                <p:cNvGrpSpPr/>
                <p:nvPr/>
              </p:nvGrpSpPr>
              <p:grpSpPr>
                <a:xfrm>
                  <a:off x="16508619" y="8719096"/>
                  <a:ext cx="78766" cy="88530"/>
                  <a:chOff x="16508619" y="8719096"/>
                  <a:chExt cx="78766" cy="88530"/>
                </a:xfrm>
              </p:grpSpPr>
              <p:sp>
                <p:nvSpPr>
                  <p:cNvPr id="1044" name="Google Shape;1044;p8"/>
                  <p:cNvSpPr/>
                  <p:nvPr/>
                </p:nvSpPr>
                <p:spPr>
                  <a:xfrm>
                    <a:off x="16559480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5" name="Google Shape;1045;p8"/>
                  <p:cNvSpPr/>
                  <p:nvPr/>
                </p:nvSpPr>
                <p:spPr>
                  <a:xfrm>
                    <a:off x="16508619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6" name="Google Shape;1046;p8"/>
                <p:cNvGrpSpPr/>
                <p:nvPr/>
              </p:nvGrpSpPr>
              <p:grpSpPr>
                <a:xfrm>
                  <a:off x="17048552" y="8719096"/>
                  <a:ext cx="78766" cy="88530"/>
                  <a:chOff x="17048552" y="8719096"/>
                  <a:chExt cx="78766" cy="88530"/>
                </a:xfrm>
              </p:grpSpPr>
              <p:sp>
                <p:nvSpPr>
                  <p:cNvPr id="1047" name="Google Shape;1047;p8"/>
                  <p:cNvSpPr/>
                  <p:nvPr/>
                </p:nvSpPr>
                <p:spPr>
                  <a:xfrm>
                    <a:off x="17099423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8" name="Google Shape;1048;p8"/>
                  <p:cNvSpPr/>
                  <p:nvPr/>
                </p:nvSpPr>
                <p:spPr>
                  <a:xfrm>
                    <a:off x="17048552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9" name="Google Shape;1049;p8"/>
                <p:cNvGrpSpPr/>
                <p:nvPr/>
              </p:nvGrpSpPr>
              <p:grpSpPr>
                <a:xfrm>
                  <a:off x="17588498" y="8719096"/>
                  <a:ext cx="78766" cy="88530"/>
                  <a:chOff x="17588498" y="8719096"/>
                  <a:chExt cx="78766" cy="88530"/>
                </a:xfrm>
              </p:grpSpPr>
              <p:sp>
                <p:nvSpPr>
                  <p:cNvPr id="1050" name="Google Shape;1050;p8"/>
                  <p:cNvSpPr/>
                  <p:nvPr/>
                </p:nvSpPr>
                <p:spPr>
                  <a:xfrm>
                    <a:off x="17639359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1" name="Google Shape;1051;p8"/>
                  <p:cNvSpPr/>
                  <p:nvPr/>
                </p:nvSpPr>
                <p:spPr>
                  <a:xfrm>
                    <a:off x="17588498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2" name="Google Shape;1052;p8"/>
                <p:cNvGrpSpPr/>
                <p:nvPr/>
              </p:nvGrpSpPr>
              <p:grpSpPr>
                <a:xfrm>
                  <a:off x="18128431" y="8719096"/>
                  <a:ext cx="78766" cy="88530"/>
                  <a:chOff x="18128431" y="8719096"/>
                  <a:chExt cx="78766" cy="88530"/>
                </a:xfrm>
              </p:grpSpPr>
              <p:sp>
                <p:nvSpPr>
                  <p:cNvPr id="1053" name="Google Shape;1053;p8"/>
                  <p:cNvSpPr/>
                  <p:nvPr/>
                </p:nvSpPr>
                <p:spPr>
                  <a:xfrm>
                    <a:off x="18179302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8"/>
                  <p:cNvSpPr/>
                  <p:nvPr/>
                </p:nvSpPr>
                <p:spPr>
                  <a:xfrm>
                    <a:off x="18128431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5" name="Google Shape;1055;p8"/>
                <p:cNvGrpSpPr/>
                <p:nvPr/>
              </p:nvGrpSpPr>
              <p:grpSpPr>
                <a:xfrm>
                  <a:off x="18668280" y="8719054"/>
                  <a:ext cx="78847" cy="88550"/>
                  <a:chOff x="18668280" y="8719054"/>
                  <a:chExt cx="78847" cy="88550"/>
                </a:xfrm>
              </p:grpSpPr>
              <p:sp>
                <p:nvSpPr>
                  <p:cNvPr id="1056" name="Google Shape;1056;p8"/>
                  <p:cNvSpPr/>
                  <p:nvPr/>
                </p:nvSpPr>
                <p:spPr>
                  <a:xfrm>
                    <a:off x="18719238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8"/>
                  <p:cNvSpPr/>
                  <p:nvPr/>
                </p:nvSpPr>
                <p:spPr>
                  <a:xfrm>
                    <a:off x="18668280" y="8719054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58" name="Google Shape;1058;p8"/>
              <p:cNvGrpSpPr/>
              <p:nvPr/>
            </p:nvGrpSpPr>
            <p:grpSpPr>
              <a:xfrm>
                <a:off x="14348763" y="9303273"/>
                <a:ext cx="4398364" cy="88572"/>
                <a:chOff x="14348763" y="9303273"/>
                <a:chExt cx="4398364" cy="88572"/>
              </a:xfrm>
            </p:grpSpPr>
            <p:grpSp>
              <p:nvGrpSpPr>
                <p:cNvPr id="1059" name="Google Shape;1059;p8"/>
                <p:cNvGrpSpPr/>
                <p:nvPr/>
              </p:nvGrpSpPr>
              <p:grpSpPr>
                <a:xfrm>
                  <a:off x="14348763" y="9303273"/>
                  <a:ext cx="78849" cy="88550"/>
                  <a:chOff x="14348763" y="9303273"/>
                  <a:chExt cx="78849" cy="88550"/>
                </a:xfrm>
              </p:grpSpPr>
              <p:sp>
                <p:nvSpPr>
                  <p:cNvPr id="1060" name="Google Shape;1060;p8"/>
                  <p:cNvSpPr/>
                  <p:nvPr/>
                </p:nvSpPr>
                <p:spPr>
                  <a:xfrm>
                    <a:off x="14399725" y="9305397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8"/>
                  <p:cNvSpPr/>
                  <p:nvPr/>
                </p:nvSpPr>
                <p:spPr>
                  <a:xfrm>
                    <a:off x="14348763" y="930327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2" name="Google Shape;1062;p8"/>
                <p:cNvGrpSpPr/>
                <p:nvPr/>
              </p:nvGrpSpPr>
              <p:grpSpPr>
                <a:xfrm>
                  <a:off x="14888792" y="9303315"/>
                  <a:ext cx="78766" cy="88530"/>
                  <a:chOff x="14888792" y="9303315"/>
                  <a:chExt cx="78766" cy="88530"/>
                </a:xfrm>
              </p:grpSpPr>
              <p:sp>
                <p:nvSpPr>
                  <p:cNvPr id="1063" name="Google Shape;1063;p8"/>
                  <p:cNvSpPr/>
                  <p:nvPr/>
                </p:nvSpPr>
                <p:spPr>
                  <a:xfrm>
                    <a:off x="14939664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8"/>
                  <p:cNvSpPr/>
                  <p:nvPr/>
                </p:nvSpPr>
                <p:spPr>
                  <a:xfrm>
                    <a:off x="14888792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8"/>
                <p:cNvGrpSpPr/>
                <p:nvPr/>
              </p:nvGrpSpPr>
              <p:grpSpPr>
                <a:xfrm>
                  <a:off x="15428739" y="9303315"/>
                  <a:ext cx="78766" cy="88530"/>
                  <a:chOff x="15428739" y="9303315"/>
                  <a:chExt cx="78766" cy="88530"/>
                </a:xfrm>
              </p:grpSpPr>
              <p:sp>
                <p:nvSpPr>
                  <p:cNvPr id="1066" name="Google Shape;1066;p8"/>
                  <p:cNvSpPr/>
                  <p:nvPr/>
                </p:nvSpPr>
                <p:spPr>
                  <a:xfrm>
                    <a:off x="15479605" y="9305397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8"/>
                  <p:cNvSpPr/>
                  <p:nvPr/>
                </p:nvSpPr>
                <p:spPr>
                  <a:xfrm>
                    <a:off x="15428739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8" name="Google Shape;1068;p8"/>
                <p:cNvGrpSpPr/>
                <p:nvPr/>
              </p:nvGrpSpPr>
              <p:grpSpPr>
                <a:xfrm>
                  <a:off x="15968670" y="9303315"/>
                  <a:ext cx="78766" cy="88530"/>
                  <a:chOff x="15968670" y="9303315"/>
                  <a:chExt cx="78766" cy="88530"/>
                </a:xfrm>
              </p:grpSpPr>
              <p:sp>
                <p:nvSpPr>
                  <p:cNvPr id="1069" name="Google Shape;1069;p8"/>
                  <p:cNvSpPr/>
                  <p:nvPr/>
                </p:nvSpPr>
                <p:spPr>
                  <a:xfrm>
                    <a:off x="16019544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8"/>
                  <p:cNvSpPr/>
                  <p:nvPr/>
                </p:nvSpPr>
                <p:spPr>
                  <a:xfrm>
                    <a:off x="15968670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1" name="Google Shape;1071;p8"/>
                <p:cNvGrpSpPr/>
                <p:nvPr/>
              </p:nvGrpSpPr>
              <p:grpSpPr>
                <a:xfrm>
                  <a:off x="16508619" y="9303315"/>
                  <a:ext cx="78766" cy="88530"/>
                  <a:chOff x="16508619" y="9303315"/>
                  <a:chExt cx="78766" cy="88530"/>
                </a:xfrm>
              </p:grpSpPr>
              <p:sp>
                <p:nvSpPr>
                  <p:cNvPr id="1072" name="Google Shape;1072;p8"/>
                  <p:cNvSpPr/>
                  <p:nvPr/>
                </p:nvSpPr>
                <p:spPr>
                  <a:xfrm>
                    <a:off x="16559480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3" name="Google Shape;1073;p8"/>
                  <p:cNvSpPr/>
                  <p:nvPr/>
                </p:nvSpPr>
                <p:spPr>
                  <a:xfrm>
                    <a:off x="16508619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4" name="Google Shape;1074;p8"/>
                <p:cNvGrpSpPr/>
                <p:nvPr/>
              </p:nvGrpSpPr>
              <p:grpSpPr>
                <a:xfrm>
                  <a:off x="17048552" y="9303315"/>
                  <a:ext cx="78766" cy="88530"/>
                  <a:chOff x="17048552" y="9303315"/>
                  <a:chExt cx="78766" cy="88530"/>
                </a:xfrm>
              </p:grpSpPr>
              <p:sp>
                <p:nvSpPr>
                  <p:cNvPr id="1075" name="Google Shape;1075;p8"/>
                  <p:cNvSpPr/>
                  <p:nvPr/>
                </p:nvSpPr>
                <p:spPr>
                  <a:xfrm>
                    <a:off x="17099423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8"/>
                  <p:cNvSpPr/>
                  <p:nvPr/>
                </p:nvSpPr>
                <p:spPr>
                  <a:xfrm>
                    <a:off x="17048552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7" name="Google Shape;1077;p8"/>
                <p:cNvGrpSpPr/>
                <p:nvPr/>
              </p:nvGrpSpPr>
              <p:grpSpPr>
                <a:xfrm>
                  <a:off x="17588498" y="9303315"/>
                  <a:ext cx="78766" cy="88530"/>
                  <a:chOff x="17588498" y="9303315"/>
                  <a:chExt cx="78766" cy="88530"/>
                </a:xfrm>
              </p:grpSpPr>
              <p:sp>
                <p:nvSpPr>
                  <p:cNvPr id="1078" name="Google Shape;1078;p8"/>
                  <p:cNvSpPr/>
                  <p:nvPr/>
                </p:nvSpPr>
                <p:spPr>
                  <a:xfrm>
                    <a:off x="17639359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9" name="Google Shape;1079;p8"/>
                  <p:cNvSpPr/>
                  <p:nvPr/>
                </p:nvSpPr>
                <p:spPr>
                  <a:xfrm>
                    <a:off x="17588498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0" name="Google Shape;1080;p8"/>
                <p:cNvGrpSpPr/>
                <p:nvPr/>
              </p:nvGrpSpPr>
              <p:grpSpPr>
                <a:xfrm>
                  <a:off x="18128431" y="9303315"/>
                  <a:ext cx="78766" cy="88530"/>
                  <a:chOff x="18128431" y="9303315"/>
                  <a:chExt cx="78766" cy="88530"/>
                </a:xfrm>
              </p:grpSpPr>
              <p:sp>
                <p:nvSpPr>
                  <p:cNvPr id="1081" name="Google Shape;1081;p8"/>
                  <p:cNvSpPr/>
                  <p:nvPr/>
                </p:nvSpPr>
                <p:spPr>
                  <a:xfrm>
                    <a:off x="18179302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8"/>
                  <p:cNvSpPr/>
                  <p:nvPr/>
                </p:nvSpPr>
                <p:spPr>
                  <a:xfrm>
                    <a:off x="18128431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3" name="Google Shape;1083;p8"/>
                <p:cNvGrpSpPr/>
                <p:nvPr/>
              </p:nvGrpSpPr>
              <p:grpSpPr>
                <a:xfrm>
                  <a:off x="18668280" y="9303273"/>
                  <a:ext cx="78847" cy="88550"/>
                  <a:chOff x="18668280" y="9303273"/>
                  <a:chExt cx="78847" cy="88550"/>
                </a:xfrm>
              </p:grpSpPr>
              <p:sp>
                <p:nvSpPr>
                  <p:cNvPr id="1084" name="Google Shape;1084;p8"/>
                  <p:cNvSpPr/>
                  <p:nvPr/>
                </p:nvSpPr>
                <p:spPr>
                  <a:xfrm>
                    <a:off x="18719238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8"/>
                  <p:cNvSpPr/>
                  <p:nvPr/>
                </p:nvSpPr>
                <p:spPr>
                  <a:xfrm>
                    <a:off x="18668280" y="930327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86" name="Google Shape;1086;p8"/>
              <p:cNvGrpSpPr/>
              <p:nvPr/>
            </p:nvGrpSpPr>
            <p:grpSpPr>
              <a:xfrm>
                <a:off x="14348763" y="9887492"/>
                <a:ext cx="4398364" cy="88571"/>
                <a:chOff x="14348763" y="9887492"/>
                <a:chExt cx="4398364" cy="88571"/>
              </a:xfrm>
            </p:grpSpPr>
            <p:grpSp>
              <p:nvGrpSpPr>
                <p:cNvPr id="1087" name="Google Shape;1087;p8"/>
                <p:cNvGrpSpPr/>
                <p:nvPr/>
              </p:nvGrpSpPr>
              <p:grpSpPr>
                <a:xfrm>
                  <a:off x="14348763" y="9887492"/>
                  <a:ext cx="78849" cy="88550"/>
                  <a:chOff x="14348763" y="9887492"/>
                  <a:chExt cx="78849" cy="88550"/>
                </a:xfrm>
              </p:grpSpPr>
              <p:sp>
                <p:nvSpPr>
                  <p:cNvPr id="1088" name="Google Shape;1088;p8"/>
                  <p:cNvSpPr/>
                  <p:nvPr/>
                </p:nvSpPr>
                <p:spPr>
                  <a:xfrm>
                    <a:off x="14399725" y="9889627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8"/>
                  <p:cNvSpPr/>
                  <p:nvPr/>
                </p:nvSpPr>
                <p:spPr>
                  <a:xfrm>
                    <a:off x="14348763" y="9887492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49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0" name="Google Shape;1090;p8"/>
                <p:cNvGrpSpPr/>
                <p:nvPr/>
              </p:nvGrpSpPr>
              <p:grpSpPr>
                <a:xfrm>
                  <a:off x="14888792" y="9887533"/>
                  <a:ext cx="78766" cy="88530"/>
                  <a:chOff x="14888792" y="9887533"/>
                  <a:chExt cx="78766" cy="88530"/>
                </a:xfrm>
              </p:grpSpPr>
              <p:sp>
                <p:nvSpPr>
                  <p:cNvPr id="1091" name="Google Shape;1091;p8"/>
                  <p:cNvSpPr/>
                  <p:nvPr/>
                </p:nvSpPr>
                <p:spPr>
                  <a:xfrm>
                    <a:off x="14939664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8"/>
                  <p:cNvSpPr/>
                  <p:nvPr/>
                </p:nvSpPr>
                <p:spPr>
                  <a:xfrm>
                    <a:off x="14888792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8"/>
                <p:cNvGrpSpPr/>
                <p:nvPr/>
              </p:nvGrpSpPr>
              <p:grpSpPr>
                <a:xfrm>
                  <a:off x="15428739" y="9887533"/>
                  <a:ext cx="78766" cy="88530"/>
                  <a:chOff x="15428739" y="9887533"/>
                  <a:chExt cx="78766" cy="88530"/>
                </a:xfrm>
              </p:grpSpPr>
              <p:sp>
                <p:nvSpPr>
                  <p:cNvPr id="1094" name="Google Shape;1094;p8"/>
                  <p:cNvSpPr/>
                  <p:nvPr/>
                </p:nvSpPr>
                <p:spPr>
                  <a:xfrm>
                    <a:off x="15479605" y="9889627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8"/>
                  <p:cNvSpPr/>
                  <p:nvPr/>
                </p:nvSpPr>
                <p:spPr>
                  <a:xfrm>
                    <a:off x="15428739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6" name="Google Shape;1096;p8"/>
                <p:cNvGrpSpPr/>
                <p:nvPr/>
              </p:nvGrpSpPr>
              <p:grpSpPr>
                <a:xfrm>
                  <a:off x="15968670" y="9887533"/>
                  <a:ext cx="78766" cy="88530"/>
                  <a:chOff x="15968670" y="9887533"/>
                  <a:chExt cx="78766" cy="88530"/>
                </a:xfrm>
              </p:grpSpPr>
              <p:sp>
                <p:nvSpPr>
                  <p:cNvPr id="1097" name="Google Shape;1097;p8"/>
                  <p:cNvSpPr/>
                  <p:nvPr/>
                </p:nvSpPr>
                <p:spPr>
                  <a:xfrm>
                    <a:off x="16019544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8"/>
                  <p:cNvSpPr/>
                  <p:nvPr/>
                </p:nvSpPr>
                <p:spPr>
                  <a:xfrm>
                    <a:off x="15968670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9" name="Google Shape;1099;p8"/>
                <p:cNvGrpSpPr/>
                <p:nvPr/>
              </p:nvGrpSpPr>
              <p:grpSpPr>
                <a:xfrm>
                  <a:off x="16508619" y="9887533"/>
                  <a:ext cx="78766" cy="88530"/>
                  <a:chOff x="16508619" y="9887533"/>
                  <a:chExt cx="78766" cy="88530"/>
                </a:xfrm>
              </p:grpSpPr>
              <p:sp>
                <p:nvSpPr>
                  <p:cNvPr id="1100" name="Google Shape;1100;p8"/>
                  <p:cNvSpPr/>
                  <p:nvPr/>
                </p:nvSpPr>
                <p:spPr>
                  <a:xfrm>
                    <a:off x="16559480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1" name="Google Shape;1101;p8"/>
                  <p:cNvSpPr/>
                  <p:nvPr/>
                </p:nvSpPr>
                <p:spPr>
                  <a:xfrm>
                    <a:off x="16508619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2" name="Google Shape;1102;p8"/>
                <p:cNvGrpSpPr/>
                <p:nvPr/>
              </p:nvGrpSpPr>
              <p:grpSpPr>
                <a:xfrm>
                  <a:off x="17048552" y="9887533"/>
                  <a:ext cx="78766" cy="88530"/>
                  <a:chOff x="17048552" y="9887533"/>
                  <a:chExt cx="78766" cy="88530"/>
                </a:xfrm>
              </p:grpSpPr>
              <p:sp>
                <p:nvSpPr>
                  <p:cNvPr id="1103" name="Google Shape;1103;p8"/>
                  <p:cNvSpPr/>
                  <p:nvPr/>
                </p:nvSpPr>
                <p:spPr>
                  <a:xfrm>
                    <a:off x="17099423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8"/>
                  <p:cNvSpPr/>
                  <p:nvPr/>
                </p:nvSpPr>
                <p:spPr>
                  <a:xfrm>
                    <a:off x="17048552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5" name="Google Shape;1105;p8"/>
                <p:cNvGrpSpPr/>
                <p:nvPr/>
              </p:nvGrpSpPr>
              <p:grpSpPr>
                <a:xfrm>
                  <a:off x="17588498" y="9887533"/>
                  <a:ext cx="78766" cy="88530"/>
                  <a:chOff x="17588498" y="9887533"/>
                  <a:chExt cx="78766" cy="88530"/>
                </a:xfrm>
              </p:grpSpPr>
              <p:sp>
                <p:nvSpPr>
                  <p:cNvPr id="1106" name="Google Shape;1106;p8"/>
                  <p:cNvSpPr/>
                  <p:nvPr/>
                </p:nvSpPr>
                <p:spPr>
                  <a:xfrm>
                    <a:off x="17639359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7" name="Google Shape;1107;p8"/>
                  <p:cNvSpPr/>
                  <p:nvPr/>
                </p:nvSpPr>
                <p:spPr>
                  <a:xfrm>
                    <a:off x="17588498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8" name="Google Shape;1108;p8"/>
                <p:cNvGrpSpPr/>
                <p:nvPr/>
              </p:nvGrpSpPr>
              <p:grpSpPr>
                <a:xfrm>
                  <a:off x="18128431" y="9887533"/>
                  <a:ext cx="78766" cy="88530"/>
                  <a:chOff x="18128431" y="9887533"/>
                  <a:chExt cx="78766" cy="88530"/>
                </a:xfrm>
              </p:grpSpPr>
              <p:sp>
                <p:nvSpPr>
                  <p:cNvPr id="1109" name="Google Shape;1109;p8"/>
                  <p:cNvSpPr/>
                  <p:nvPr/>
                </p:nvSpPr>
                <p:spPr>
                  <a:xfrm>
                    <a:off x="18179302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8"/>
                  <p:cNvSpPr/>
                  <p:nvPr/>
                </p:nvSpPr>
                <p:spPr>
                  <a:xfrm>
                    <a:off x="18128431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1" name="Google Shape;1111;p8"/>
                <p:cNvGrpSpPr/>
                <p:nvPr/>
              </p:nvGrpSpPr>
              <p:grpSpPr>
                <a:xfrm>
                  <a:off x="18668280" y="9887492"/>
                  <a:ext cx="78847" cy="88550"/>
                  <a:chOff x="18668280" y="9887492"/>
                  <a:chExt cx="78847" cy="88550"/>
                </a:xfrm>
              </p:grpSpPr>
              <p:sp>
                <p:nvSpPr>
                  <p:cNvPr id="1112" name="Google Shape;1112;p8"/>
                  <p:cNvSpPr/>
                  <p:nvPr/>
                </p:nvSpPr>
                <p:spPr>
                  <a:xfrm>
                    <a:off x="18719238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8"/>
                  <p:cNvSpPr/>
                  <p:nvPr/>
                </p:nvSpPr>
                <p:spPr>
                  <a:xfrm>
                    <a:off x="18668280" y="9887492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49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14" name="Google Shape;1114;p8"/>
              <p:cNvGrpSpPr/>
              <p:nvPr/>
            </p:nvGrpSpPr>
            <p:grpSpPr>
              <a:xfrm>
                <a:off x="14348763" y="10471710"/>
                <a:ext cx="4398364" cy="88572"/>
                <a:chOff x="14348763" y="10471710"/>
                <a:chExt cx="4398364" cy="88572"/>
              </a:xfrm>
            </p:grpSpPr>
            <p:grpSp>
              <p:nvGrpSpPr>
                <p:cNvPr id="1115" name="Google Shape;1115;p8"/>
                <p:cNvGrpSpPr/>
                <p:nvPr/>
              </p:nvGrpSpPr>
              <p:grpSpPr>
                <a:xfrm>
                  <a:off x="14348763" y="10471710"/>
                  <a:ext cx="78849" cy="88550"/>
                  <a:chOff x="14348763" y="10471710"/>
                  <a:chExt cx="78849" cy="88550"/>
                </a:xfrm>
              </p:grpSpPr>
              <p:sp>
                <p:nvSpPr>
                  <p:cNvPr id="1116" name="Google Shape;1116;p8"/>
                  <p:cNvSpPr/>
                  <p:nvPr/>
                </p:nvSpPr>
                <p:spPr>
                  <a:xfrm>
                    <a:off x="14399725" y="1047384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8"/>
                  <p:cNvSpPr/>
                  <p:nvPr/>
                </p:nvSpPr>
                <p:spPr>
                  <a:xfrm>
                    <a:off x="14348763" y="10471710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8" name="Google Shape;1118;p8"/>
                <p:cNvGrpSpPr/>
                <p:nvPr/>
              </p:nvGrpSpPr>
              <p:grpSpPr>
                <a:xfrm>
                  <a:off x="14888792" y="10471752"/>
                  <a:ext cx="78766" cy="88530"/>
                  <a:chOff x="14888792" y="10471752"/>
                  <a:chExt cx="78766" cy="88530"/>
                </a:xfrm>
              </p:grpSpPr>
              <p:sp>
                <p:nvSpPr>
                  <p:cNvPr id="1119" name="Google Shape;1119;p8"/>
                  <p:cNvSpPr/>
                  <p:nvPr/>
                </p:nvSpPr>
                <p:spPr>
                  <a:xfrm>
                    <a:off x="14939664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8"/>
                  <p:cNvSpPr/>
                  <p:nvPr/>
                </p:nvSpPr>
                <p:spPr>
                  <a:xfrm>
                    <a:off x="14888792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1" name="Google Shape;1121;p8"/>
                <p:cNvGrpSpPr/>
                <p:nvPr/>
              </p:nvGrpSpPr>
              <p:grpSpPr>
                <a:xfrm>
                  <a:off x="15428739" y="10471752"/>
                  <a:ext cx="78766" cy="88530"/>
                  <a:chOff x="15428739" y="10471752"/>
                  <a:chExt cx="78766" cy="88530"/>
                </a:xfrm>
              </p:grpSpPr>
              <p:sp>
                <p:nvSpPr>
                  <p:cNvPr id="1122" name="Google Shape;1122;p8"/>
                  <p:cNvSpPr/>
                  <p:nvPr/>
                </p:nvSpPr>
                <p:spPr>
                  <a:xfrm>
                    <a:off x="15479605" y="1047384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" name="Google Shape;1123;p8"/>
                  <p:cNvSpPr/>
                  <p:nvPr/>
                </p:nvSpPr>
                <p:spPr>
                  <a:xfrm>
                    <a:off x="15428739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4" name="Google Shape;1124;p8"/>
                <p:cNvGrpSpPr/>
                <p:nvPr/>
              </p:nvGrpSpPr>
              <p:grpSpPr>
                <a:xfrm>
                  <a:off x="15968670" y="10471752"/>
                  <a:ext cx="78766" cy="88530"/>
                  <a:chOff x="15968670" y="10471752"/>
                  <a:chExt cx="78766" cy="88530"/>
                </a:xfrm>
              </p:grpSpPr>
              <p:sp>
                <p:nvSpPr>
                  <p:cNvPr id="1125" name="Google Shape;1125;p8"/>
                  <p:cNvSpPr/>
                  <p:nvPr/>
                </p:nvSpPr>
                <p:spPr>
                  <a:xfrm>
                    <a:off x="16019544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8"/>
                  <p:cNvSpPr/>
                  <p:nvPr/>
                </p:nvSpPr>
                <p:spPr>
                  <a:xfrm>
                    <a:off x="15968670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7" name="Google Shape;1127;p8"/>
                <p:cNvGrpSpPr/>
                <p:nvPr/>
              </p:nvGrpSpPr>
              <p:grpSpPr>
                <a:xfrm>
                  <a:off x="16508619" y="10471752"/>
                  <a:ext cx="78766" cy="88530"/>
                  <a:chOff x="16508619" y="10471752"/>
                  <a:chExt cx="78766" cy="88530"/>
                </a:xfrm>
              </p:grpSpPr>
              <p:sp>
                <p:nvSpPr>
                  <p:cNvPr id="1128" name="Google Shape;1128;p8"/>
                  <p:cNvSpPr/>
                  <p:nvPr/>
                </p:nvSpPr>
                <p:spPr>
                  <a:xfrm>
                    <a:off x="16559480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9" name="Google Shape;1129;p8"/>
                  <p:cNvSpPr/>
                  <p:nvPr/>
                </p:nvSpPr>
                <p:spPr>
                  <a:xfrm>
                    <a:off x="16508619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0" name="Google Shape;1130;p8"/>
                <p:cNvGrpSpPr/>
                <p:nvPr/>
              </p:nvGrpSpPr>
              <p:grpSpPr>
                <a:xfrm>
                  <a:off x="17048552" y="10471752"/>
                  <a:ext cx="78766" cy="88530"/>
                  <a:chOff x="17048552" y="10471752"/>
                  <a:chExt cx="78766" cy="88530"/>
                </a:xfrm>
              </p:grpSpPr>
              <p:sp>
                <p:nvSpPr>
                  <p:cNvPr id="1131" name="Google Shape;1131;p8"/>
                  <p:cNvSpPr/>
                  <p:nvPr/>
                </p:nvSpPr>
                <p:spPr>
                  <a:xfrm>
                    <a:off x="17099423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8"/>
                  <p:cNvSpPr/>
                  <p:nvPr/>
                </p:nvSpPr>
                <p:spPr>
                  <a:xfrm>
                    <a:off x="17048552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3" name="Google Shape;1133;p8"/>
                <p:cNvGrpSpPr/>
                <p:nvPr/>
              </p:nvGrpSpPr>
              <p:grpSpPr>
                <a:xfrm>
                  <a:off x="17588498" y="10471752"/>
                  <a:ext cx="78766" cy="88530"/>
                  <a:chOff x="17588498" y="10471752"/>
                  <a:chExt cx="78766" cy="88530"/>
                </a:xfrm>
              </p:grpSpPr>
              <p:sp>
                <p:nvSpPr>
                  <p:cNvPr id="1134" name="Google Shape;1134;p8"/>
                  <p:cNvSpPr/>
                  <p:nvPr/>
                </p:nvSpPr>
                <p:spPr>
                  <a:xfrm>
                    <a:off x="17639359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8"/>
                  <p:cNvSpPr/>
                  <p:nvPr/>
                </p:nvSpPr>
                <p:spPr>
                  <a:xfrm>
                    <a:off x="17588498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8"/>
                <p:cNvGrpSpPr/>
                <p:nvPr/>
              </p:nvGrpSpPr>
              <p:grpSpPr>
                <a:xfrm>
                  <a:off x="18128431" y="10471752"/>
                  <a:ext cx="78766" cy="88530"/>
                  <a:chOff x="18128431" y="10471752"/>
                  <a:chExt cx="78766" cy="88530"/>
                </a:xfrm>
              </p:grpSpPr>
              <p:sp>
                <p:nvSpPr>
                  <p:cNvPr id="1137" name="Google Shape;1137;p8"/>
                  <p:cNvSpPr/>
                  <p:nvPr/>
                </p:nvSpPr>
                <p:spPr>
                  <a:xfrm>
                    <a:off x="18179302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8"/>
                  <p:cNvSpPr/>
                  <p:nvPr/>
                </p:nvSpPr>
                <p:spPr>
                  <a:xfrm>
                    <a:off x="18128431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9" name="Google Shape;1139;p8"/>
                <p:cNvGrpSpPr/>
                <p:nvPr/>
              </p:nvGrpSpPr>
              <p:grpSpPr>
                <a:xfrm>
                  <a:off x="18668280" y="10471710"/>
                  <a:ext cx="78847" cy="88550"/>
                  <a:chOff x="18668280" y="10471710"/>
                  <a:chExt cx="78847" cy="88550"/>
                </a:xfrm>
              </p:grpSpPr>
              <p:sp>
                <p:nvSpPr>
                  <p:cNvPr id="1140" name="Google Shape;1140;p8"/>
                  <p:cNvSpPr/>
                  <p:nvPr/>
                </p:nvSpPr>
                <p:spPr>
                  <a:xfrm>
                    <a:off x="18719238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8"/>
                  <p:cNvSpPr/>
                  <p:nvPr/>
                </p:nvSpPr>
                <p:spPr>
                  <a:xfrm>
                    <a:off x="18668280" y="10471710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42" name="Google Shape;1142;p8"/>
              <p:cNvGrpSpPr/>
              <p:nvPr/>
            </p:nvGrpSpPr>
            <p:grpSpPr>
              <a:xfrm>
                <a:off x="14348763" y="11055944"/>
                <a:ext cx="4398364" cy="88572"/>
                <a:chOff x="14348763" y="11055944"/>
                <a:chExt cx="4398364" cy="88572"/>
              </a:xfrm>
            </p:grpSpPr>
            <p:grpSp>
              <p:nvGrpSpPr>
                <p:cNvPr id="1143" name="Google Shape;1143;p8"/>
                <p:cNvGrpSpPr/>
                <p:nvPr/>
              </p:nvGrpSpPr>
              <p:grpSpPr>
                <a:xfrm>
                  <a:off x="14348763" y="11055944"/>
                  <a:ext cx="78849" cy="88550"/>
                  <a:chOff x="14348763" y="11055944"/>
                  <a:chExt cx="78849" cy="88550"/>
                </a:xfrm>
              </p:grpSpPr>
              <p:sp>
                <p:nvSpPr>
                  <p:cNvPr id="1144" name="Google Shape;1144;p8"/>
                  <p:cNvSpPr/>
                  <p:nvPr/>
                </p:nvSpPr>
                <p:spPr>
                  <a:xfrm>
                    <a:off x="14399725" y="1105806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8"/>
                  <p:cNvSpPr/>
                  <p:nvPr/>
                </p:nvSpPr>
                <p:spPr>
                  <a:xfrm>
                    <a:off x="14348763" y="11055944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6" name="Google Shape;1146;p8"/>
                <p:cNvGrpSpPr/>
                <p:nvPr/>
              </p:nvGrpSpPr>
              <p:grpSpPr>
                <a:xfrm>
                  <a:off x="14888792" y="11055986"/>
                  <a:ext cx="78766" cy="88530"/>
                  <a:chOff x="14888792" y="11055986"/>
                  <a:chExt cx="78766" cy="88530"/>
                </a:xfrm>
              </p:grpSpPr>
              <p:sp>
                <p:nvSpPr>
                  <p:cNvPr id="1147" name="Google Shape;1147;p8"/>
                  <p:cNvSpPr/>
                  <p:nvPr/>
                </p:nvSpPr>
                <p:spPr>
                  <a:xfrm>
                    <a:off x="14939664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8"/>
                  <p:cNvSpPr/>
                  <p:nvPr/>
                </p:nvSpPr>
                <p:spPr>
                  <a:xfrm>
                    <a:off x="14888792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9" name="Google Shape;1149;p8"/>
                <p:cNvGrpSpPr/>
                <p:nvPr/>
              </p:nvGrpSpPr>
              <p:grpSpPr>
                <a:xfrm>
                  <a:off x="15428739" y="11055986"/>
                  <a:ext cx="78766" cy="88530"/>
                  <a:chOff x="15428739" y="11055986"/>
                  <a:chExt cx="78766" cy="88530"/>
                </a:xfrm>
              </p:grpSpPr>
              <p:sp>
                <p:nvSpPr>
                  <p:cNvPr id="1150" name="Google Shape;1150;p8"/>
                  <p:cNvSpPr/>
                  <p:nvPr/>
                </p:nvSpPr>
                <p:spPr>
                  <a:xfrm>
                    <a:off x="15479605" y="1105806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1" name="Google Shape;1151;p8"/>
                  <p:cNvSpPr/>
                  <p:nvPr/>
                </p:nvSpPr>
                <p:spPr>
                  <a:xfrm>
                    <a:off x="15428739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2" name="Google Shape;1152;p8"/>
                <p:cNvGrpSpPr/>
                <p:nvPr/>
              </p:nvGrpSpPr>
              <p:grpSpPr>
                <a:xfrm>
                  <a:off x="15968670" y="11055986"/>
                  <a:ext cx="78766" cy="88530"/>
                  <a:chOff x="15968670" y="11055986"/>
                  <a:chExt cx="78766" cy="88530"/>
                </a:xfrm>
              </p:grpSpPr>
              <p:sp>
                <p:nvSpPr>
                  <p:cNvPr id="1153" name="Google Shape;1153;p8"/>
                  <p:cNvSpPr/>
                  <p:nvPr/>
                </p:nvSpPr>
                <p:spPr>
                  <a:xfrm>
                    <a:off x="16019544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8"/>
                  <p:cNvSpPr/>
                  <p:nvPr/>
                </p:nvSpPr>
                <p:spPr>
                  <a:xfrm>
                    <a:off x="15968670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5" name="Google Shape;1155;p8"/>
                <p:cNvGrpSpPr/>
                <p:nvPr/>
              </p:nvGrpSpPr>
              <p:grpSpPr>
                <a:xfrm>
                  <a:off x="16508619" y="11055986"/>
                  <a:ext cx="78766" cy="88530"/>
                  <a:chOff x="16508619" y="11055986"/>
                  <a:chExt cx="78766" cy="88530"/>
                </a:xfrm>
              </p:grpSpPr>
              <p:sp>
                <p:nvSpPr>
                  <p:cNvPr id="1156" name="Google Shape;1156;p8"/>
                  <p:cNvSpPr/>
                  <p:nvPr/>
                </p:nvSpPr>
                <p:spPr>
                  <a:xfrm>
                    <a:off x="16559480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7" name="Google Shape;1157;p8"/>
                  <p:cNvSpPr/>
                  <p:nvPr/>
                </p:nvSpPr>
                <p:spPr>
                  <a:xfrm>
                    <a:off x="16508619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8" name="Google Shape;1158;p8"/>
                <p:cNvGrpSpPr/>
                <p:nvPr/>
              </p:nvGrpSpPr>
              <p:grpSpPr>
                <a:xfrm>
                  <a:off x="17048552" y="11055986"/>
                  <a:ext cx="78766" cy="88530"/>
                  <a:chOff x="17048552" y="11055986"/>
                  <a:chExt cx="78766" cy="88530"/>
                </a:xfrm>
              </p:grpSpPr>
              <p:sp>
                <p:nvSpPr>
                  <p:cNvPr id="1159" name="Google Shape;1159;p8"/>
                  <p:cNvSpPr/>
                  <p:nvPr/>
                </p:nvSpPr>
                <p:spPr>
                  <a:xfrm>
                    <a:off x="17099423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8"/>
                  <p:cNvSpPr/>
                  <p:nvPr/>
                </p:nvSpPr>
                <p:spPr>
                  <a:xfrm>
                    <a:off x="17048552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1" name="Google Shape;1161;p8"/>
                <p:cNvGrpSpPr/>
                <p:nvPr/>
              </p:nvGrpSpPr>
              <p:grpSpPr>
                <a:xfrm>
                  <a:off x="17588498" y="11055986"/>
                  <a:ext cx="78766" cy="88530"/>
                  <a:chOff x="17588498" y="11055986"/>
                  <a:chExt cx="78766" cy="88530"/>
                </a:xfrm>
              </p:grpSpPr>
              <p:sp>
                <p:nvSpPr>
                  <p:cNvPr id="1162" name="Google Shape;1162;p8"/>
                  <p:cNvSpPr/>
                  <p:nvPr/>
                </p:nvSpPr>
                <p:spPr>
                  <a:xfrm>
                    <a:off x="17639359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8"/>
                  <p:cNvSpPr/>
                  <p:nvPr/>
                </p:nvSpPr>
                <p:spPr>
                  <a:xfrm>
                    <a:off x="17588498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4" name="Google Shape;1164;p8"/>
                <p:cNvGrpSpPr/>
                <p:nvPr/>
              </p:nvGrpSpPr>
              <p:grpSpPr>
                <a:xfrm>
                  <a:off x="18128431" y="11055986"/>
                  <a:ext cx="78766" cy="88530"/>
                  <a:chOff x="18128431" y="11055986"/>
                  <a:chExt cx="78766" cy="88530"/>
                </a:xfrm>
              </p:grpSpPr>
              <p:sp>
                <p:nvSpPr>
                  <p:cNvPr id="1165" name="Google Shape;1165;p8"/>
                  <p:cNvSpPr/>
                  <p:nvPr/>
                </p:nvSpPr>
                <p:spPr>
                  <a:xfrm>
                    <a:off x="18179302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8"/>
                  <p:cNvSpPr/>
                  <p:nvPr/>
                </p:nvSpPr>
                <p:spPr>
                  <a:xfrm>
                    <a:off x="18128431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7" name="Google Shape;1167;p8"/>
                <p:cNvGrpSpPr/>
                <p:nvPr/>
              </p:nvGrpSpPr>
              <p:grpSpPr>
                <a:xfrm>
                  <a:off x="18668280" y="11055944"/>
                  <a:ext cx="78847" cy="88550"/>
                  <a:chOff x="18668280" y="11055944"/>
                  <a:chExt cx="78847" cy="88550"/>
                </a:xfrm>
              </p:grpSpPr>
              <p:sp>
                <p:nvSpPr>
                  <p:cNvPr id="1168" name="Google Shape;1168;p8"/>
                  <p:cNvSpPr/>
                  <p:nvPr/>
                </p:nvSpPr>
                <p:spPr>
                  <a:xfrm>
                    <a:off x="18719238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8"/>
                  <p:cNvSpPr/>
                  <p:nvPr/>
                </p:nvSpPr>
                <p:spPr>
                  <a:xfrm>
                    <a:off x="18668280" y="11055944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70" name="Google Shape;1170;p8"/>
              <p:cNvGrpSpPr/>
              <p:nvPr/>
            </p:nvGrpSpPr>
            <p:grpSpPr>
              <a:xfrm>
                <a:off x="14348763" y="11640163"/>
                <a:ext cx="4398364" cy="88571"/>
                <a:chOff x="14348763" y="11640163"/>
                <a:chExt cx="4398364" cy="88571"/>
              </a:xfrm>
            </p:grpSpPr>
            <p:grpSp>
              <p:nvGrpSpPr>
                <p:cNvPr id="1171" name="Google Shape;1171;p8"/>
                <p:cNvGrpSpPr/>
                <p:nvPr/>
              </p:nvGrpSpPr>
              <p:grpSpPr>
                <a:xfrm>
                  <a:off x="14348763" y="11640163"/>
                  <a:ext cx="78849" cy="88550"/>
                  <a:chOff x="14348763" y="11640163"/>
                  <a:chExt cx="78849" cy="88550"/>
                </a:xfrm>
              </p:grpSpPr>
              <p:sp>
                <p:nvSpPr>
                  <p:cNvPr id="1172" name="Google Shape;1172;p8"/>
                  <p:cNvSpPr/>
                  <p:nvPr/>
                </p:nvSpPr>
                <p:spPr>
                  <a:xfrm>
                    <a:off x="14399725" y="11642287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3" name="Google Shape;1173;p8"/>
                  <p:cNvSpPr/>
                  <p:nvPr/>
                </p:nvSpPr>
                <p:spPr>
                  <a:xfrm>
                    <a:off x="14348763" y="1164016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29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6"/>
                          <a:pt x="78266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4" name="Google Shape;1174;p8"/>
                <p:cNvGrpSpPr/>
                <p:nvPr/>
              </p:nvGrpSpPr>
              <p:grpSpPr>
                <a:xfrm>
                  <a:off x="14888792" y="11640205"/>
                  <a:ext cx="78766" cy="88530"/>
                  <a:chOff x="14888792" y="11640205"/>
                  <a:chExt cx="78766" cy="88530"/>
                </a:xfrm>
              </p:grpSpPr>
              <p:sp>
                <p:nvSpPr>
                  <p:cNvPr id="1175" name="Google Shape;1175;p8"/>
                  <p:cNvSpPr/>
                  <p:nvPr/>
                </p:nvSpPr>
                <p:spPr>
                  <a:xfrm>
                    <a:off x="14939664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8"/>
                  <p:cNvSpPr/>
                  <p:nvPr/>
                </p:nvSpPr>
                <p:spPr>
                  <a:xfrm>
                    <a:off x="14888792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7" name="Google Shape;1177;p8"/>
                <p:cNvGrpSpPr/>
                <p:nvPr/>
              </p:nvGrpSpPr>
              <p:grpSpPr>
                <a:xfrm>
                  <a:off x="15428739" y="11640205"/>
                  <a:ext cx="78766" cy="88530"/>
                  <a:chOff x="15428739" y="11640205"/>
                  <a:chExt cx="78766" cy="88530"/>
                </a:xfrm>
              </p:grpSpPr>
              <p:sp>
                <p:nvSpPr>
                  <p:cNvPr id="1178" name="Google Shape;1178;p8"/>
                  <p:cNvSpPr/>
                  <p:nvPr/>
                </p:nvSpPr>
                <p:spPr>
                  <a:xfrm>
                    <a:off x="15479605" y="11642287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8"/>
                  <p:cNvSpPr/>
                  <p:nvPr/>
                </p:nvSpPr>
                <p:spPr>
                  <a:xfrm>
                    <a:off x="15428739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0" name="Google Shape;1180;p8"/>
                <p:cNvGrpSpPr/>
                <p:nvPr/>
              </p:nvGrpSpPr>
              <p:grpSpPr>
                <a:xfrm>
                  <a:off x="15968670" y="11640205"/>
                  <a:ext cx="78766" cy="88530"/>
                  <a:chOff x="15968670" y="11640205"/>
                  <a:chExt cx="78766" cy="88530"/>
                </a:xfrm>
              </p:grpSpPr>
              <p:sp>
                <p:nvSpPr>
                  <p:cNvPr id="1181" name="Google Shape;1181;p8"/>
                  <p:cNvSpPr/>
                  <p:nvPr/>
                </p:nvSpPr>
                <p:spPr>
                  <a:xfrm>
                    <a:off x="16019544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8"/>
                  <p:cNvSpPr/>
                  <p:nvPr/>
                </p:nvSpPr>
                <p:spPr>
                  <a:xfrm>
                    <a:off x="15968670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3" name="Google Shape;1183;p8"/>
                <p:cNvGrpSpPr/>
                <p:nvPr/>
              </p:nvGrpSpPr>
              <p:grpSpPr>
                <a:xfrm>
                  <a:off x="16508619" y="11640205"/>
                  <a:ext cx="78766" cy="88530"/>
                  <a:chOff x="16508619" y="11640205"/>
                  <a:chExt cx="78766" cy="88530"/>
                </a:xfrm>
              </p:grpSpPr>
              <p:sp>
                <p:nvSpPr>
                  <p:cNvPr id="1184" name="Google Shape;1184;p8"/>
                  <p:cNvSpPr/>
                  <p:nvPr/>
                </p:nvSpPr>
                <p:spPr>
                  <a:xfrm>
                    <a:off x="16559480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8"/>
                  <p:cNvSpPr/>
                  <p:nvPr/>
                </p:nvSpPr>
                <p:spPr>
                  <a:xfrm>
                    <a:off x="16508619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6" name="Google Shape;1186;p8"/>
                <p:cNvGrpSpPr/>
                <p:nvPr/>
              </p:nvGrpSpPr>
              <p:grpSpPr>
                <a:xfrm>
                  <a:off x="17048552" y="11640205"/>
                  <a:ext cx="78766" cy="88530"/>
                  <a:chOff x="17048552" y="11640205"/>
                  <a:chExt cx="78766" cy="88530"/>
                </a:xfrm>
              </p:grpSpPr>
              <p:sp>
                <p:nvSpPr>
                  <p:cNvPr id="1187" name="Google Shape;1187;p8"/>
                  <p:cNvSpPr/>
                  <p:nvPr/>
                </p:nvSpPr>
                <p:spPr>
                  <a:xfrm>
                    <a:off x="17099423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8"/>
                  <p:cNvSpPr/>
                  <p:nvPr/>
                </p:nvSpPr>
                <p:spPr>
                  <a:xfrm>
                    <a:off x="17048552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9" name="Google Shape;1189;p8"/>
                <p:cNvGrpSpPr/>
                <p:nvPr/>
              </p:nvGrpSpPr>
              <p:grpSpPr>
                <a:xfrm>
                  <a:off x="17588498" y="11640205"/>
                  <a:ext cx="78766" cy="88530"/>
                  <a:chOff x="17588498" y="11640205"/>
                  <a:chExt cx="78766" cy="88530"/>
                </a:xfrm>
              </p:grpSpPr>
              <p:sp>
                <p:nvSpPr>
                  <p:cNvPr id="1190" name="Google Shape;1190;p8"/>
                  <p:cNvSpPr/>
                  <p:nvPr/>
                </p:nvSpPr>
                <p:spPr>
                  <a:xfrm>
                    <a:off x="17639359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8"/>
                  <p:cNvSpPr/>
                  <p:nvPr/>
                </p:nvSpPr>
                <p:spPr>
                  <a:xfrm>
                    <a:off x="17588498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2" name="Google Shape;1192;p8"/>
                <p:cNvGrpSpPr/>
                <p:nvPr/>
              </p:nvGrpSpPr>
              <p:grpSpPr>
                <a:xfrm>
                  <a:off x="18128431" y="11640205"/>
                  <a:ext cx="78766" cy="88530"/>
                  <a:chOff x="18128431" y="11640205"/>
                  <a:chExt cx="78766" cy="88530"/>
                </a:xfrm>
              </p:grpSpPr>
              <p:sp>
                <p:nvSpPr>
                  <p:cNvPr id="1193" name="Google Shape;1193;p8"/>
                  <p:cNvSpPr/>
                  <p:nvPr/>
                </p:nvSpPr>
                <p:spPr>
                  <a:xfrm>
                    <a:off x="18179302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8"/>
                  <p:cNvSpPr/>
                  <p:nvPr/>
                </p:nvSpPr>
                <p:spPr>
                  <a:xfrm>
                    <a:off x="18128431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8"/>
                <p:cNvGrpSpPr/>
                <p:nvPr/>
              </p:nvGrpSpPr>
              <p:grpSpPr>
                <a:xfrm>
                  <a:off x="18668280" y="11640163"/>
                  <a:ext cx="78847" cy="88550"/>
                  <a:chOff x="18668280" y="11640163"/>
                  <a:chExt cx="78847" cy="88550"/>
                </a:xfrm>
              </p:grpSpPr>
              <p:sp>
                <p:nvSpPr>
                  <p:cNvPr id="1196" name="Google Shape;1196;p8"/>
                  <p:cNvSpPr/>
                  <p:nvPr/>
                </p:nvSpPr>
                <p:spPr>
                  <a:xfrm>
                    <a:off x="18719238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8"/>
                  <p:cNvSpPr/>
                  <p:nvPr/>
                </p:nvSpPr>
                <p:spPr>
                  <a:xfrm>
                    <a:off x="18668280" y="1164016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29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6"/>
                          <a:pt x="78265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98" name="Google Shape;1198;p8"/>
              <p:cNvGrpSpPr/>
              <p:nvPr/>
            </p:nvGrpSpPr>
            <p:grpSpPr>
              <a:xfrm>
                <a:off x="14888792" y="12224381"/>
                <a:ext cx="3858335" cy="88571"/>
                <a:chOff x="14888792" y="12224381"/>
                <a:chExt cx="3858335" cy="88571"/>
              </a:xfrm>
            </p:grpSpPr>
            <p:grpSp>
              <p:nvGrpSpPr>
                <p:cNvPr id="1199" name="Google Shape;1199;p8"/>
                <p:cNvGrpSpPr/>
                <p:nvPr/>
              </p:nvGrpSpPr>
              <p:grpSpPr>
                <a:xfrm>
                  <a:off x="14888792" y="12224423"/>
                  <a:ext cx="78766" cy="88530"/>
                  <a:chOff x="14888792" y="12224423"/>
                  <a:chExt cx="78766" cy="88530"/>
                </a:xfrm>
              </p:grpSpPr>
              <p:sp>
                <p:nvSpPr>
                  <p:cNvPr id="1200" name="Google Shape;1200;p8"/>
                  <p:cNvSpPr/>
                  <p:nvPr/>
                </p:nvSpPr>
                <p:spPr>
                  <a:xfrm>
                    <a:off x="14939664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8"/>
                  <p:cNvSpPr/>
                  <p:nvPr/>
                </p:nvSpPr>
                <p:spPr>
                  <a:xfrm>
                    <a:off x="14888792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8"/>
                <p:cNvGrpSpPr/>
                <p:nvPr/>
              </p:nvGrpSpPr>
              <p:grpSpPr>
                <a:xfrm>
                  <a:off x="15428739" y="12224423"/>
                  <a:ext cx="78766" cy="88530"/>
                  <a:chOff x="15428739" y="12224423"/>
                  <a:chExt cx="78766" cy="88530"/>
                </a:xfrm>
              </p:grpSpPr>
              <p:sp>
                <p:nvSpPr>
                  <p:cNvPr id="1203" name="Google Shape;1203;p8"/>
                  <p:cNvSpPr/>
                  <p:nvPr/>
                </p:nvSpPr>
                <p:spPr>
                  <a:xfrm>
                    <a:off x="15479605" y="12226506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8"/>
                  <p:cNvSpPr/>
                  <p:nvPr/>
                </p:nvSpPr>
                <p:spPr>
                  <a:xfrm>
                    <a:off x="15428739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5" name="Google Shape;1205;p8"/>
                <p:cNvGrpSpPr/>
                <p:nvPr/>
              </p:nvGrpSpPr>
              <p:grpSpPr>
                <a:xfrm>
                  <a:off x="15968670" y="12224423"/>
                  <a:ext cx="78766" cy="88530"/>
                  <a:chOff x="15968670" y="12224423"/>
                  <a:chExt cx="78766" cy="88530"/>
                </a:xfrm>
              </p:grpSpPr>
              <p:sp>
                <p:nvSpPr>
                  <p:cNvPr id="1206" name="Google Shape;1206;p8"/>
                  <p:cNvSpPr/>
                  <p:nvPr/>
                </p:nvSpPr>
                <p:spPr>
                  <a:xfrm>
                    <a:off x="16019544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8"/>
                  <p:cNvSpPr/>
                  <p:nvPr/>
                </p:nvSpPr>
                <p:spPr>
                  <a:xfrm>
                    <a:off x="15968670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8" name="Google Shape;1208;p8"/>
                <p:cNvGrpSpPr/>
                <p:nvPr/>
              </p:nvGrpSpPr>
              <p:grpSpPr>
                <a:xfrm>
                  <a:off x="16508619" y="12224423"/>
                  <a:ext cx="78766" cy="88530"/>
                  <a:chOff x="16508619" y="12224423"/>
                  <a:chExt cx="78766" cy="88530"/>
                </a:xfrm>
              </p:grpSpPr>
              <p:sp>
                <p:nvSpPr>
                  <p:cNvPr id="1209" name="Google Shape;1209;p8"/>
                  <p:cNvSpPr/>
                  <p:nvPr/>
                </p:nvSpPr>
                <p:spPr>
                  <a:xfrm>
                    <a:off x="16559480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0" name="Google Shape;1210;p8"/>
                  <p:cNvSpPr/>
                  <p:nvPr/>
                </p:nvSpPr>
                <p:spPr>
                  <a:xfrm>
                    <a:off x="16508619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1" name="Google Shape;1211;p8"/>
                <p:cNvGrpSpPr/>
                <p:nvPr/>
              </p:nvGrpSpPr>
              <p:grpSpPr>
                <a:xfrm>
                  <a:off x="17048552" y="12224423"/>
                  <a:ext cx="78766" cy="88530"/>
                  <a:chOff x="17048552" y="12224423"/>
                  <a:chExt cx="78766" cy="88530"/>
                </a:xfrm>
              </p:grpSpPr>
              <p:sp>
                <p:nvSpPr>
                  <p:cNvPr id="1212" name="Google Shape;1212;p8"/>
                  <p:cNvSpPr/>
                  <p:nvPr/>
                </p:nvSpPr>
                <p:spPr>
                  <a:xfrm>
                    <a:off x="17099423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8"/>
                  <p:cNvSpPr/>
                  <p:nvPr/>
                </p:nvSpPr>
                <p:spPr>
                  <a:xfrm>
                    <a:off x="17048552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4" name="Google Shape;1214;p8"/>
                <p:cNvGrpSpPr/>
                <p:nvPr/>
              </p:nvGrpSpPr>
              <p:grpSpPr>
                <a:xfrm>
                  <a:off x="17588498" y="12224423"/>
                  <a:ext cx="78766" cy="88530"/>
                  <a:chOff x="17588498" y="12224423"/>
                  <a:chExt cx="78766" cy="88530"/>
                </a:xfrm>
              </p:grpSpPr>
              <p:sp>
                <p:nvSpPr>
                  <p:cNvPr id="1215" name="Google Shape;1215;p8"/>
                  <p:cNvSpPr/>
                  <p:nvPr/>
                </p:nvSpPr>
                <p:spPr>
                  <a:xfrm>
                    <a:off x="17639359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6" name="Google Shape;1216;p8"/>
                  <p:cNvSpPr/>
                  <p:nvPr/>
                </p:nvSpPr>
                <p:spPr>
                  <a:xfrm>
                    <a:off x="17588498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7" name="Google Shape;1217;p8"/>
                <p:cNvGrpSpPr/>
                <p:nvPr/>
              </p:nvGrpSpPr>
              <p:grpSpPr>
                <a:xfrm>
                  <a:off x="18128431" y="12224423"/>
                  <a:ext cx="78766" cy="88530"/>
                  <a:chOff x="18128431" y="12224423"/>
                  <a:chExt cx="78766" cy="88530"/>
                </a:xfrm>
              </p:grpSpPr>
              <p:sp>
                <p:nvSpPr>
                  <p:cNvPr id="1218" name="Google Shape;1218;p8"/>
                  <p:cNvSpPr/>
                  <p:nvPr/>
                </p:nvSpPr>
                <p:spPr>
                  <a:xfrm>
                    <a:off x="18179302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8"/>
                  <p:cNvSpPr/>
                  <p:nvPr/>
                </p:nvSpPr>
                <p:spPr>
                  <a:xfrm>
                    <a:off x="18128431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0" name="Google Shape;1220;p8"/>
                <p:cNvGrpSpPr/>
                <p:nvPr/>
              </p:nvGrpSpPr>
              <p:grpSpPr>
                <a:xfrm>
                  <a:off x="18668280" y="12224381"/>
                  <a:ext cx="78847" cy="88550"/>
                  <a:chOff x="18668280" y="12224381"/>
                  <a:chExt cx="78847" cy="88550"/>
                </a:xfrm>
              </p:grpSpPr>
              <p:sp>
                <p:nvSpPr>
                  <p:cNvPr id="1221" name="Google Shape;1221;p8"/>
                  <p:cNvSpPr/>
                  <p:nvPr/>
                </p:nvSpPr>
                <p:spPr>
                  <a:xfrm>
                    <a:off x="18719238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8"/>
                  <p:cNvSpPr/>
                  <p:nvPr/>
                </p:nvSpPr>
                <p:spPr>
                  <a:xfrm>
                    <a:off x="18668280" y="12224381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23" name="Google Shape;1223;p8"/>
              <p:cNvGrpSpPr/>
              <p:nvPr/>
            </p:nvGrpSpPr>
            <p:grpSpPr>
              <a:xfrm>
                <a:off x="15428739" y="12808615"/>
                <a:ext cx="3318383" cy="88557"/>
                <a:chOff x="15428739" y="12808615"/>
                <a:chExt cx="3318383" cy="88557"/>
              </a:xfrm>
            </p:grpSpPr>
            <p:grpSp>
              <p:nvGrpSpPr>
                <p:cNvPr id="1224" name="Google Shape;1224;p8"/>
                <p:cNvGrpSpPr/>
                <p:nvPr/>
              </p:nvGrpSpPr>
              <p:grpSpPr>
                <a:xfrm>
                  <a:off x="15428739" y="12808642"/>
                  <a:ext cx="78766" cy="88530"/>
                  <a:chOff x="15428739" y="12808642"/>
                  <a:chExt cx="78766" cy="88530"/>
                </a:xfrm>
              </p:grpSpPr>
              <p:sp>
                <p:nvSpPr>
                  <p:cNvPr id="1225" name="Google Shape;1225;p8"/>
                  <p:cNvSpPr/>
                  <p:nvPr/>
                </p:nvSpPr>
                <p:spPr>
                  <a:xfrm>
                    <a:off x="15479605" y="1281073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8"/>
                  <p:cNvSpPr/>
                  <p:nvPr/>
                </p:nvSpPr>
                <p:spPr>
                  <a:xfrm>
                    <a:off x="15428739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7" name="Google Shape;1227;p8"/>
                <p:cNvGrpSpPr/>
                <p:nvPr/>
              </p:nvGrpSpPr>
              <p:grpSpPr>
                <a:xfrm>
                  <a:off x="15968670" y="12808642"/>
                  <a:ext cx="78766" cy="88530"/>
                  <a:chOff x="15968670" y="12808642"/>
                  <a:chExt cx="78766" cy="88530"/>
                </a:xfrm>
              </p:grpSpPr>
              <p:sp>
                <p:nvSpPr>
                  <p:cNvPr id="1228" name="Google Shape;1228;p8"/>
                  <p:cNvSpPr/>
                  <p:nvPr/>
                </p:nvSpPr>
                <p:spPr>
                  <a:xfrm>
                    <a:off x="16019544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8"/>
                  <p:cNvSpPr/>
                  <p:nvPr/>
                </p:nvSpPr>
                <p:spPr>
                  <a:xfrm>
                    <a:off x="15968670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0" name="Google Shape;1230;p8"/>
                <p:cNvGrpSpPr/>
                <p:nvPr/>
              </p:nvGrpSpPr>
              <p:grpSpPr>
                <a:xfrm>
                  <a:off x="16508619" y="12808642"/>
                  <a:ext cx="78766" cy="88530"/>
                  <a:chOff x="16508619" y="12808642"/>
                  <a:chExt cx="78766" cy="88530"/>
                </a:xfrm>
              </p:grpSpPr>
              <p:sp>
                <p:nvSpPr>
                  <p:cNvPr id="1231" name="Google Shape;1231;p8"/>
                  <p:cNvSpPr/>
                  <p:nvPr/>
                </p:nvSpPr>
                <p:spPr>
                  <a:xfrm>
                    <a:off x="16559480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2" name="Google Shape;1232;p8"/>
                  <p:cNvSpPr/>
                  <p:nvPr/>
                </p:nvSpPr>
                <p:spPr>
                  <a:xfrm>
                    <a:off x="16508619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3" name="Google Shape;1233;p8"/>
                <p:cNvGrpSpPr/>
                <p:nvPr/>
              </p:nvGrpSpPr>
              <p:grpSpPr>
                <a:xfrm>
                  <a:off x="17048552" y="12808642"/>
                  <a:ext cx="78766" cy="88530"/>
                  <a:chOff x="17048552" y="12808642"/>
                  <a:chExt cx="78766" cy="88530"/>
                </a:xfrm>
              </p:grpSpPr>
              <p:sp>
                <p:nvSpPr>
                  <p:cNvPr id="1234" name="Google Shape;1234;p8"/>
                  <p:cNvSpPr/>
                  <p:nvPr/>
                </p:nvSpPr>
                <p:spPr>
                  <a:xfrm>
                    <a:off x="17099423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8"/>
                  <p:cNvSpPr/>
                  <p:nvPr/>
                </p:nvSpPr>
                <p:spPr>
                  <a:xfrm>
                    <a:off x="17048552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6" name="Google Shape;1236;p8"/>
                <p:cNvGrpSpPr/>
                <p:nvPr/>
              </p:nvGrpSpPr>
              <p:grpSpPr>
                <a:xfrm>
                  <a:off x="17588498" y="12808642"/>
                  <a:ext cx="78766" cy="88530"/>
                  <a:chOff x="17588498" y="12808642"/>
                  <a:chExt cx="78766" cy="88530"/>
                </a:xfrm>
              </p:grpSpPr>
              <p:sp>
                <p:nvSpPr>
                  <p:cNvPr id="1237" name="Google Shape;1237;p8"/>
                  <p:cNvSpPr/>
                  <p:nvPr/>
                </p:nvSpPr>
                <p:spPr>
                  <a:xfrm>
                    <a:off x="17639359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8" name="Google Shape;1238;p8"/>
                  <p:cNvSpPr/>
                  <p:nvPr/>
                </p:nvSpPr>
                <p:spPr>
                  <a:xfrm>
                    <a:off x="17588498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9" name="Google Shape;1239;p8"/>
                <p:cNvGrpSpPr/>
                <p:nvPr/>
              </p:nvGrpSpPr>
              <p:grpSpPr>
                <a:xfrm>
                  <a:off x="18128431" y="12808642"/>
                  <a:ext cx="78766" cy="88530"/>
                  <a:chOff x="18128431" y="12808642"/>
                  <a:chExt cx="78766" cy="88530"/>
                </a:xfrm>
              </p:grpSpPr>
              <p:sp>
                <p:nvSpPr>
                  <p:cNvPr id="1240" name="Google Shape;1240;p8"/>
                  <p:cNvSpPr/>
                  <p:nvPr/>
                </p:nvSpPr>
                <p:spPr>
                  <a:xfrm>
                    <a:off x="18179302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8"/>
                  <p:cNvSpPr/>
                  <p:nvPr/>
                </p:nvSpPr>
                <p:spPr>
                  <a:xfrm>
                    <a:off x="18128431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2" name="Google Shape;1242;p8"/>
                <p:cNvGrpSpPr/>
                <p:nvPr/>
              </p:nvGrpSpPr>
              <p:grpSpPr>
                <a:xfrm>
                  <a:off x="18668331" y="12808615"/>
                  <a:ext cx="78791" cy="88517"/>
                  <a:chOff x="18668331" y="12808615"/>
                  <a:chExt cx="78791" cy="88517"/>
                </a:xfrm>
              </p:grpSpPr>
              <p:sp>
                <p:nvSpPr>
                  <p:cNvPr id="1243" name="Google Shape;1243;p8"/>
                  <p:cNvSpPr/>
                  <p:nvPr/>
                </p:nvSpPr>
                <p:spPr>
                  <a:xfrm>
                    <a:off x="18719238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8"/>
                  <p:cNvSpPr/>
                  <p:nvPr/>
                </p:nvSpPr>
                <p:spPr>
                  <a:xfrm>
                    <a:off x="18668331" y="12808615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19" y="2927"/>
                          <a:pt x="37944" y="-3780"/>
                          <a:pt x="54413" y="4114"/>
                        </a:cubicBezTo>
                        <a:cubicBezTo>
                          <a:pt x="42096" y="-2099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43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45" name="Google Shape;1245;p8"/>
            <p:cNvSpPr/>
            <p:nvPr/>
          </p:nvSpPr>
          <p:spPr>
            <a:xfrm>
              <a:off x="13970831" y="11843673"/>
              <a:ext cx="1415096" cy="1641054"/>
            </a:xfrm>
            <a:custGeom>
              <a:avLst/>
              <a:gdLst/>
              <a:ahLst/>
              <a:cxnLst/>
              <a:rect l="l" t="t" r="r" b="b"/>
              <a:pathLst>
                <a:path w="1415096" h="1641054" extrusionOk="0">
                  <a:moveTo>
                    <a:pt x="960011" y="1311971"/>
                  </a:moveTo>
                  <a:cubicBezTo>
                    <a:pt x="1054921" y="1403805"/>
                    <a:pt x="1158228" y="1486635"/>
                    <a:pt x="1269020" y="1558549"/>
                  </a:cubicBezTo>
                  <a:cubicBezTo>
                    <a:pt x="1325590" y="1595276"/>
                    <a:pt x="1379874" y="1627748"/>
                    <a:pt x="1415097" y="1641055"/>
                  </a:cubicBezTo>
                  <a:cubicBezTo>
                    <a:pt x="1297436" y="1514359"/>
                    <a:pt x="1260963" y="1325324"/>
                    <a:pt x="1203730" y="1153589"/>
                  </a:cubicBezTo>
                  <a:cubicBezTo>
                    <a:pt x="1133393" y="940671"/>
                    <a:pt x="1183665" y="736911"/>
                    <a:pt x="1122542" y="724330"/>
                  </a:cubicBezTo>
                  <a:cubicBezTo>
                    <a:pt x="625951" y="622796"/>
                    <a:pt x="229488" y="431064"/>
                    <a:pt x="0" y="0"/>
                  </a:cubicBezTo>
                  <a:cubicBezTo>
                    <a:pt x="12703" y="51823"/>
                    <a:pt x="31781" y="111694"/>
                    <a:pt x="56785" y="176823"/>
                  </a:cubicBezTo>
                  <a:cubicBezTo>
                    <a:pt x="163426" y="454593"/>
                    <a:pt x="332069" y="704424"/>
                    <a:pt x="545998" y="9113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8"/>
          <p:cNvGrpSpPr/>
          <p:nvPr/>
        </p:nvGrpSpPr>
        <p:grpSpPr>
          <a:xfrm>
            <a:off x="6588346" y="4035905"/>
            <a:ext cx="1575099" cy="1288408"/>
            <a:chOff x="13282252" y="8166700"/>
            <a:chExt cx="3045436" cy="2491121"/>
          </a:xfrm>
        </p:grpSpPr>
        <p:sp>
          <p:nvSpPr>
            <p:cNvPr id="1247" name="Google Shape;1247;p8"/>
            <p:cNvSpPr/>
            <p:nvPr/>
          </p:nvSpPr>
          <p:spPr>
            <a:xfrm>
              <a:off x="15368725" y="8777846"/>
              <a:ext cx="941759" cy="1526192"/>
            </a:xfrm>
            <a:custGeom>
              <a:avLst/>
              <a:gdLst/>
              <a:ahLst/>
              <a:cxnLst/>
              <a:rect l="l" t="t" r="r" b="b"/>
              <a:pathLst>
                <a:path w="941759" h="1526192" extrusionOk="0">
                  <a:moveTo>
                    <a:pt x="934561" y="611248"/>
                  </a:moveTo>
                  <a:cubicBezTo>
                    <a:pt x="923804" y="634774"/>
                    <a:pt x="227835" y="1355446"/>
                    <a:pt x="207263" y="1376844"/>
                  </a:cubicBezTo>
                  <a:cubicBezTo>
                    <a:pt x="153769" y="1432531"/>
                    <a:pt x="98949" y="1485218"/>
                    <a:pt x="31246" y="1523287"/>
                  </a:cubicBezTo>
                  <a:cubicBezTo>
                    <a:pt x="14087" y="1532878"/>
                    <a:pt x="-2609" y="1517104"/>
                    <a:pt x="341" y="1499547"/>
                  </a:cubicBezTo>
                  <a:cubicBezTo>
                    <a:pt x="49162" y="1205072"/>
                    <a:pt x="248322" y="318272"/>
                    <a:pt x="336493" y="57547"/>
                  </a:cubicBezTo>
                  <a:cubicBezTo>
                    <a:pt x="342964" y="34957"/>
                    <a:pt x="352725" y="12776"/>
                    <a:pt x="375429" y="3594"/>
                  </a:cubicBezTo>
                  <a:cubicBezTo>
                    <a:pt x="410554" y="-10561"/>
                    <a:pt x="435794" y="20115"/>
                    <a:pt x="457287" y="43108"/>
                  </a:cubicBezTo>
                  <a:cubicBezTo>
                    <a:pt x="943165" y="563872"/>
                    <a:pt x="959931" y="555900"/>
                    <a:pt x="934561" y="6112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5555998" y="8777329"/>
              <a:ext cx="750519" cy="623089"/>
            </a:xfrm>
            <a:custGeom>
              <a:avLst/>
              <a:gdLst/>
              <a:ahLst/>
              <a:cxnLst/>
              <a:rect l="l" t="t" r="r" b="b"/>
              <a:pathLst>
                <a:path w="750519" h="623089" extrusionOk="0">
                  <a:moveTo>
                    <a:pt x="750520" y="571907"/>
                  </a:moveTo>
                  <a:cubicBezTo>
                    <a:pt x="692298" y="630702"/>
                    <a:pt x="812853" y="612298"/>
                    <a:pt x="0" y="623089"/>
                  </a:cubicBezTo>
                  <a:cubicBezTo>
                    <a:pt x="140350" y="42538"/>
                    <a:pt x="154549" y="-79910"/>
                    <a:pt x="270008" y="43620"/>
                  </a:cubicBezTo>
                  <a:cubicBezTo>
                    <a:pt x="752961" y="561245"/>
                    <a:pt x="742130" y="541729"/>
                    <a:pt x="750520" y="571907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9" name="Google Shape;1249;p8"/>
            <p:cNvGrpSpPr/>
            <p:nvPr/>
          </p:nvGrpSpPr>
          <p:grpSpPr>
            <a:xfrm>
              <a:off x="13282252" y="8758881"/>
              <a:ext cx="3045436" cy="1898940"/>
              <a:chOff x="13282252" y="8758881"/>
              <a:chExt cx="3045436" cy="1898940"/>
            </a:xfrm>
          </p:grpSpPr>
          <p:sp>
            <p:nvSpPr>
              <p:cNvPr id="1250" name="Google Shape;1250;p8"/>
              <p:cNvSpPr/>
              <p:nvPr/>
            </p:nvSpPr>
            <p:spPr>
              <a:xfrm>
                <a:off x="15484373" y="9365062"/>
                <a:ext cx="843314" cy="909555"/>
              </a:xfrm>
              <a:custGeom>
                <a:avLst/>
                <a:gdLst/>
                <a:ahLst/>
                <a:cxnLst/>
                <a:rect l="l" t="t" r="r" b="b"/>
                <a:pathLst>
                  <a:path w="843314" h="909555" extrusionOk="0">
                    <a:moveTo>
                      <a:pt x="137486" y="806961"/>
                    </a:moveTo>
                    <a:cubicBezTo>
                      <a:pt x="64163" y="889880"/>
                      <a:pt x="59634" y="898569"/>
                      <a:pt x="40726" y="909555"/>
                    </a:cubicBezTo>
                    <a:cubicBezTo>
                      <a:pt x="-3242" y="874630"/>
                      <a:pt x="56" y="877554"/>
                      <a:pt x="56" y="876976"/>
                    </a:cubicBezTo>
                    <a:cubicBezTo>
                      <a:pt x="10205" y="841368"/>
                      <a:pt x="391620" y="429855"/>
                      <a:pt x="400504" y="420264"/>
                    </a:cubicBezTo>
                    <a:cubicBezTo>
                      <a:pt x="803981" y="-14940"/>
                      <a:pt x="797843" y="25601"/>
                      <a:pt x="788416" y="351"/>
                    </a:cubicBezTo>
                    <a:cubicBezTo>
                      <a:pt x="948341" y="-6928"/>
                      <a:pt x="766958" y="93768"/>
                      <a:pt x="137486" y="806961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8"/>
              <p:cNvSpPr/>
              <p:nvPr/>
            </p:nvSpPr>
            <p:spPr>
              <a:xfrm>
                <a:off x="13282252" y="8758881"/>
                <a:ext cx="3041311" cy="1898940"/>
              </a:xfrm>
              <a:custGeom>
                <a:avLst/>
                <a:gdLst/>
                <a:ahLst/>
                <a:cxnLst/>
                <a:rect l="l" t="t" r="r" b="b"/>
                <a:pathLst>
                  <a:path w="3041311" h="1898940" extrusionOk="0">
                    <a:moveTo>
                      <a:pt x="3041312" y="604215"/>
                    </a:moveTo>
                    <a:cubicBezTo>
                      <a:pt x="2984669" y="606791"/>
                      <a:pt x="2991165" y="607558"/>
                      <a:pt x="2989437" y="604101"/>
                    </a:cubicBezTo>
                    <a:cubicBezTo>
                      <a:pt x="2989357" y="604021"/>
                      <a:pt x="2989432" y="595053"/>
                      <a:pt x="2924912" y="523976"/>
                    </a:cubicBezTo>
                    <a:cubicBezTo>
                      <a:pt x="2746941" y="327781"/>
                      <a:pt x="2543152" y="116643"/>
                      <a:pt x="2523308" y="98169"/>
                    </a:cubicBezTo>
                    <a:cubicBezTo>
                      <a:pt x="2511176" y="86730"/>
                      <a:pt x="2491188" y="91931"/>
                      <a:pt x="2486280" y="107874"/>
                    </a:cubicBezTo>
                    <a:cubicBezTo>
                      <a:pt x="2264172" y="826224"/>
                      <a:pt x="2155414" y="1293479"/>
                      <a:pt x="2124828" y="1378246"/>
                    </a:cubicBezTo>
                    <a:cubicBezTo>
                      <a:pt x="2147318" y="1410776"/>
                      <a:pt x="2152121" y="1448511"/>
                      <a:pt x="2141349" y="1485404"/>
                    </a:cubicBezTo>
                    <a:cubicBezTo>
                      <a:pt x="2159026" y="1475410"/>
                      <a:pt x="2181785" y="1476217"/>
                      <a:pt x="2202003" y="1483327"/>
                    </a:cubicBezTo>
                    <a:cubicBezTo>
                      <a:pt x="2203050" y="1484373"/>
                      <a:pt x="2193822" y="1476795"/>
                      <a:pt x="2242848" y="1515736"/>
                    </a:cubicBezTo>
                    <a:cubicBezTo>
                      <a:pt x="2310387" y="1593479"/>
                      <a:pt x="2267928" y="1728144"/>
                      <a:pt x="2156251" y="1739703"/>
                    </a:cubicBezTo>
                    <a:cubicBezTo>
                      <a:pt x="2155673" y="1739763"/>
                      <a:pt x="150849" y="1898627"/>
                      <a:pt x="150261" y="1898622"/>
                    </a:cubicBezTo>
                    <a:cubicBezTo>
                      <a:pt x="54891" y="1904979"/>
                      <a:pt x="28420" y="1815144"/>
                      <a:pt x="38883" y="1728035"/>
                    </a:cubicBezTo>
                    <a:cubicBezTo>
                      <a:pt x="38883" y="1717612"/>
                      <a:pt x="50148" y="1693747"/>
                      <a:pt x="54134" y="1681934"/>
                    </a:cubicBezTo>
                    <a:cubicBezTo>
                      <a:pt x="-781" y="1627264"/>
                      <a:pt x="-22722" y="1502489"/>
                      <a:pt x="30448" y="1452596"/>
                    </a:cubicBezTo>
                    <a:cubicBezTo>
                      <a:pt x="55922" y="1421099"/>
                      <a:pt x="119989" y="1428443"/>
                      <a:pt x="119989" y="1423022"/>
                    </a:cubicBezTo>
                    <a:cubicBezTo>
                      <a:pt x="108027" y="1221585"/>
                      <a:pt x="110528" y="1364715"/>
                      <a:pt x="80300" y="487706"/>
                    </a:cubicBezTo>
                    <a:cubicBezTo>
                      <a:pt x="80300" y="261965"/>
                      <a:pt x="46600" y="190744"/>
                      <a:pt x="92487" y="177028"/>
                    </a:cubicBezTo>
                    <a:cubicBezTo>
                      <a:pt x="151447" y="159102"/>
                      <a:pt x="2445331" y="-26945"/>
                      <a:pt x="2494531" y="3322"/>
                    </a:cubicBezTo>
                    <a:cubicBezTo>
                      <a:pt x="2523189" y="14532"/>
                      <a:pt x="2794317" y="306581"/>
                      <a:pt x="2795040" y="307353"/>
                    </a:cubicBezTo>
                    <a:cubicBezTo>
                      <a:pt x="3008603" y="535774"/>
                      <a:pt x="3030864" y="556500"/>
                      <a:pt x="3041312" y="6042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2" name="Google Shape;1252;p8"/>
            <p:cNvSpPr/>
            <p:nvPr/>
          </p:nvSpPr>
          <p:spPr>
            <a:xfrm>
              <a:off x="15374277" y="10312438"/>
              <a:ext cx="118171" cy="113722"/>
            </a:xfrm>
            <a:custGeom>
              <a:avLst/>
              <a:gdLst/>
              <a:ahLst/>
              <a:cxnLst/>
              <a:rect l="l" t="t" r="r" b="b"/>
              <a:pathLst>
                <a:path w="118171" h="113722" extrusionOk="0">
                  <a:moveTo>
                    <a:pt x="101196" y="94757"/>
                  </a:moveTo>
                  <a:cubicBezTo>
                    <a:pt x="67596" y="130081"/>
                    <a:pt x="10070" y="113011"/>
                    <a:pt x="1083" y="68704"/>
                  </a:cubicBezTo>
                  <a:cubicBezTo>
                    <a:pt x="-7118" y="28269"/>
                    <a:pt x="32740" y="-5123"/>
                    <a:pt x="71098" y="652"/>
                  </a:cubicBezTo>
                  <a:cubicBezTo>
                    <a:pt x="118065" y="7642"/>
                    <a:pt x="133256" y="60962"/>
                    <a:pt x="101196" y="947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5211495" y="10134631"/>
              <a:ext cx="137194" cy="139470"/>
            </a:xfrm>
            <a:custGeom>
              <a:avLst/>
              <a:gdLst/>
              <a:ahLst/>
              <a:cxnLst/>
              <a:rect l="l" t="t" r="r" b="b"/>
              <a:pathLst>
                <a:path w="137194" h="139470" extrusionOk="0">
                  <a:moveTo>
                    <a:pt x="28804" y="117168"/>
                  </a:moveTo>
                  <a:cubicBezTo>
                    <a:pt x="-35876" y="63788"/>
                    <a:pt x="18640" y="-29255"/>
                    <a:pt x="91191" y="8969"/>
                  </a:cubicBezTo>
                  <a:cubicBezTo>
                    <a:pt x="185480" y="58677"/>
                    <a:pt x="119824" y="191987"/>
                    <a:pt x="28804" y="11716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3427255" y="10496669"/>
              <a:ext cx="1934417" cy="145576"/>
            </a:xfrm>
            <a:custGeom>
              <a:avLst/>
              <a:gdLst/>
              <a:ahLst/>
              <a:cxnLst/>
              <a:rect l="l" t="t" r="r" b="b"/>
              <a:pathLst>
                <a:path w="1934417" h="145576" extrusionOk="0">
                  <a:moveTo>
                    <a:pt x="1921031" y="67"/>
                  </a:moveTo>
                  <a:cubicBezTo>
                    <a:pt x="793111" y="100638"/>
                    <a:pt x="105273" y="112262"/>
                    <a:pt x="6634" y="127263"/>
                  </a:cubicBezTo>
                  <a:cubicBezTo>
                    <a:pt x="-3818" y="128853"/>
                    <a:pt x="-994" y="144338"/>
                    <a:pt x="8672" y="144995"/>
                  </a:cubicBezTo>
                  <a:cubicBezTo>
                    <a:pt x="107012" y="151691"/>
                    <a:pt x="1053503" y="99796"/>
                    <a:pt x="1920458" y="28630"/>
                  </a:cubicBezTo>
                  <a:cubicBezTo>
                    <a:pt x="1938638" y="27135"/>
                    <a:pt x="1939301" y="-1562"/>
                    <a:pt x="1921031" y="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5181405" y="10022801"/>
              <a:ext cx="203610" cy="94232"/>
            </a:xfrm>
            <a:custGeom>
              <a:avLst/>
              <a:gdLst/>
              <a:ahLst/>
              <a:cxnLst/>
              <a:rect l="l" t="t" r="r" b="b"/>
              <a:pathLst>
                <a:path w="203610" h="94232" extrusionOk="0">
                  <a:moveTo>
                    <a:pt x="201881" y="79555"/>
                  </a:moveTo>
                  <a:cubicBezTo>
                    <a:pt x="159273" y="20576"/>
                    <a:pt x="77589" y="-10598"/>
                    <a:pt x="6567" y="3267"/>
                  </a:cubicBezTo>
                  <a:cubicBezTo>
                    <a:pt x="-3607" y="5250"/>
                    <a:pt x="-1315" y="21821"/>
                    <a:pt x="9013" y="21353"/>
                  </a:cubicBezTo>
                  <a:cubicBezTo>
                    <a:pt x="80404" y="18094"/>
                    <a:pt x="136285" y="40998"/>
                    <a:pt x="186356" y="91533"/>
                  </a:cubicBezTo>
                  <a:cubicBezTo>
                    <a:pt x="194009" y="99255"/>
                    <a:pt x="208622" y="88887"/>
                    <a:pt x="201881" y="79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15272752" y="10278164"/>
              <a:ext cx="127914" cy="65459"/>
            </a:xfrm>
            <a:custGeom>
              <a:avLst/>
              <a:gdLst/>
              <a:ahLst/>
              <a:cxnLst/>
              <a:rect l="l" t="t" r="r" b="b"/>
              <a:pathLst>
                <a:path w="127914" h="65459" extrusionOk="0">
                  <a:moveTo>
                    <a:pt x="110159" y="2277"/>
                  </a:moveTo>
                  <a:cubicBezTo>
                    <a:pt x="78826" y="27408"/>
                    <a:pt x="50004" y="45075"/>
                    <a:pt x="8626" y="47402"/>
                  </a:cubicBezTo>
                  <a:cubicBezTo>
                    <a:pt x="-2848" y="48049"/>
                    <a:pt x="-2903" y="64695"/>
                    <a:pt x="8626" y="65273"/>
                  </a:cubicBezTo>
                  <a:cubicBezTo>
                    <a:pt x="51782" y="67445"/>
                    <a:pt x="100050" y="50705"/>
                    <a:pt x="125998" y="14499"/>
                  </a:cubicBezTo>
                  <a:cubicBezTo>
                    <a:pt x="133207" y="4445"/>
                    <a:pt x="118345" y="-4289"/>
                    <a:pt x="110159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15377098" y="8873615"/>
              <a:ext cx="314296" cy="1137724"/>
            </a:xfrm>
            <a:custGeom>
              <a:avLst/>
              <a:gdLst/>
              <a:ahLst/>
              <a:cxnLst/>
              <a:rect l="l" t="t" r="r" b="b"/>
              <a:pathLst>
                <a:path w="314296" h="1137724" extrusionOk="0">
                  <a:moveTo>
                    <a:pt x="291655" y="7987"/>
                  </a:moveTo>
                  <a:cubicBezTo>
                    <a:pt x="178822" y="376140"/>
                    <a:pt x="76756" y="749046"/>
                    <a:pt x="209" y="1126551"/>
                  </a:cubicBezTo>
                  <a:cubicBezTo>
                    <a:pt x="-2058" y="1137736"/>
                    <a:pt x="14846" y="1142583"/>
                    <a:pt x="17442" y="1131304"/>
                  </a:cubicBezTo>
                  <a:cubicBezTo>
                    <a:pt x="104004" y="755478"/>
                    <a:pt x="198078" y="382134"/>
                    <a:pt x="313716" y="14071"/>
                  </a:cubicBezTo>
                  <a:cubicBezTo>
                    <a:pt x="318140" y="1"/>
                    <a:pt x="295964" y="-6077"/>
                    <a:pt x="291655" y="7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5566516" y="9453374"/>
              <a:ext cx="711628" cy="781210"/>
            </a:xfrm>
            <a:custGeom>
              <a:avLst/>
              <a:gdLst/>
              <a:ahLst/>
              <a:cxnLst/>
              <a:rect l="l" t="t" r="r" b="b"/>
              <a:pathLst>
                <a:path w="711628" h="781210" extrusionOk="0">
                  <a:moveTo>
                    <a:pt x="691098" y="3483"/>
                  </a:moveTo>
                  <a:cubicBezTo>
                    <a:pt x="485342" y="201547"/>
                    <a:pt x="57686" y="676763"/>
                    <a:pt x="1401" y="767674"/>
                  </a:cubicBezTo>
                  <a:cubicBezTo>
                    <a:pt x="-4199" y="776717"/>
                    <a:pt x="8297" y="785670"/>
                    <a:pt x="15755" y="778750"/>
                  </a:cubicBezTo>
                  <a:cubicBezTo>
                    <a:pt x="89273" y="710523"/>
                    <a:pt x="91944" y="659465"/>
                    <a:pt x="708143" y="20522"/>
                  </a:cubicBezTo>
                  <a:cubicBezTo>
                    <a:pt x="718919" y="9347"/>
                    <a:pt x="702289" y="-7288"/>
                    <a:pt x="691098" y="3483"/>
                  </a:cubicBezTo>
                  <a:close/>
                </a:path>
              </a:pathLst>
            </a:custGeom>
            <a:solidFill>
              <a:srgbClr val="E14B1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3496542" y="10324080"/>
              <a:ext cx="1687344" cy="133260"/>
            </a:xfrm>
            <a:custGeom>
              <a:avLst/>
              <a:gdLst/>
              <a:ahLst/>
              <a:cxnLst/>
              <a:rect l="l" t="t" r="r" b="b"/>
              <a:pathLst>
                <a:path w="1687344" h="133260" extrusionOk="0">
                  <a:moveTo>
                    <a:pt x="1675710" y="1"/>
                  </a:moveTo>
                  <a:cubicBezTo>
                    <a:pt x="1316421" y="4834"/>
                    <a:pt x="376999" y="55000"/>
                    <a:pt x="6574" y="115156"/>
                  </a:cubicBezTo>
                  <a:cubicBezTo>
                    <a:pt x="-3629" y="116815"/>
                    <a:pt x="-1293" y="133904"/>
                    <a:pt x="9021" y="133241"/>
                  </a:cubicBezTo>
                  <a:cubicBezTo>
                    <a:pt x="488442" y="102471"/>
                    <a:pt x="568915" y="56928"/>
                    <a:pt x="1675710" y="24105"/>
                  </a:cubicBezTo>
                  <a:cubicBezTo>
                    <a:pt x="1691175" y="23642"/>
                    <a:pt x="1691270" y="-208"/>
                    <a:pt x="1675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3864148" y="8166700"/>
              <a:ext cx="1144711" cy="2005208"/>
            </a:xfrm>
            <a:custGeom>
              <a:avLst/>
              <a:gdLst/>
              <a:ahLst/>
              <a:cxnLst/>
              <a:rect l="l" t="t" r="r" b="b"/>
              <a:pathLst>
                <a:path w="1144711" h="2005208" extrusionOk="0">
                  <a:moveTo>
                    <a:pt x="106358" y="2005209"/>
                  </a:moveTo>
                  <a:cubicBezTo>
                    <a:pt x="444288" y="590122"/>
                    <a:pt x="447825" y="624320"/>
                    <a:pt x="414778" y="533918"/>
                  </a:cubicBezTo>
                  <a:cubicBezTo>
                    <a:pt x="354797" y="369673"/>
                    <a:pt x="70769" y="464958"/>
                    <a:pt x="6708" y="271941"/>
                  </a:cubicBezTo>
                  <a:cubicBezTo>
                    <a:pt x="-20500" y="189739"/>
                    <a:pt x="39232" y="111638"/>
                    <a:pt x="110807" y="77783"/>
                  </a:cubicBezTo>
                  <a:cubicBezTo>
                    <a:pt x="290411" y="-7054"/>
                    <a:pt x="754019" y="-17592"/>
                    <a:pt x="968834" y="22555"/>
                  </a:cubicBezTo>
                  <a:cubicBezTo>
                    <a:pt x="1144428" y="55279"/>
                    <a:pt x="1169523" y="173163"/>
                    <a:pt x="1126193" y="264832"/>
                  </a:cubicBezTo>
                  <a:cubicBezTo>
                    <a:pt x="1035043" y="457530"/>
                    <a:pt x="779723" y="353341"/>
                    <a:pt x="730194" y="499949"/>
                  </a:cubicBezTo>
                  <a:cubicBezTo>
                    <a:pt x="703444" y="579097"/>
                    <a:pt x="714136" y="578793"/>
                    <a:pt x="925852" y="1362654"/>
                  </a:cubicBezTo>
                  <a:cubicBezTo>
                    <a:pt x="933056" y="1389329"/>
                    <a:pt x="1074123" y="1911214"/>
                    <a:pt x="1074258" y="1911796"/>
                  </a:cubicBezTo>
                  <a:cubicBezTo>
                    <a:pt x="1011825" y="1916888"/>
                    <a:pt x="1023095" y="1921906"/>
                    <a:pt x="1015507" y="1893716"/>
                  </a:cubicBezTo>
                  <a:cubicBezTo>
                    <a:pt x="976506" y="1750073"/>
                    <a:pt x="1143396" y="2365425"/>
                    <a:pt x="703444" y="731598"/>
                  </a:cubicBezTo>
                  <a:cubicBezTo>
                    <a:pt x="577379" y="262654"/>
                    <a:pt x="907527" y="421872"/>
                    <a:pt x="1049068" y="286380"/>
                  </a:cubicBezTo>
                  <a:cubicBezTo>
                    <a:pt x="1109318" y="228725"/>
                    <a:pt x="1111575" y="131910"/>
                    <a:pt x="1030698" y="93029"/>
                  </a:cubicBezTo>
                  <a:cubicBezTo>
                    <a:pt x="878804" y="19940"/>
                    <a:pt x="169438" y="26476"/>
                    <a:pt x="69270" y="176332"/>
                  </a:cubicBezTo>
                  <a:cubicBezTo>
                    <a:pt x="9134" y="266277"/>
                    <a:pt x="112017" y="334095"/>
                    <a:pt x="188041" y="355010"/>
                  </a:cubicBezTo>
                  <a:cubicBezTo>
                    <a:pt x="608652" y="470708"/>
                    <a:pt x="535837" y="417866"/>
                    <a:pt x="160948" y="1999429"/>
                  </a:cubicBezTo>
                  <a:lnTo>
                    <a:pt x="106358" y="2005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3532870" y="10040715"/>
              <a:ext cx="1593688" cy="176815"/>
            </a:xfrm>
            <a:custGeom>
              <a:avLst/>
              <a:gdLst/>
              <a:ahLst/>
              <a:cxnLst/>
              <a:rect l="l" t="t" r="r" b="b"/>
              <a:pathLst>
                <a:path w="1593688" h="176815" extrusionOk="0">
                  <a:moveTo>
                    <a:pt x="1582385" y="46"/>
                  </a:moveTo>
                  <a:cubicBezTo>
                    <a:pt x="917166" y="53804"/>
                    <a:pt x="290086" y="122116"/>
                    <a:pt x="8449" y="159019"/>
                  </a:cubicBezTo>
                  <a:cubicBezTo>
                    <a:pt x="-2611" y="160469"/>
                    <a:pt x="-3020" y="177962"/>
                    <a:pt x="8449" y="176756"/>
                  </a:cubicBezTo>
                  <a:cubicBezTo>
                    <a:pt x="808921" y="92571"/>
                    <a:pt x="949191" y="74097"/>
                    <a:pt x="1582385" y="23607"/>
                  </a:cubicBezTo>
                  <a:cubicBezTo>
                    <a:pt x="1597396" y="22406"/>
                    <a:pt x="1597516" y="-1175"/>
                    <a:pt x="1582385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15362263" y="10303796"/>
              <a:ext cx="158926" cy="154700"/>
            </a:xfrm>
            <a:custGeom>
              <a:avLst/>
              <a:gdLst/>
              <a:ahLst/>
              <a:cxnLst/>
              <a:rect l="l" t="t" r="r" b="b"/>
              <a:pathLst>
                <a:path w="158926" h="154700" extrusionOk="0">
                  <a:moveTo>
                    <a:pt x="95652" y="1124"/>
                  </a:moveTo>
                  <a:cubicBezTo>
                    <a:pt x="205321" y="17446"/>
                    <a:pt x="159270" y="177381"/>
                    <a:pt x="57647" y="151971"/>
                  </a:cubicBezTo>
                  <a:cubicBezTo>
                    <a:pt x="-39920" y="127309"/>
                    <a:pt x="-4502" y="-13957"/>
                    <a:pt x="95652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15217723" y="10119123"/>
              <a:ext cx="158926" cy="154701"/>
            </a:xfrm>
            <a:custGeom>
              <a:avLst/>
              <a:gdLst/>
              <a:ahLst/>
              <a:cxnLst/>
              <a:rect l="l" t="t" r="r" b="b"/>
              <a:pathLst>
                <a:path w="158926" h="154701" extrusionOk="0">
                  <a:moveTo>
                    <a:pt x="95651" y="1124"/>
                  </a:moveTo>
                  <a:cubicBezTo>
                    <a:pt x="205320" y="17446"/>
                    <a:pt x="159270" y="177381"/>
                    <a:pt x="57647" y="151972"/>
                  </a:cubicBezTo>
                  <a:cubicBezTo>
                    <a:pt x="-39920" y="127305"/>
                    <a:pt x="-4502" y="-13962"/>
                    <a:pt x="95651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4" name="Google Shape;1264;p8"/>
          <p:cNvSpPr txBox="1">
            <a:spLocks noGrp="1"/>
          </p:cNvSpPr>
          <p:nvPr>
            <p:ph type="title"/>
          </p:nvPr>
        </p:nvSpPr>
        <p:spPr>
          <a:xfrm>
            <a:off x="2224575" y="940150"/>
            <a:ext cx="4695000" cy="336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267" name="Google Shape;126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●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■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●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■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●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unito"/>
              <a:buChar char="■"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exels.com/&amp;utm_source=slidescarniva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"/>
          <p:cNvSpPr/>
          <p:nvPr/>
        </p:nvSpPr>
        <p:spPr>
          <a:xfrm rot="-395572">
            <a:off x="-552757" y="1859019"/>
            <a:ext cx="2591348" cy="3742183"/>
          </a:xfrm>
          <a:custGeom>
            <a:avLst/>
            <a:gdLst/>
            <a:ahLst/>
            <a:cxnLst/>
            <a:rect l="l" t="t" r="r" b="b"/>
            <a:pathLst>
              <a:path w="5174294" h="7472234" extrusionOk="0">
                <a:moveTo>
                  <a:pt x="1518789" y="7437487"/>
                </a:moveTo>
                <a:cubicBezTo>
                  <a:pt x="1481777" y="7437487"/>
                  <a:pt x="1446860" y="7433078"/>
                  <a:pt x="1407320" y="7421197"/>
                </a:cubicBezTo>
                <a:cubicBezTo>
                  <a:pt x="1338863" y="7399020"/>
                  <a:pt x="1186553" y="7155664"/>
                  <a:pt x="1125306" y="6971892"/>
                </a:cubicBezTo>
                <a:cubicBezTo>
                  <a:pt x="1040557" y="6715371"/>
                  <a:pt x="1087487" y="6633206"/>
                  <a:pt x="1036428" y="6622700"/>
                </a:cubicBezTo>
                <a:cubicBezTo>
                  <a:pt x="596195" y="6532690"/>
                  <a:pt x="221203" y="6211324"/>
                  <a:pt x="14170" y="5822469"/>
                </a:cubicBezTo>
                <a:cubicBezTo>
                  <a:pt x="-4934" y="5822469"/>
                  <a:pt x="810" y="5734595"/>
                  <a:pt x="810" y="121874"/>
                </a:cubicBezTo>
                <a:cubicBezTo>
                  <a:pt x="275120" y="87532"/>
                  <a:pt x="548936" y="60931"/>
                  <a:pt x="824786" y="60871"/>
                </a:cubicBezTo>
                <a:cubicBezTo>
                  <a:pt x="2887330" y="60393"/>
                  <a:pt x="3939598" y="-27331"/>
                  <a:pt x="5030314" y="8670"/>
                </a:cubicBezTo>
                <a:cubicBezTo>
                  <a:pt x="5084664" y="10792"/>
                  <a:pt x="5179901" y="5247032"/>
                  <a:pt x="5174036" y="7432151"/>
                </a:cubicBezTo>
                <a:cubicBezTo>
                  <a:pt x="5174036" y="7519113"/>
                  <a:pt x="4306242" y="7437487"/>
                  <a:pt x="1518789" y="7437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" name="Google Shape;1275;p11"/>
          <p:cNvGrpSpPr/>
          <p:nvPr/>
        </p:nvGrpSpPr>
        <p:grpSpPr>
          <a:xfrm rot="-392710">
            <a:off x="-532768" y="2138947"/>
            <a:ext cx="2314953" cy="3442508"/>
            <a:chOff x="-1094349" y="4249212"/>
            <a:chExt cx="4629357" cy="6884043"/>
          </a:xfrm>
        </p:grpSpPr>
        <p:grpSp>
          <p:nvGrpSpPr>
            <p:cNvPr id="1276" name="Google Shape;1276;p11"/>
            <p:cNvGrpSpPr/>
            <p:nvPr/>
          </p:nvGrpSpPr>
          <p:grpSpPr>
            <a:xfrm>
              <a:off x="-728044" y="4249212"/>
              <a:ext cx="4263052" cy="6314564"/>
              <a:chOff x="-728044" y="4249212"/>
              <a:chExt cx="4263052" cy="6314564"/>
            </a:xfrm>
          </p:grpSpPr>
          <p:grpSp>
            <p:nvGrpSpPr>
              <p:cNvPr id="1277" name="Google Shape;1277;p11"/>
              <p:cNvGrpSpPr/>
              <p:nvPr/>
            </p:nvGrpSpPr>
            <p:grpSpPr>
              <a:xfrm>
                <a:off x="-727994" y="4249212"/>
                <a:ext cx="4262999" cy="85832"/>
                <a:chOff x="-727994" y="4249212"/>
                <a:chExt cx="4262999" cy="85832"/>
              </a:xfrm>
            </p:grpSpPr>
            <p:grpSp>
              <p:nvGrpSpPr>
                <p:cNvPr id="1278" name="Google Shape;1278;p11"/>
                <p:cNvGrpSpPr/>
                <p:nvPr/>
              </p:nvGrpSpPr>
              <p:grpSpPr>
                <a:xfrm>
                  <a:off x="-727994" y="4249212"/>
                  <a:ext cx="76367" cy="85794"/>
                  <a:chOff x="-727994" y="4249212"/>
                  <a:chExt cx="76367" cy="85794"/>
                </a:xfrm>
              </p:grpSpPr>
              <p:sp>
                <p:nvSpPr>
                  <p:cNvPr id="1279" name="Google Shape;1279;p11"/>
                  <p:cNvSpPr/>
                  <p:nvPr/>
                </p:nvSpPr>
                <p:spPr>
                  <a:xfrm>
                    <a:off x="-678650" y="4251256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0" name="Google Shape;1280;p11"/>
                  <p:cNvSpPr/>
                  <p:nvPr/>
                </p:nvSpPr>
                <p:spPr>
                  <a:xfrm>
                    <a:off x="-727994" y="4249212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8"/>
                          <a:pt x="18720" y="5796"/>
                        </a:cubicBezTo>
                        <a:cubicBezTo>
                          <a:pt x="-21972" y="33070"/>
                          <a:pt x="10881" y="100215"/>
                          <a:pt x="48835" y="83014"/>
                        </a:cubicBezTo>
                        <a:cubicBezTo>
                          <a:pt x="81508" y="67995"/>
                          <a:pt x="75808" y="36955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1" name="Google Shape;1281;p11"/>
                <p:cNvGrpSpPr/>
                <p:nvPr/>
              </p:nvGrpSpPr>
              <p:grpSpPr>
                <a:xfrm>
                  <a:off x="-204628" y="4249238"/>
                  <a:ext cx="76343" cy="85806"/>
                  <a:chOff x="-204628" y="4249238"/>
                  <a:chExt cx="76343" cy="85806"/>
                </a:xfrm>
              </p:grpSpPr>
              <p:sp>
                <p:nvSpPr>
                  <p:cNvPr id="1282" name="Google Shape;1282;p11"/>
                  <p:cNvSpPr/>
                  <p:nvPr/>
                </p:nvSpPr>
                <p:spPr>
                  <a:xfrm>
                    <a:off x="-155321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-204628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4" name="Google Shape;1284;p11"/>
                <p:cNvGrpSpPr/>
                <p:nvPr/>
              </p:nvGrpSpPr>
              <p:grpSpPr>
                <a:xfrm>
                  <a:off x="318707" y="4249238"/>
                  <a:ext cx="76343" cy="85806"/>
                  <a:chOff x="318707" y="4249238"/>
                  <a:chExt cx="76343" cy="85806"/>
                </a:xfrm>
              </p:grpSpPr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368008" y="4251256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11"/>
                  <p:cNvSpPr/>
                  <p:nvPr/>
                </p:nvSpPr>
                <p:spPr>
                  <a:xfrm>
                    <a:off x="318707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7" name="Google Shape;1287;p11"/>
                <p:cNvGrpSpPr/>
                <p:nvPr/>
              </p:nvGrpSpPr>
              <p:grpSpPr>
                <a:xfrm>
                  <a:off x="842029" y="4249238"/>
                  <a:ext cx="76343" cy="85806"/>
                  <a:chOff x="842029" y="4249238"/>
                  <a:chExt cx="76343" cy="85806"/>
                </a:xfrm>
              </p:grpSpPr>
              <p:sp>
                <p:nvSpPr>
                  <p:cNvPr id="1288" name="Google Shape;1288;p11"/>
                  <p:cNvSpPr/>
                  <p:nvPr/>
                </p:nvSpPr>
                <p:spPr>
                  <a:xfrm>
                    <a:off x="891336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9" name="Google Shape;1289;p11"/>
                  <p:cNvSpPr/>
                  <p:nvPr/>
                </p:nvSpPr>
                <p:spPr>
                  <a:xfrm>
                    <a:off x="842029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0" name="Google Shape;1290;p11"/>
                <p:cNvGrpSpPr/>
                <p:nvPr/>
              </p:nvGrpSpPr>
              <p:grpSpPr>
                <a:xfrm>
                  <a:off x="1365365" y="4249238"/>
                  <a:ext cx="76343" cy="85806"/>
                  <a:chOff x="1365365" y="4249238"/>
                  <a:chExt cx="76343" cy="85806"/>
                </a:xfrm>
              </p:grpSpPr>
              <p:sp>
                <p:nvSpPr>
                  <p:cNvPr id="1291" name="Google Shape;1291;p11"/>
                  <p:cNvSpPr/>
                  <p:nvPr/>
                </p:nvSpPr>
                <p:spPr>
                  <a:xfrm>
                    <a:off x="1414661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2" name="Google Shape;1292;p11"/>
                  <p:cNvSpPr/>
                  <p:nvPr/>
                </p:nvSpPr>
                <p:spPr>
                  <a:xfrm>
                    <a:off x="1365365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3" name="Google Shape;1293;p11"/>
                <p:cNvGrpSpPr/>
                <p:nvPr/>
              </p:nvGrpSpPr>
              <p:grpSpPr>
                <a:xfrm>
                  <a:off x="1888687" y="4249238"/>
                  <a:ext cx="76343" cy="85806"/>
                  <a:chOff x="1888687" y="4249238"/>
                  <a:chExt cx="76343" cy="85806"/>
                </a:xfrm>
              </p:grpSpPr>
              <p:sp>
                <p:nvSpPr>
                  <p:cNvPr id="1294" name="Google Shape;1294;p11"/>
                  <p:cNvSpPr/>
                  <p:nvPr/>
                </p:nvSpPr>
                <p:spPr>
                  <a:xfrm>
                    <a:off x="1937994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" name="Google Shape;1295;p11"/>
                  <p:cNvSpPr/>
                  <p:nvPr/>
                </p:nvSpPr>
                <p:spPr>
                  <a:xfrm>
                    <a:off x="1888687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6" name="Google Shape;1296;p11"/>
                <p:cNvGrpSpPr/>
                <p:nvPr/>
              </p:nvGrpSpPr>
              <p:grpSpPr>
                <a:xfrm>
                  <a:off x="2412024" y="4249238"/>
                  <a:ext cx="76343" cy="85806"/>
                  <a:chOff x="2412024" y="4249238"/>
                  <a:chExt cx="76343" cy="85806"/>
                </a:xfrm>
              </p:grpSpPr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2461319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2412024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9" name="Google Shape;1299;p11"/>
                <p:cNvGrpSpPr/>
                <p:nvPr/>
              </p:nvGrpSpPr>
              <p:grpSpPr>
                <a:xfrm>
                  <a:off x="2935345" y="4249238"/>
                  <a:ext cx="76343" cy="85806"/>
                  <a:chOff x="2935345" y="4249238"/>
                  <a:chExt cx="76343" cy="85806"/>
                </a:xfrm>
              </p:grpSpPr>
              <p:sp>
                <p:nvSpPr>
                  <p:cNvPr id="1300" name="Google Shape;1300;p11"/>
                  <p:cNvSpPr/>
                  <p:nvPr/>
                </p:nvSpPr>
                <p:spPr>
                  <a:xfrm>
                    <a:off x="2984652" y="4251256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11"/>
                  <p:cNvSpPr/>
                  <p:nvPr/>
                </p:nvSpPr>
                <p:spPr>
                  <a:xfrm>
                    <a:off x="2935345" y="4249238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2" name="Google Shape;1302;p11"/>
                <p:cNvGrpSpPr/>
                <p:nvPr/>
              </p:nvGrpSpPr>
              <p:grpSpPr>
                <a:xfrm>
                  <a:off x="3458638" y="4249212"/>
                  <a:ext cx="76367" cy="85794"/>
                  <a:chOff x="3458638" y="4249212"/>
                  <a:chExt cx="76367" cy="85794"/>
                </a:xfrm>
              </p:grpSpPr>
              <p:sp>
                <p:nvSpPr>
                  <p:cNvPr id="1303" name="Google Shape;1303;p11"/>
                  <p:cNvSpPr/>
                  <p:nvPr/>
                </p:nvSpPr>
                <p:spPr>
                  <a:xfrm>
                    <a:off x="3507977" y="4251256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4" name="Google Shape;1304;p11"/>
                  <p:cNvSpPr/>
                  <p:nvPr/>
                </p:nvSpPr>
                <p:spPr>
                  <a:xfrm>
                    <a:off x="3458638" y="4249212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8"/>
                          <a:pt x="18720" y="5796"/>
                        </a:cubicBezTo>
                        <a:cubicBezTo>
                          <a:pt x="-21972" y="33070"/>
                          <a:pt x="10880" y="100215"/>
                          <a:pt x="48835" y="83014"/>
                        </a:cubicBezTo>
                        <a:cubicBezTo>
                          <a:pt x="81508" y="67995"/>
                          <a:pt x="75808" y="36955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05" name="Google Shape;1305;p11"/>
              <p:cNvGrpSpPr/>
              <p:nvPr/>
            </p:nvGrpSpPr>
            <p:grpSpPr>
              <a:xfrm>
                <a:off x="-728044" y="4815443"/>
                <a:ext cx="4263052" cy="85846"/>
                <a:chOff x="-728044" y="4815443"/>
                <a:chExt cx="4263052" cy="85846"/>
              </a:xfrm>
            </p:grpSpPr>
            <p:grpSp>
              <p:nvGrpSpPr>
                <p:cNvPr id="1306" name="Google Shape;1306;p11"/>
                <p:cNvGrpSpPr/>
                <p:nvPr/>
              </p:nvGrpSpPr>
              <p:grpSpPr>
                <a:xfrm>
                  <a:off x="-728044" y="4815443"/>
                  <a:ext cx="76423" cy="85826"/>
                  <a:chOff x="-728044" y="4815443"/>
                  <a:chExt cx="76423" cy="85826"/>
                </a:xfrm>
              </p:grpSpPr>
              <p:sp>
                <p:nvSpPr>
                  <p:cNvPr id="1307" name="Google Shape;1307;p11"/>
                  <p:cNvSpPr/>
                  <p:nvPr/>
                </p:nvSpPr>
                <p:spPr>
                  <a:xfrm>
                    <a:off x="-678650" y="4817513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-728044" y="4815443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9" name="Google Shape;1309;p11"/>
                <p:cNvGrpSpPr/>
                <p:nvPr/>
              </p:nvGrpSpPr>
              <p:grpSpPr>
                <a:xfrm>
                  <a:off x="-204628" y="4815483"/>
                  <a:ext cx="76343" cy="85806"/>
                  <a:chOff x="-204628" y="4815483"/>
                  <a:chExt cx="76343" cy="85806"/>
                </a:xfrm>
              </p:grpSpPr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-155321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1" name="Google Shape;1311;p11"/>
                  <p:cNvSpPr/>
                  <p:nvPr/>
                </p:nvSpPr>
                <p:spPr>
                  <a:xfrm>
                    <a:off x="-204628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2" name="Google Shape;1312;p11"/>
                <p:cNvGrpSpPr/>
                <p:nvPr/>
              </p:nvGrpSpPr>
              <p:grpSpPr>
                <a:xfrm>
                  <a:off x="318707" y="4815483"/>
                  <a:ext cx="76343" cy="85806"/>
                  <a:chOff x="318707" y="4815483"/>
                  <a:chExt cx="76343" cy="85806"/>
                </a:xfrm>
              </p:grpSpPr>
              <p:sp>
                <p:nvSpPr>
                  <p:cNvPr id="1313" name="Google Shape;1313;p11"/>
                  <p:cNvSpPr/>
                  <p:nvPr/>
                </p:nvSpPr>
                <p:spPr>
                  <a:xfrm>
                    <a:off x="368008" y="4817513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11"/>
                  <p:cNvSpPr/>
                  <p:nvPr/>
                </p:nvSpPr>
                <p:spPr>
                  <a:xfrm>
                    <a:off x="318707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5" name="Google Shape;1315;p11"/>
                <p:cNvGrpSpPr/>
                <p:nvPr/>
              </p:nvGrpSpPr>
              <p:grpSpPr>
                <a:xfrm>
                  <a:off x="842029" y="4815483"/>
                  <a:ext cx="76343" cy="85806"/>
                  <a:chOff x="842029" y="4815483"/>
                  <a:chExt cx="76343" cy="85806"/>
                </a:xfrm>
              </p:grpSpPr>
              <p:sp>
                <p:nvSpPr>
                  <p:cNvPr id="1316" name="Google Shape;1316;p11"/>
                  <p:cNvSpPr/>
                  <p:nvPr/>
                </p:nvSpPr>
                <p:spPr>
                  <a:xfrm>
                    <a:off x="891336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7" name="Google Shape;1317;p11"/>
                  <p:cNvSpPr/>
                  <p:nvPr/>
                </p:nvSpPr>
                <p:spPr>
                  <a:xfrm>
                    <a:off x="842029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8" name="Google Shape;1318;p11"/>
                <p:cNvGrpSpPr/>
                <p:nvPr/>
              </p:nvGrpSpPr>
              <p:grpSpPr>
                <a:xfrm>
                  <a:off x="1365365" y="4815483"/>
                  <a:ext cx="76343" cy="85806"/>
                  <a:chOff x="1365365" y="4815483"/>
                  <a:chExt cx="76343" cy="85806"/>
                </a:xfrm>
              </p:grpSpPr>
              <p:sp>
                <p:nvSpPr>
                  <p:cNvPr id="1319" name="Google Shape;1319;p11"/>
                  <p:cNvSpPr/>
                  <p:nvPr/>
                </p:nvSpPr>
                <p:spPr>
                  <a:xfrm>
                    <a:off x="1414661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11"/>
                  <p:cNvSpPr/>
                  <p:nvPr/>
                </p:nvSpPr>
                <p:spPr>
                  <a:xfrm>
                    <a:off x="1365365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1" name="Google Shape;1321;p11"/>
                <p:cNvGrpSpPr/>
                <p:nvPr/>
              </p:nvGrpSpPr>
              <p:grpSpPr>
                <a:xfrm>
                  <a:off x="1888687" y="4815483"/>
                  <a:ext cx="76343" cy="85806"/>
                  <a:chOff x="1888687" y="4815483"/>
                  <a:chExt cx="76343" cy="85806"/>
                </a:xfrm>
              </p:grpSpPr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1937994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1888687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11"/>
                <p:cNvGrpSpPr/>
                <p:nvPr/>
              </p:nvGrpSpPr>
              <p:grpSpPr>
                <a:xfrm>
                  <a:off x="2412024" y="4815483"/>
                  <a:ext cx="76343" cy="85806"/>
                  <a:chOff x="2412024" y="4815483"/>
                  <a:chExt cx="76343" cy="85806"/>
                </a:xfrm>
              </p:grpSpPr>
              <p:sp>
                <p:nvSpPr>
                  <p:cNvPr id="1325" name="Google Shape;1325;p11"/>
                  <p:cNvSpPr/>
                  <p:nvPr/>
                </p:nvSpPr>
                <p:spPr>
                  <a:xfrm>
                    <a:off x="2461319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11"/>
                  <p:cNvSpPr/>
                  <p:nvPr/>
                </p:nvSpPr>
                <p:spPr>
                  <a:xfrm>
                    <a:off x="2412024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7" name="Google Shape;1327;p11"/>
                <p:cNvGrpSpPr/>
                <p:nvPr/>
              </p:nvGrpSpPr>
              <p:grpSpPr>
                <a:xfrm>
                  <a:off x="2935345" y="4815483"/>
                  <a:ext cx="76343" cy="85806"/>
                  <a:chOff x="2935345" y="4815483"/>
                  <a:chExt cx="76343" cy="85806"/>
                </a:xfrm>
              </p:grpSpPr>
              <p:sp>
                <p:nvSpPr>
                  <p:cNvPr id="1328" name="Google Shape;1328;p11"/>
                  <p:cNvSpPr/>
                  <p:nvPr/>
                </p:nvSpPr>
                <p:spPr>
                  <a:xfrm>
                    <a:off x="2984652" y="4817513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11"/>
                  <p:cNvSpPr/>
                  <p:nvPr/>
                </p:nvSpPr>
                <p:spPr>
                  <a:xfrm>
                    <a:off x="2935345" y="481548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0" name="Google Shape;1330;p11"/>
                <p:cNvGrpSpPr/>
                <p:nvPr/>
              </p:nvGrpSpPr>
              <p:grpSpPr>
                <a:xfrm>
                  <a:off x="3458587" y="4815443"/>
                  <a:ext cx="76421" cy="85826"/>
                  <a:chOff x="3458587" y="4815443"/>
                  <a:chExt cx="76421" cy="85826"/>
                </a:xfrm>
              </p:grpSpPr>
              <p:sp>
                <p:nvSpPr>
                  <p:cNvPr id="1331" name="Google Shape;1331;p11"/>
                  <p:cNvSpPr/>
                  <p:nvPr/>
                </p:nvSpPr>
                <p:spPr>
                  <a:xfrm>
                    <a:off x="3507977" y="4817513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2" name="Google Shape;1332;p11"/>
                  <p:cNvSpPr/>
                  <p:nvPr/>
                </p:nvSpPr>
                <p:spPr>
                  <a:xfrm>
                    <a:off x="3458587" y="4815443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33" name="Google Shape;1333;p11"/>
              <p:cNvGrpSpPr/>
              <p:nvPr/>
            </p:nvGrpSpPr>
            <p:grpSpPr>
              <a:xfrm>
                <a:off x="-728044" y="5381688"/>
                <a:ext cx="4263052" cy="85847"/>
                <a:chOff x="-728044" y="5381688"/>
                <a:chExt cx="4263052" cy="85847"/>
              </a:xfrm>
            </p:grpSpPr>
            <p:grpSp>
              <p:nvGrpSpPr>
                <p:cNvPr id="1334" name="Google Shape;1334;p11"/>
                <p:cNvGrpSpPr/>
                <p:nvPr/>
              </p:nvGrpSpPr>
              <p:grpSpPr>
                <a:xfrm>
                  <a:off x="-728044" y="5381688"/>
                  <a:ext cx="76423" cy="85826"/>
                  <a:chOff x="-728044" y="5381688"/>
                  <a:chExt cx="76423" cy="85826"/>
                </a:xfrm>
              </p:grpSpPr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-678650" y="5383758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-728044" y="5381688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7" name="Google Shape;1337;p11"/>
                <p:cNvGrpSpPr/>
                <p:nvPr/>
              </p:nvGrpSpPr>
              <p:grpSpPr>
                <a:xfrm>
                  <a:off x="-204628" y="5381729"/>
                  <a:ext cx="76343" cy="85806"/>
                  <a:chOff x="-204628" y="5381729"/>
                  <a:chExt cx="76343" cy="85806"/>
                </a:xfrm>
              </p:grpSpPr>
              <p:sp>
                <p:nvSpPr>
                  <p:cNvPr id="1338" name="Google Shape;1338;p11"/>
                  <p:cNvSpPr/>
                  <p:nvPr/>
                </p:nvSpPr>
                <p:spPr>
                  <a:xfrm>
                    <a:off x="-155321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9" name="Google Shape;1339;p11"/>
                  <p:cNvSpPr/>
                  <p:nvPr/>
                </p:nvSpPr>
                <p:spPr>
                  <a:xfrm>
                    <a:off x="-204628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0" name="Google Shape;1340;p11"/>
                <p:cNvGrpSpPr/>
                <p:nvPr/>
              </p:nvGrpSpPr>
              <p:grpSpPr>
                <a:xfrm>
                  <a:off x="318707" y="5381729"/>
                  <a:ext cx="76343" cy="85806"/>
                  <a:chOff x="318707" y="5381729"/>
                  <a:chExt cx="76343" cy="85806"/>
                </a:xfrm>
              </p:grpSpPr>
              <p:sp>
                <p:nvSpPr>
                  <p:cNvPr id="1341" name="Google Shape;1341;p11"/>
                  <p:cNvSpPr/>
                  <p:nvPr/>
                </p:nvSpPr>
                <p:spPr>
                  <a:xfrm>
                    <a:off x="368008" y="5383758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11"/>
                  <p:cNvSpPr/>
                  <p:nvPr/>
                </p:nvSpPr>
                <p:spPr>
                  <a:xfrm>
                    <a:off x="318707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3" name="Google Shape;1343;p11"/>
                <p:cNvGrpSpPr/>
                <p:nvPr/>
              </p:nvGrpSpPr>
              <p:grpSpPr>
                <a:xfrm>
                  <a:off x="842029" y="5381729"/>
                  <a:ext cx="76343" cy="85806"/>
                  <a:chOff x="842029" y="5381729"/>
                  <a:chExt cx="76343" cy="85806"/>
                </a:xfrm>
              </p:grpSpPr>
              <p:sp>
                <p:nvSpPr>
                  <p:cNvPr id="1344" name="Google Shape;1344;p11"/>
                  <p:cNvSpPr/>
                  <p:nvPr/>
                </p:nvSpPr>
                <p:spPr>
                  <a:xfrm>
                    <a:off x="891336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5" name="Google Shape;1345;p11"/>
                  <p:cNvSpPr/>
                  <p:nvPr/>
                </p:nvSpPr>
                <p:spPr>
                  <a:xfrm>
                    <a:off x="842029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6" name="Google Shape;1346;p11"/>
                <p:cNvGrpSpPr/>
                <p:nvPr/>
              </p:nvGrpSpPr>
              <p:grpSpPr>
                <a:xfrm>
                  <a:off x="1365365" y="5381729"/>
                  <a:ext cx="76343" cy="85806"/>
                  <a:chOff x="1365365" y="5381729"/>
                  <a:chExt cx="76343" cy="85806"/>
                </a:xfrm>
              </p:grpSpPr>
              <p:sp>
                <p:nvSpPr>
                  <p:cNvPr id="1347" name="Google Shape;1347;p11"/>
                  <p:cNvSpPr/>
                  <p:nvPr/>
                </p:nvSpPr>
                <p:spPr>
                  <a:xfrm>
                    <a:off x="1414661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11"/>
                  <p:cNvSpPr/>
                  <p:nvPr/>
                </p:nvSpPr>
                <p:spPr>
                  <a:xfrm>
                    <a:off x="1365365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1888687" y="5381729"/>
                  <a:ext cx="76343" cy="85806"/>
                  <a:chOff x="1888687" y="5381729"/>
                  <a:chExt cx="76343" cy="85806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1937994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1888687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2" name="Google Shape;1352;p11"/>
                <p:cNvGrpSpPr/>
                <p:nvPr/>
              </p:nvGrpSpPr>
              <p:grpSpPr>
                <a:xfrm>
                  <a:off x="2412024" y="5381729"/>
                  <a:ext cx="76343" cy="85806"/>
                  <a:chOff x="2412024" y="5381729"/>
                  <a:chExt cx="76343" cy="85806"/>
                </a:xfrm>
              </p:grpSpPr>
              <p:sp>
                <p:nvSpPr>
                  <p:cNvPr id="1353" name="Google Shape;1353;p11"/>
                  <p:cNvSpPr/>
                  <p:nvPr/>
                </p:nvSpPr>
                <p:spPr>
                  <a:xfrm>
                    <a:off x="2461319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4" name="Google Shape;1354;p11"/>
                  <p:cNvSpPr/>
                  <p:nvPr/>
                </p:nvSpPr>
                <p:spPr>
                  <a:xfrm>
                    <a:off x="2412024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5" name="Google Shape;1355;p11"/>
                <p:cNvGrpSpPr/>
                <p:nvPr/>
              </p:nvGrpSpPr>
              <p:grpSpPr>
                <a:xfrm>
                  <a:off x="2935345" y="5381729"/>
                  <a:ext cx="76343" cy="85806"/>
                  <a:chOff x="2935345" y="5381729"/>
                  <a:chExt cx="76343" cy="85806"/>
                </a:xfrm>
              </p:grpSpPr>
              <p:sp>
                <p:nvSpPr>
                  <p:cNvPr id="1356" name="Google Shape;1356;p11"/>
                  <p:cNvSpPr/>
                  <p:nvPr/>
                </p:nvSpPr>
                <p:spPr>
                  <a:xfrm>
                    <a:off x="2984652" y="5383758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11"/>
                  <p:cNvSpPr/>
                  <p:nvPr/>
                </p:nvSpPr>
                <p:spPr>
                  <a:xfrm>
                    <a:off x="2935345" y="538172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8" name="Google Shape;1358;p11"/>
                <p:cNvGrpSpPr/>
                <p:nvPr/>
              </p:nvGrpSpPr>
              <p:grpSpPr>
                <a:xfrm>
                  <a:off x="3458587" y="5381688"/>
                  <a:ext cx="76421" cy="85826"/>
                  <a:chOff x="3458587" y="5381688"/>
                  <a:chExt cx="76421" cy="85826"/>
                </a:xfrm>
              </p:grpSpPr>
              <p:sp>
                <p:nvSpPr>
                  <p:cNvPr id="1359" name="Google Shape;1359;p11"/>
                  <p:cNvSpPr/>
                  <p:nvPr/>
                </p:nvSpPr>
                <p:spPr>
                  <a:xfrm>
                    <a:off x="3507977" y="5383758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0" name="Google Shape;1360;p11"/>
                  <p:cNvSpPr/>
                  <p:nvPr/>
                </p:nvSpPr>
                <p:spPr>
                  <a:xfrm>
                    <a:off x="3458587" y="5381688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61" name="Google Shape;1361;p11"/>
              <p:cNvGrpSpPr/>
              <p:nvPr/>
            </p:nvGrpSpPr>
            <p:grpSpPr>
              <a:xfrm>
                <a:off x="-728044" y="5947949"/>
                <a:ext cx="4263052" cy="85846"/>
                <a:chOff x="-728044" y="5947949"/>
                <a:chExt cx="4263052" cy="85846"/>
              </a:xfrm>
            </p:grpSpPr>
            <p:grpSp>
              <p:nvGrpSpPr>
                <p:cNvPr id="1362" name="Google Shape;1362;p11"/>
                <p:cNvGrpSpPr/>
                <p:nvPr/>
              </p:nvGrpSpPr>
              <p:grpSpPr>
                <a:xfrm>
                  <a:off x="-728044" y="5947949"/>
                  <a:ext cx="76423" cy="85826"/>
                  <a:chOff x="-728044" y="5947949"/>
                  <a:chExt cx="76423" cy="85826"/>
                </a:xfrm>
              </p:grpSpPr>
              <p:sp>
                <p:nvSpPr>
                  <p:cNvPr id="1363" name="Google Shape;1363;p11"/>
                  <p:cNvSpPr/>
                  <p:nvPr/>
                </p:nvSpPr>
                <p:spPr>
                  <a:xfrm>
                    <a:off x="-678650" y="5950008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11"/>
                  <p:cNvSpPr/>
                  <p:nvPr/>
                </p:nvSpPr>
                <p:spPr>
                  <a:xfrm>
                    <a:off x="-728044" y="5947949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5" name="Google Shape;1365;p11"/>
                <p:cNvGrpSpPr/>
                <p:nvPr/>
              </p:nvGrpSpPr>
              <p:grpSpPr>
                <a:xfrm>
                  <a:off x="-204628" y="5947989"/>
                  <a:ext cx="76343" cy="85806"/>
                  <a:chOff x="-204628" y="5947989"/>
                  <a:chExt cx="76343" cy="85806"/>
                </a:xfrm>
              </p:grpSpPr>
              <p:sp>
                <p:nvSpPr>
                  <p:cNvPr id="1366" name="Google Shape;1366;p11"/>
                  <p:cNvSpPr/>
                  <p:nvPr/>
                </p:nvSpPr>
                <p:spPr>
                  <a:xfrm>
                    <a:off x="-155321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7" name="Google Shape;1367;p11"/>
                  <p:cNvSpPr/>
                  <p:nvPr/>
                </p:nvSpPr>
                <p:spPr>
                  <a:xfrm>
                    <a:off x="-204628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8" name="Google Shape;1368;p11"/>
                <p:cNvGrpSpPr/>
                <p:nvPr/>
              </p:nvGrpSpPr>
              <p:grpSpPr>
                <a:xfrm>
                  <a:off x="318707" y="5947989"/>
                  <a:ext cx="76343" cy="85806"/>
                  <a:chOff x="318707" y="5947989"/>
                  <a:chExt cx="76343" cy="85806"/>
                </a:xfrm>
              </p:grpSpPr>
              <p:sp>
                <p:nvSpPr>
                  <p:cNvPr id="1369" name="Google Shape;1369;p11"/>
                  <p:cNvSpPr/>
                  <p:nvPr/>
                </p:nvSpPr>
                <p:spPr>
                  <a:xfrm>
                    <a:off x="368008" y="5950008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11"/>
                  <p:cNvSpPr/>
                  <p:nvPr/>
                </p:nvSpPr>
                <p:spPr>
                  <a:xfrm>
                    <a:off x="318707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1" name="Google Shape;1371;p11"/>
                <p:cNvGrpSpPr/>
                <p:nvPr/>
              </p:nvGrpSpPr>
              <p:grpSpPr>
                <a:xfrm>
                  <a:off x="842029" y="5947989"/>
                  <a:ext cx="76343" cy="85806"/>
                  <a:chOff x="842029" y="5947989"/>
                  <a:chExt cx="76343" cy="85806"/>
                </a:xfrm>
              </p:grpSpPr>
              <p:sp>
                <p:nvSpPr>
                  <p:cNvPr id="1372" name="Google Shape;1372;p11"/>
                  <p:cNvSpPr/>
                  <p:nvPr/>
                </p:nvSpPr>
                <p:spPr>
                  <a:xfrm>
                    <a:off x="891336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11"/>
                  <p:cNvSpPr/>
                  <p:nvPr/>
                </p:nvSpPr>
                <p:spPr>
                  <a:xfrm>
                    <a:off x="842029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11"/>
                <p:cNvGrpSpPr/>
                <p:nvPr/>
              </p:nvGrpSpPr>
              <p:grpSpPr>
                <a:xfrm>
                  <a:off x="1365365" y="5947989"/>
                  <a:ext cx="76343" cy="85806"/>
                  <a:chOff x="1365365" y="5947989"/>
                  <a:chExt cx="76343" cy="85806"/>
                </a:xfrm>
              </p:grpSpPr>
              <p:sp>
                <p:nvSpPr>
                  <p:cNvPr id="1375" name="Google Shape;1375;p11"/>
                  <p:cNvSpPr/>
                  <p:nvPr/>
                </p:nvSpPr>
                <p:spPr>
                  <a:xfrm>
                    <a:off x="1414661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11"/>
                  <p:cNvSpPr/>
                  <p:nvPr/>
                </p:nvSpPr>
                <p:spPr>
                  <a:xfrm>
                    <a:off x="1365365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7" name="Google Shape;1377;p11"/>
                <p:cNvGrpSpPr/>
                <p:nvPr/>
              </p:nvGrpSpPr>
              <p:grpSpPr>
                <a:xfrm>
                  <a:off x="1888687" y="5947989"/>
                  <a:ext cx="76343" cy="85806"/>
                  <a:chOff x="1888687" y="5947989"/>
                  <a:chExt cx="76343" cy="85806"/>
                </a:xfrm>
              </p:grpSpPr>
              <p:sp>
                <p:nvSpPr>
                  <p:cNvPr id="1378" name="Google Shape;1378;p11"/>
                  <p:cNvSpPr/>
                  <p:nvPr/>
                </p:nvSpPr>
                <p:spPr>
                  <a:xfrm>
                    <a:off x="1937994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11"/>
                  <p:cNvSpPr/>
                  <p:nvPr/>
                </p:nvSpPr>
                <p:spPr>
                  <a:xfrm>
                    <a:off x="1888687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0" name="Google Shape;1380;p11"/>
                <p:cNvGrpSpPr/>
                <p:nvPr/>
              </p:nvGrpSpPr>
              <p:grpSpPr>
                <a:xfrm>
                  <a:off x="2412024" y="5947989"/>
                  <a:ext cx="76343" cy="85806"/>
                  <a:chOff x="2412024" y="5947989"/>
                  <a:chExt cx="76343" cy="85806"/>
                </a:xfrm>
              </p:grpSpPr>
              <p:sp>
                <p:nvSpPr>
                  <p:cNvPr id="1381" name="Google Shape;1381;p11"/>
                  <p:cNvSpPr/>
                  <p:nvPr/>
                </p:nvSpPr>
                <p:spPr>
                  <a:xfrm>
                    <a:off x="2461319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2" name="Google Shape;1382;p11"/>
                  <p:cNvSpPr/>
                  <p:nvPr/>
                </p:nvSpPr>
                <p:spPr>
                  <a:xfrm>
                    <a:off x="2412024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3" name="Google Shape;1383;p11"/>
                <p:cNvGrpSpPr/>
                <p:nvPr/>
              </p:nvGrpSpPr>
              <p:grpSpPr>
                <a:xfrm>
                  <a:off x="2935345" y="5947989"/>
                  <a:ext cx="76343" cy="85806"/>
                  <a:chOff x="2935345" y="5947989"/>
                  <a:chExt cx="76343" cy="85806"/>
                </a:xfrm>
              </p:grpSpPr>
              <p:sp>
                <p:nvSpPr>
                  <p:cNvPr id="1384" name="Google Shape;1384;p11"/>
                  <p:cNvSpPr/>
                  <p:nvPr/>
                </p:nvSpPr>
                <p:spPr>
                  <a:xfrm>
                    <a:off x="2984652" y="5950008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11"/>
                  <p:cNvSpPr/>
                  <p:nvPr/>
                </p:nvSpPr>
                <p:spPr>
                  <a:xfrm>
                    <a:off x="2935345" y="5947989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6" name="Google Shape;1386;p11"/>
                <p:cNvGrpSpPr/>
                <p:nvPr/>
              </p:nvGrpSpPr>
              <p:grpSpPr>
                <a:xfrm>
                  <a:off x="3458587" y="5947949"/>
                  <a:ext cx="76421" cy="85826"/>
                  <a:chOff x="3458587" y="5947949"/>
                  <a:chExt cx="76421" cy="85826"/>
                </a:xfrm>
              </p:grpSpPr>
              <p:sp>
                <p:nvSpPr>
                  <p:cNvPr id="1387" name="Google Shape;1387;p11"/>
                  <p:cNvSpPr/>
                  <p:nvPr/>
                </p:nvSpPr>
                <p:spPr>
                  <a:xfrm>
                    <a:off x="3507977" y="5950008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8" name="Google Shape;1388;p11"/>
                  <p:cNvSpPr/>
                  <p:nvPr/>
                </p:nvSpPr>
                <p:spPr>
                  <a:xfrm>
                    <a:off x="3458587" y="5947949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89" name="Google Shape;1389;p11"/>
              <p:cNvGrpSpPr/>
              <p:nvPr/>
            </p:nvGrpSpPr>
            <p:grpSpPr>
              <a:xfrm>
                <a:off x="-728044" y="6514195"/>
                <a:ext cx="4263052" cy="85846"/>
                <a:chOff x="-728044" y="6514195"/>
                <a:chExt cx="4263052" cy="85846"/>
              </a:xfrm>
            </p:grpSpPr>
            <p:grpSp>
              <p:nvGrpSpPr>
                <p:cNvPr id="1390" name="Google Shape;1390;p11"/>
                <p:cNvGrpSpPr/>
                <p:nvPr/>
              </p:nvGrpSpPr>
              <p:grpSpPr>
                <a:xfrm>
                  <a:off x="-728044" y="6514195"/>
                  <a:ext cx="76423" cy="85826"/>
                  <a:chOff x="-728044" y="6514195"/>
                  <a:chExt cx="76423" cy="85826"/>
                </a:xfrm>
              </p:grpSpPr>
              <p:sp>
                <p:nvSpPr>
                  <p:cNvPr id="1391" name="Google Shape;1391;p11"/>
                  <p:cNvSpPr/>
                  <p:nvPr/>
                </p:nvSpPr>
                <p:spPr>
                  <a:xfrm>
                    <a:off x="-678650" y="6516254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11"/>
                  <p:cNvSpPr/>
                  <p:nvPr/>
                </p:nvSpPr>
                <p:spPr>
                  <a:xfrm>
                    <a:off x="-728044" y="6514195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3" name="Google Shape;1393;p11"/>
                <p:cNvGrpSpPr/>
                <p:nvPr/>
              </p:nvGrpSpPr>
              <p:grpSpPr>
                <a:xfrm>
                  <a:off x="-204628" y="6514235"/>
                  <a:ext cx="76343" cy="85806"/>
                  <a:chOff x="-204628" y="6514235"/>
                  <a:chExt cx="76343" cy="85806"/>
                </a:xfrm>
              </p:grpSpPr>
              <p:sp>
                <p:nvSpPr>
                  <p:cNvPr id="1394" name="Google Shape;1394;p11"/>
                  <p:cNvSpPr/>
                  <p:nvPr/>
                </p:nvSpPr>
                <p:spPr>
                  <a:xfrm>
                    <a:off x="-155321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5" name="Google Shape;1395;p11"/>
                  <p:cNvSpPr/>
                  <p:nvPr/>
                </p:nvSpPr>
                <p:spPr>
                  <a:xfrm>
                    <a:off x="-204628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6" name="Google Shape;1396;p11"/>
                <p:cNvGrpSpPr/>
                <p:nvPr/>
              </p:nvGrpSpPr>
              <p:grpSpPr>
                <a:xfrm>
                  <a:off x="318707" y="6514235"/>
                  <a:ext cx="76343" cy="85806"/>
                  <a:chOff x="318707" y="6514235"/>
                  <a:chExt cx="76343" cy="85806"/>
                </a:xfrm>
              </p:grpSpPr>
              <p:sp>
                <p:nvSpPr>
                  <p:cNvPr id="1397" name="Google Shape;1397;p11"/>
                  <p:cNvSpPr/>
                  <p:nvPr/>
                </p:nvSpPr>
                <p:spPr>
                  <a:xfrm>
                    <a:off x="368008" y="6516254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11"/>
                  <p:cNvSpPr/>
                  <p:nvPr/>
                </p:nvSpPr>
                <p:spPr>
                  <a:xfrm>
                    <a:off x="318707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9" name="Google Shape;1399;p11"/>
                <p:cNvGrpSpPr/>
                <p:nvPr/>
              </p:nvGrpSpPr>
              <p:grpSpPr>
                <a:xfrm>
                  <a:off x="842029" y="6514235"/>
                  <a:ext cx="76343" cy="85806"/>
                  <a:chOff x="842029" y="6514235"/>
                  <a:chExt cx="76343" cy="85806"/>
                </a:xfrm>
              </p:grpSpPr>
              <p:sp>
                <p:nvSpPr>
                  <p:cNvPr id="1400" name="Google Shape;1400;p11"/>
                  <p:cNvSpPr/>
                  <p:nvPr/>
                </p:nvSpPr>
                <p:spPr>
                  <a:xfrm>
                    <a:off x="891336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11"/>
                  <p:cNvSpPr/>
                  <p:nvPr/>
                </p:nvSpPr>
                <p:spPr>
                  <a:xfrm>
                    <a:off x="842029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11"/>
                <p:cNvGrpSpPr/>
                <p:nvPr/>
              </p:nvGrpSpPr>
              <p:grpSpPr>
                <a:xfrm>
                  <a:off x="1365365" y="6514235"/>
                  <a:ext cx="76343" cy="85806"/>
                  <a:chOff x="1365365" y="6514235"/>
                  <a:chExt cx="76343" cy="85806"/>
                </a:xfrm>
              </p:grpSpPr>
              <p:sp>
                <p:nvSpPr>
                  <p:cNvPr id="1403" name="Google Shape;1403;p11"/>
                  <p:cNvSpPr/>
                  <p:nvPr/>
                </p:nvSpPr>
                <p:spPr>
                  <a:xfrm>
                    <a:off x="1414661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11"/>
                  <p:cNvSpPr/>
                  <p:nvPr/>
                </p:nvSpPr>
                <p:spPr>
                  <a:xfrm>
                    <a:off x="1365365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5" name="Google Shape;1405;p11"/>
                <p:cNvGrpSpPr/>
                <p:nvPr/>
              </p:nvGrpSpPr>
              <p:grpSpPr>
                <a:xfrm>
                  <a:off x="1888687" y="6514235"/>
                  <a:ext cx="76343" cy="85806"/>
                  <a:chOff x="1888687" y="6514235"/>
                  <a:chExt cx="76343" cy="85806"/>
                </a:xfrm>
              </p:grpSpPr>
              <p:sp>
                <p:nvSpPr>
                  <p:cNvPr id="1406" name="Google Shape;1406;p11"/>
                  <p:cNvSpPr/>
                  <p:nvPr/>
                </p:nvSpPr>
                <p:spPr>
                  <a:xfrm>
                    <a:off x="1937994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11"/>
                  <p:cNvSpPr/>
                  <p:nvPr/>
                </p:nvSpPr>
                <p:spPr>
                  <a:xfrm>
                    <a:off x="1888687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8" name="Google Shape;1408;p11"/>
                <p:cNvGrpSpPr/>
                <p:nvPr/>
              </p:nvGrpSpPr>
              <p:grpSpPr>
                <a:xfrm>
                  <a:off x="2412024" y="6514235"/>
                  <a:ext cx="76343" cy="85806"/>
                  <a:chOff x="2412024" y="6514235"/>
                  <a:chExt cx="76343" cy="85806"/>
                </a:xfrm>
              </p:grpSpPr>
              <p:sp>
                <p:nvSpPr>
                  <p:cNvPr id="1409" name="Google Shape;1409;p11"/>
                  <p:cNvSpPr/>
                  <p:nvPr/>
                </p:nvSpPr>
                <p:spPr>
                  <a:xfrm>
                    <a:off x="2461319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0" name="Google Shape;1410;p11"/>
                  <p:cNvSpPr/>
                  <p:nvPr/>
                </p:nvSpPr>
                <p:spPr>
                  <a:xfrm>
                    <a:off x="2412024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1" name="Google Shape;1411;p11"/>
                <p:cNvGrpSpPr/>
                <p:nvPr/>
              </p:nvGrpSpPr>
              <p:grpSpPr>
                <a:xfrm>
                  <a:off x="2935345" y="6514235"/>
                  <a:ext cx="76343" cy="85806"/>
                  <a:chOff x="2935345" y="6514235"/>
                  <a:chExt cx="76343" cy="85806"/>
                </a:xfrm>
              </p:grpSpPr>
              <p:sp>
                <p:nvSpPr>
                  <p:cNvPr id="1412" name="Google Shape;1412;p11"/>
                  <p:cNvSpPr/>
                  <p:nvPr/>
                </p:nvSpPr>
                <p:spPr>
                  <a:xfrm>
                    <a:off x="2984652" y="6516254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3" name="Google Shape;1413;p11"/>
                  <p:cNvSpPr/>
                  <p:nvPr/>
                </p:nvSpPr>
                <p:spPr>
                  <a:xfrm>
                    <a:off x="2935345" y="6514235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4" name="Google Shape;1414;p11"/>
                <p:cNvGrpSpPr/>
                <p:nvPr/>
              </p:nvGrpSpPr>
              <p:grpSpPr>
                <a:xfrm>
                  <a:off x="3458587" y="6514195"/>
                  <a:ext cx="76421" cy="85826"/>
                  <a:chOff x="3458587" y="6514195"/>
                  <a:chExt cx="76421" cy="85826"/>
                </a:xfrm>
              </p:grpSpPr>
              <p:sp>
                <p:nvSpPr>
                  <p:cNvPr id="1415" name="Google Shape;1415;p11"/>
                  <p:cNvSpPr/>
                  <p:nvPr/>
                </p:nvSpPr>
                <p:spPr>
                  <a:xfrm>
                    <a:off x="3507977" y="6516254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3458587" y="6514195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17" name="Google Shape;1417;p11"/>
              <p:cNvGrpSpPr/>
              <p:nvPr/>
            </p:nvGrpSpPr>
            <p:grpSpPr>
              <a:xfrm>
                <a:off x="-728044" y="7080440"/>
                <a:ext cx="4263052" cy="85847"/>
                <a:chOff x="-728044" y="7080440"/>
                <a:chExt cx="4263052" cy="85847"/>
              </a:xfrm>
            </p:grpSpPr>
            <p:grpSp>
              <p:nvGrpSpPr>
                <p:cNvPr id="1418" name="Google Shape;1418;p11"/>
                <p:cNvGrpSpPr/>
                <p:nvPr/>
              </p:nvGrpSpPr>
              <p:grpSpPr>
                <a:xfrm>
                  <a:off x="-728044" y="7080440"/>
                  <a:ext cx="76423" cy="85826"/>
                  <a:chOff x="-728044" y="7080440"/>
                  <a:chExt cx="76423" cy="85826"/>
                </a:xfrm>
              </p:grpSpPr>
              <p:sp>
                <p:nvSpPr>
                  <p:cNvPr id="1419" name="Google Shape;1419;p11"/>
                  <p:cNvSpPr/>
                  <p:nvPr/>
                </p:nvSpPr>
                <p:spPr>
                  <a:xfrm>
                    <a:off x="-678650" y="7082499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0" name="Google Shape;1420;p11"/>
                  <p:cNvSpPr/>
                  <p:nvPr/>
                </p:nvSpPr>
                <p:spPr>
                  <a:xfrm>
                    <a:off x="-728044" y="7080440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1" name="Google Shape;1421;p11"/>
                <p:cNvGrpSpPr/>
                <p:nvPr/>
              </p:nvGrpSpPr>
              <p:grpSpPr>
                <a:xfrm>
                  <a:off x="-204628" y="7080481"/>
                  <a:ext cx="76343" cy="85806"/>
                  <a:chOff x="-204628" y="7080481"/>
                  <a:chExt cx="76343" cy="85806"/>
                </a:xfrm>
              </p:grpSpPr>
              <p:sp>
                <p:nvSpPr>
                  <p:cNvPr id="1422" name="Google Shape;1422;p11"/>
                  <p:cNvSpPr/>
                  <p:nvPr/>
                </p:nvSpPr>
                <p:spPr>
                  <a:xfrm>
                    <a:off x="-155321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3" name="Google Shape;1423;p11"/>
                  <p:cNvSpPr/>
                  <p:nvPr/>
                </p:nvSpPr>
                <p:spPr>
                  <a:xfrm>
                    <a:off x="-204628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4" name="Google Shape;1424;p11"/>
                <p:cNvGrpSpPr/>
                <p:nvPr/>
              </p:nvGrpSpPr>
              <p:grpSpPr>
                <a:xfrm>
                  <a:off x="318707" y="7080481"/>
                  <a:ext cx="76343" cy="85806"/>
                  <a:chOff x="318707" y="7080481"/>
                  <a:chExt cx="76343" cy="85806"/>
                </a:xfrm>
              </p:grpSpPr>
              <p:sp>
                <p:nvSpPr>
                  <p:cNvPr id="1425" name="Google Shape;1425;p11"/>
                  <p:cNvSpPr/>
                  <p:nvPr/>
                </p:nvSpPr>
                <p:spPr>
                  <a:xfrm>
                    <a:off x="368008" y="7082499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6"/>
                        </a:moveTo>
                        <a:cubicBezTo>
                          <a:pt x="28" y="1"/>
                          <a:pt x="-46" y="-29"/>
                          <a:pt x="43" y="46"/>
                        </a:cubicBezTo>
                        <a:lnTo>
                          <a:pt x="4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6" name="Google Shape;1426;p11"/>
                  <p:cNvSpPr/>
                  <p:nvPr/>
                </p:nvSpPr>
                <p:spPr>
                  <a:xfrm>
                    <a:off x="318707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7" name="Google Shape;1427;p11"/>
                <p:cNvGrpSpPr/>
                <p:nvPr/>
              </p:nvGrpSpPr>
              <p:grpSpPr>
                <a:xfrm>
                  <a:off x="842029" y="7080481"/>
                  <a:ext cx="76343" cy="85806"/>
                  <a:chOff x="842029" y="7080481"/>
                  <a:chExt cx="76343" cy="85806"/>
                </a:xfrm>
              </p:grpSpPr>
              <p:sp>
                <p:nvSpPr>
                  <p:cNvPr id="1428" name="Google Shape;1428;p11"/>
                  <p:cNvSpPr/>
                  <p:nvPr/>
                </p:nvSpPr>
                <p:spPr>
                  <a:xfrm>
                    <a:off x="891336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842029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0" name="Google Shape;1430;p11"/>
                <p:cNvGrpSpPr/>
                <p:nvPr/>
              </p:nvGrpSpPr>
              <p:grpSpPr>
                <a:xfrm>
                  <a:off x="1365365" y="7080481"/>
                  <a:ext cx="76343" cy="85806"/>
                  <a:chOff x="1365365" y="7080481"/>
                  <a:chExt cx="76343" cy="85806"/>
                </a:xfrm>
              </p:grpSpPr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1414661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2" name="Google Shape;1432;p11"/>
                  <p:cNvSpPr/>
                  <p:nvPr/>
                </p:nvSpPr>
                <p:spPr>
                  <a:xfrm>
                    <a:off x="1365365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3" name="Google Shape;1433;p11"/>
                <p:cNvGrpSpPr/>
                <p:nvPr/>
              </p:nvGrpSpPr>
              <p:grpSpPr>
                <a:xfrm>
                  <a:off x="1888687" y="7080481"/>
                  <a:ext cx="76343" cy="85806"/>
                  <a:chOff x="1888687" y="7080481"/>
                  <a:chExt cx="76343" cy="85806"/>
                </a:xfrm>
              </p:grpSpPr>
              <p:sp>
                <p:nvSpPr>
                  <p:cNvPr id="1434" name="Google Shape;1434;p11"/>
                  <p:cNvSpPr/>
                  <p:nvPr/>
                </p:nvSpPr>
                <p:spPr>
                  <a:xfrm>
                    <a:off x="1937994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5" name="Google Shape;1435;p11"/>
                  <p:cNvSpPr/>
                  <p:nvPr/>
                </p:nvSpPr>
                <p:spPr>
                  <a:xfrm>
                    <a:off x="1888687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6" name="Google Shape;1436;p11"/>
                <p:cNvGrpSpPr/>
                <p:nvPr/>
              </p:nvGrpSpPr>
              <p:grpSpPr>
                <a:xfrm>
                  <a:off x="2412024" y="7080481"/>
                  <a:ext cx="76343" cy="85806"/>
                  <a:chOff x="2412024" y="7080481"/>
                  <a:chExt cx="76343" cy="85806"/>
                </a:xfrm>
              </p:grpSpPr>
              <p:sp>
                <p:nvSpPr>
                  <p:cNvPr id="1437" name="Google Shape;1437;p11"/>
                  <p:cNvSpPr/>
                  <p:nvPr/>
                </p:nvSpPr>
                <p:spPr>
                  <a:xfrm>
                    <a:off x="2461319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2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8" name="Google Shape;1438;p11"/>
                  <p:cNvSpPr/>
                  <p:nvPr/>
                </p:nvSpPr>
                <p:spPr>
                  <a:xfrm>
                    <a:off x="2412024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9" name="Google Shape;1439;p11"/>
                <p:cNvGrpSpPr/>
                <p:nvPr/>
              </p:nvGrpSpPr>
              <p:grpSpPr>
                <a:xfrm>
                  <a:off x="2935345" y="7080481"/>
                  <a:ext cx="76343" cy="85806"/>
                  <a:chOff x="2935345" y="7080481"/>
                  <a:chExt cx="76343" cy="85806"/>
                </a:xfrm>
              </p:grpSpPr>
              <p:sp>
                <p:nvSpPr>
                  <p:cNvPr id="1440" name="Google Shape;1440;p11"/>
                  <p:cNvSpPr/>
                  <p:nvPr/>
                </p:nvSpPr>
                <p:spPr>
                  <a:xfrm>
                    <a:off x="2984652" y="7082499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6"/>
                        </a:moveTo>
                        <a:cubicBezTo>
                          <a:pt x="22" y="1"/>
                          <a:pt x="-38" y="-29"/>
                          <a:pt x="37" y="46"/>
                        </a:cubicBezTo>
                        <a:lnTo>
                          <a:pt x="37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2935345" y="7080481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2" name="Google Shape;1442;p11"/>
                <p:cNvGrpSpPr/>
                <p:nvPr/>
              </p:nvGrpSpPr>
              <p:grpSpPr>
                <a:xfrm>
                  <a:off x="3458587" y="7080440"/>
                  <a:ext cx="76421" cy="85826"/>
                  <a:chOff x="3458587" y="7080440"/>
                  <a:chExt cx="76421" cy="85826"/>
                </a:xfrm>
              </p:grpSpPr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3507977" y="7082499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6"/>
                        </a:moveTo>
                        <a:cubicBezTo>
                          <a:pt x="33" y="1"/>
                          <a:pt x="-41" y="-29"/>
                          <a:pt x="33" y="46"/>
                        </a:cubicBezTo>
                        <a:lnTo>
                          <a:pt x="33" y="4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3458587" y="7080440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45" name="Google Shape;1445;p11"/>
              <p:cNvGrpSpPr/>
              <p:nvPr/>
            </p:nvGrpSpPr>
            <p:grpSpPr>
              <a:xfrm>
                <a:off x="-728044" y="7646686"/>
                <a:ext cx="4263052" cy="85846"/>
                <a:chOff x="-728044" y="7646686"/>
                <a:chExt cx="4263052" cy="85846"/>
              </a:xfrm>
            </p:grpSpPr>
            <p:grpSp>
              <p:nvGrpSpPr>
                <p:cNvPr id="1446" name="Google Shape;1446;p11"/>
                <p:cNvGrpSpPr/>
                <p:nvPr/>
              </p:nvGrpSpPr>
              <p:grpSpPr>
                <a:xfrm>
                  <a:off x="-728044" y="7646686"/>
                  <a:ext cx="76423" cy="85826"/>
                  <a:chOff x="-728044" y="7646686"/>
                  <a:chExt cx="76423" cy="85826"/>
                </a:xfrm>
              </p:grpSpPr>
              <p:sp>
                <p:nvSpPr>
                  <p:cNvPr id="1447" name="Google Shape;1447;p11"/>
                  <p:cNvSpPr/>
                  <p:nvPr/>
                </p:nvSpPr>
                <p:spPr>
                  <a:xfrm>
                    <a:off x="-678650" y="7648756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8" name="Google Shape;1448;p11"/>
                  <p:cNvSpPr/>
                  <p:nvPr/>
                </p:nvSpPr>
                <p:spPr>
                  <a:xfrm>
                    <a:off x="-728044" y="7646686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9" name="Google Shape;1449;p11"/>
                <p:cNvGrpSpPr/>
                <p:nvPr/>
              </p:nvGrpSpPr>
              <p:grpSpPr>
                <a:xfrm>
                  <a:off x="-204628" y="7646726"/>
                  <a:ext cx="76343" cy="85806"/>
                  <a:chOff x="-204628" y="7646726"/>
                  <a:chExt cx="76343" cy="85806"/>
                </a:xfrm>
              </p:grpSpPr>
              <p:sp>
                <p:nvSpPr>
                  <p:cNvPr id="1450" name="Google Shape;1450;p11"/>
                  <p:cNvSpPr/>
                  <p:nvPr/>
                </p:nvSpPr>
                <p:spPr>
                  <a:xfrm>
                    <a:off x="-155321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1" name="Google Shape;1451;p11"/>
                  <p:cNvSpPr/>
                  <p:nvPr/>
                </p:nvSpPr>
                <p:spPr>
                  <a:xfrm>
                    <a:off x="-204628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52" name="Google Shape;1452;p11"/>
                <p:cNvGrpSpPr/>
                <p:nvPr/>
              </p:nvGrpSpPr>
              <p:grpSpPr>
                <a:xfrm>
                  <a:off x="318707" y="7646726"/>
                  <a:ext cx="76343" cy="85806"/>
                  <a:chOff x="318707" y="7646726"/>
                  <a:chExt cx="76343" cy="85806"/>
                </a:xfrm>
              </p:grpSpPr>
              <p:sp>
                <p:nvSpPr>
                  <p:cNvPr id="1453" name="Google Shape;1453;p11"/>
                  <p:cNvSpPr/>
                  <p:nvPr/>
                </p:nvSpPr>
                <p:spPr>
                  <a:xfrm>
                    <a:off x="368008" y="7648756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5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318707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55" name="Google Shape;1455;p11"/>
                <p:cNvGrpSpPr/>
                <p:nvPr/>
              </p:nvGrpSpPr>
              <p:grpSpPr>
                <a:xfrm>
                  <a:off x="842029" y="7646726"/>
                  <a:ext cx="76343" cy="85806"/>
                  <a:chOff x="842029" y="7646726"/>
                  <a:chExt cx="76343" cy="85806"/>
                </a:xfrm>
              </p:grpSpPr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891336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842029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58" name="Google Shape;1458;p11"/>
                <p:cNvGrpSpPr/>
                <p:nvPr/>
              </p:nvGrpSpPr>
              <p:grpSpPr>
                <a:xfrm>
                  <a:off x="1365365" y="7646726"/>
                  <a:ext cx="76343" cy="85806"/>
                  <a:chOff x="1365365" y="7646726"/>
                  <a:chExt cx="76343" cy="85806"/>
                </a:xfrm>
              </p:grpSpPr>
              <p:sp>
                <p:nvSpPr>
                  <p:cNvPr id="1459" name="Google Shape;1459;p11"/>
                  <p:cNvSpPr/>
                  <p:nvPr/>
                </p:nvSpPr>
                <p:spPr>
                  <a:xfrm>
                    <a:off x="1414661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0" name="Google Shape;1460;p11"/>
                  <p:cNvSpPr/>
                  <p:nvPr/>
                </p:nvSpPr>
                <p:spPr>
                  <a:xfrm>
                    <a:off x="1365365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1" name="Google Shape;1461;p11"/>
                <p:cNvGrpSpPr/>
                <p:nvPr/>
              </p:nvGrpSpPr>
              <p:grpSpPr>
                <a:xfrm>
                  <a:off x="1888687" y="7646726"/>
                  <a:ext cx="76343" cy="85806"/>
                  <a:chOff x="1888687" y="7646726"/>
                  <a:chExt cx="76343" cy="85806"/>
                </a:xfrm>
              </p:grpSpPr>
              <p:sp>
                <p:nvSpPr>
                  <p:cNvPr id="1462" name="Google Shape;1462;p11"/>
                  <p:cNvSpPr/>
                  <p:nvPr/>
                </p:nvSpPr>
                <p:spPr>
                  <a:xfrm>
                    <a:off x="1937994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3" name="Google Shape;1463;p11"/>
                  <p:cNvSpPr/>
                  <p:nvPr/>
                </p:nvSpPr>
                <p:spPr>
                  <a:xfrm>
                    <a:off x="1888687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4" name="Google Shape;1464;p11"/>
                <p:cNvGrpSpPr/>
                <p:nvPr/>
              </p:nvGrpSpPr>
              <p:grpSpPr>
                <a:xfrm>
                  <a:off x="2412024" y="7646726"/>
                  <a:ext cx="76343" cy="85806"/>
                  <a:chOff x="2412024" y="7646726"/>
                  <a:chExt cx="76343" cy="85806"/>
                </a:xfrm>
              </p:grpSpPr>
              <p:sp>
                <p:nvSpPr>
                  <p:cNvPr id="1465" name="Google Shape;1465;p11"/>
                  <p:cNvSpPr/>
                  <p:nvPr/>
                </p:nvSpPr>
                <p:spPr>
                  <a:xfrm>
                    <a:off x="2461319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6" name="Google Shape;1466;p11"/>
                  <p:cNvSpPr/>
                  <p:nvPr/>
                </p:nvSpPr>
                <p:spPr>
                  <a:xfrm>
                    <a:off x="2412024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7" name="Google Shape;1467;p11"/>
                <p:cNvGrpSpPr/>
                <p:nvPr/>
              </p:nvGrpSpPr>
              <p:grpSpPr>
                <a:xfrm>
                  <a:off x="2935345" y="7646726"/>
                  <a:ext cx="76343" cy="85806"/>
                  <a:chOff x="2935345" y="7646726"/>
                  <a:chExt cx="76343" cy="85806"/>
                </a:xfrm>
              </p:grpSpPr>
              <p:sp>
                <p:nvSpPr>
                  <p:cNvPr id="1468" name="Google Shape;1468;p11"/>
                  <p:cNvSpPr/>
                  <p:nvPr/>
                </p:nvSpPr>
                <p:spPr>
                  <a:xfrm>
                    <a:off x="2984652" y="7648756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5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9" name="Google Shape;1469;p11"/>
                  <p:cNvSpPr/>
                  <p:nvPr/>
                </p:nvSpPr>
                <p:spPr>
                  <a:xfrm>
                    <a:off x="2935345" y="7646726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6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0" name="Google Shape;1470;p11"/>
                <p:cNvGrpSpPr/>
                <p:nvPr/>
              </p:nvGrpSpPr>
              <p:grpSpPr>
                <a:xfrm>
                  <a:off x="3458587" y="7646686"/>
                  <a:ext cx="76421" cy="85826"/>
                  <a:chOff x="3458587" y="7646686"/>
                  <a:chExt cx="76421" cy="85826"/>
                </a:xfrm>
              </p:grpSpPr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507977" y="7648756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5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458587" y="7646686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9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73" name="Google Shape;1473;p11"/>
              <p:cNvGrpSpPr/>
              <p:nvPr/>
            </p:nvGrpSpPr>
            <p:grpSpPr>
              <a:xfrm>
                <a:off x="-728044" y="8212931"/>
                <a:ext cx="4263052" cy="85847"/>
                <a:chOff x="-728044" y="8212931"/>
                <a:chExt cx="4263052" cy="85847"/>
              </a:xfrm>
            </p:grpSpPr>
            <p:grpSp>
              <p:nvGrpSpPr>
                <p:cNvPr id="1474" name="Google Shape;1474;p11"/>
                <p:cNvGrpSpPr/>
                <p:nvPr/>
              </p:nvGrpSpPr>
              <p:grpSpPr>
                <a:xfrm>
                  <a:off x="-728044" y="8212931"/>
                  <a:ext cx="76423" cy="85826"/>
                  <a:chOff x="-728044" y="8212931"/>
                  <a:chExt cx="76423" cy="85826"/>
                </a:xfrm>
              </p:grpSpPr>
              <p:sp>
                <p:nvSpPr>
                  <p:cNvPr id="1475" name="Google Shape;1475;p11"/>
                  <p:cNvSpPr/>
                  <p:nvPr/>
                </p:nvSpPr>
                <p:spPr>
                  <a:xfrm>
                    <a:off x="-678650" y="8215001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4"/>
                        </a:moveTo>
                        <a:cubicBezTo>
                          <a:pt x="28" y="5"/>
                          <a:pt x="-46" y="-25"/>
                          <a:pt x="43" y="34"/>
                        </a:cubicBezTo>
                        <a:lnTo>
                          <a:pt x="4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6" name="Google Shape;1476;p11"/>
                  <p:cNvSpPr/>
                  <p:nvPr/>
                </p:nvSpPr>
                <p:spPr>
                  <a:xfrm>
                    <a:off x="-728044" y="8212931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603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7" name="Google Shape;1477;p11"/>
                <p:cNvGrpSpPr/>
                <p:nvPr/>
              </p:nvGrpSpPr>
              <p:grpSpPr>
                <a:xfrm>
                  <a:off x="-204628" y="8212972"/>
                  <a:ext cx="76343" cy="85806"/>
                  <a:chOff x="-204628" y="8212972"/>
                  <a:chExt cx="76343" cy="85806"/>
                </a:xfrm>
              </p:grpSpPr>
              <p:sp>
                <p:nvSpPr>
                  <p:cNvPr id="1478" name="Google Shape;1478;p11"/>
                  <p:cNvSpPr/>
                  <p:nvPr/>
                </p:nvSpPr>
                <p:spPr>
                  <a:xfrm>
                    <a:off x="-155321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9" name="Google Shape;1479;p11"/>
                  <p:cNvSpPr/>
                  <p:nvPr/>
                </p:nvSpPr>
                <p:spPr>
                  <a:xfrm>
                    <a:off x="-204628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80" name="Google Shape;1480;p11"/>
                <p:cNvGrpSpPr/>
                <p:nvPr/>
              </p:nvGrpSpPr>
              <p:grpSpPr>
                <a:xfrm>
                  <a:off x="318707" y="8212972"/>
                  <a:ext cx="76343" cy="85806"/>
                  <a:chOff x="318707" y="8212972"/>
                  <a:chExt cx="76343" cy="85806"/>
                </a:xfrm>
              </p:grpSpPr>
              <p:sp>
                <p:nvSpPr>
                  <p:cNvPr id="1481" name="Google Shape;1481;p11"/>
                  <p:cNvSpPr/>
                  <p:nvPr/>
                </p:nvSpPr>
                <p:spPr>
                  <a:xfrm>
                    <a:off x="368008" y="8215001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4"/>
                        </a:moveTo>
                        <a:cubicBezTo>
                          <a:pt x="28" y="5"/>
                          <a:pt x="-46" y="-25"/>
                          <a:pt x="43" y="34"/>
                        </a:cubicBezTo>
                        <a:lnTo>
                          <a:pt x="4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2" name="Google Shape;1482;p11"/>
                  <p:cNvSpPr/>
                  <p:nvPr/>
                </p:nvSpPr>
                <p:spPr>
                  <a:xfrm>
                    <a:off x="318707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83" name="Google Shape;1483;p11"/>
                <p:cNvGrpSpPr/>
                <p:nvPr/>
              </p:nvGrpSpPr>
              <p:grpSpPr>
                <a:xfrm>
                  <a:off x="842029" y="8212972"/>
                  <a:ext cx="76343" cy="85806"/>
                  <a:chOff x="842029" y="8212972"/>
                  <a:chExt cx="76343" cy="85806"/>
                </a:xfrm>
              </p:grpSpPr>
              <p:sp>
                <p:nvSpPr>
                  <p:cNvPr id="1484" name="Google Shape;1484;p11"/>
                  <p:cNvSpPr/>
                  <p:nvPr/>
                </p:nvSpPr>
                <p:spPr>
                  <a:xfrm>
                    <a:off x="891336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5" name="Google Shape;1485;p11"/>
                  <p:cNvSpPr/>
                  <p:nvPr/>
                </p:nvSpPr>
                <p:spPr>
                  <a:xfrm>
                    <a:off x="842029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86" name="Google Shape;1486;p11"/>
                <p:cNvGrpSpPr/>
                <p:nvPr/>
              </p:nvGrpSpPr>
              <p:grpSpPr>
                <a:xfrm>
                  <a:off x="1365365" y="8212972"/>
                  <a:ext cx="76343" cy="85806"/>
                  <a:chOff x="1365365" y="8212972"/>
                  <a:chExt cx="76343" cy="85806"/>
                </a:xfrm>
              </p:grpSpPr>
              <p:sp>
                <p:nvSpPr>
                  <p:cNvPr id="1487" name="Google Shape;1487;p11"/>
                  <p:cNvSpPr/>
                  <p:nvPr/>
                </p:nvSpPr>
                <p:spPr>
                  <a:xfrm>
                    <a:off x="1414661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1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8" name="Google Shape;1488;p11"/>
                  <p:cNvSpPr/>
                  <p:nvPr/>
                </p:nvSpPr>
                <p:spPr>
                  <a:xfrm>
                    <a:off x="1365365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89" name="Google Shape;1489;p11"/>
                <p:cNvGrpSpPr/>
                <p:nvPr/>
              </p:nvGrpSpPr>
              <p:grpSpPr>
                <a:xfrm>
                  <a:off x="1888687" y="8212972"/>
                  <a:ext cx="76343" cy="85806"/>
                  <a:chOff x="1888687" y="8212972"/>
                  <a:chExt cx="76343" cy="85806"/>
                </a:xfrm>
              </p:grpSpPr>
              <p:sp>
                <p:nvSpPr>
                  <p:cNvPr id="1490" name="Google Shape;1490;p11"/>
                  <p:cNvSpPr/>
                  <p:nvPr/>
                </p:nvSpPr>
                <p:spPr>
                  <a:xfrm>
                    <a:off x="1937994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1" name="Google Shape;1491;p11"/>
                  <p:cNvSpPr/>
                  <p:nvPr/>
                </p:nvSpPr>
                <p:spPr>
                  <a:xfrm>
                    <a:off x="1888687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92" name="Google Shape;1492;p11"/>
                <p:cNvGrpSpPr/>
                <p:nvPr/>
              </p:nvGrpSpPr>
              <p:grpSpPr>
                <a:xfrm>
                  <a:off x="2412024" y="8212972"/>
                  <a:ext cx="76343" cy="85806"/>
                  <a:chOff x="2412024" y="8212972"/>
                  <a:chExt cx="76343" cy="85806"/>
                </a:xfrm>
              </p:grpSpPr>
              <p:sp>
                <p:nvSpPr>
                  <p:cNvPr id="1493" name="Google Shape;1493;p11"/>
                  <p:cNvSpPr/>
                  <p:nvPr/>
                </p:nvSpPr>
                <p:spPr>
                  <a:xfrm>
                    <a:off x="2461319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2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4" name="Google Shape;1494;p11"/>
                  <p:cNvSpPr/>
                  <p:nvPr/>
                </p:nvSpPr>
                <p:spPr>
                  <a:xfrm>
                    <a:off x="2412024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95" name="Google Shape;1495;p11"/>
                <p:cNvGrpSpPr/>
                <p:nvPr/>
              </p:nvGrpSpPr>
              <p:grpSpPr>
                <a:xfrm>
                  <a:off x="2935345" y="8212972"/>
                  <a:ext cx="76343" cy="85806"/>
                  <a:chOff x="2935345" y="8212972"/>
                  <a:chExt cx="76343" cy="85806"/>
                </a:xfrm>
              </p:grpSpPr>
              <p:sp>
                <p:nvSpPr>
                  <p:cNvPr id="1496" name="Google Shape;1496;p11"/>
                  <p:cNvSpPr/>
                  <p:nvPr/>
                </p:nvSpPr>
                <p:spPr>
                  <a:xfrm>
                    <a:off x="2984652" y="8215001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4"/>
                        </a:moveTo>
                        <a:cubicBezTo>
                          <a:pt x="22" y="5"/>
                          <a:pt x="-38" y="-25"/>
                          <a:pt x="37" y="34"/>
                        </a:cubicBezTo>
                        <a:lnTo>
                          <a:pt x="37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7" name="Google Shape;1497;p11"/>
                  <p:cNvSpPr/>
                  <p:nvPr/>
                </p:nvSpPr>
                <p:spPr>
                  <a:xfrm>
                    <a:off x="2935345" y="821297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50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98" name="Google Shape;1498;p11"/>
                <p:cNvGrpSpPr/>
                <p:nvPr/>
              </p:nvGrpSpPr>
              <p:grpSpPr>
                <a:xfrm>
                  <a:off x="3458587" y="8212931"/>
                  <a:ext cx="76421" cy="85826"/>
                  <a:chOff x="3458587" y="8212931"/>
                  <a:chExt cx="76421" cy="85826"/>
                </a:xfrm>
              </p:grpSpPr>
              <p:sp>
                <p:nvSpPr>
                  <p:cNvPr id="1499" name="Google Shape;1499;p11"/>
                  <p:cNvSpPr/>
                  <p:nvPr/>
                </p:nvSpPr>
                <p:spPr>
                  <a:xfrm>
                    <a:off x="3507977" y="8215001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4"/>
                        </a:moveTo>
                        <a:cubicBezTo>
                          <a:pt x="33" y="5"/>
                          <a:pt x="-41" y="-25"/>
                          <a:pt x="33" y="34"/>
                        </a:cubicBez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11"/>
                  <p:cNvSpPr/>
                  <p:nvPr/>
                </p:nvSpPr>
                <p:spPr>
                  <a:xfrm>
                    <a:off x="3458587" y="8212931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588" y="68099"/>
                          <a:pt x="75858" y="36985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01" name="Google Shape;1501;p11"/>
              <p:cNvGrpSpPr/>
              <p:nvPr/>
            </p:nvGrpSpPr>
            <p:grpSpPr>
              <a:xfrm>
                <a:off x="-728044" y="8779192"/>
                <a:ext cx="4263052" cy="85846"/>
                <a:chOff x="-728044" y="8779192"/>
                <a:chExt cx="4263052" cy="85846"/>
              </a:xfrm>
            </p:grpSpPr>
            <p:grpSp>
              <p:nvGrpSpPr>
                <p:cNvPr id="1502" name="Google Shape;1502;p11"/>
                <p:cNvGrpSpPr/>
                <p:nvPr/>
              </p:nvGrpSpPr>
              <p:grpSpPr>
                <a:xfrm>
                  <a:off x="-728044" y="8779192"/>
                  <a:ext cx="76423" cy="85826"/>
                  <a:chOff x="-728044" y="8779192"/>
                  <a:chExt cx="76423" cy="85826"/>
                </a:xfrm>
              </p:grpSpPr>
              <p:sp>
                <p:nvSpPr>
                  <p:cNvPr id="1503" name="Google Shape;1503;p11"/>
                  <p:cNvSpPr/>
                  <p:nvPr/>
                </p:nvSpPr>
                <p:spPr>
                  <a:xfrm>
                    <a:off x="-678650" y="8781251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4" name="Google Shape;1504;p11"/>
                  <p:cNvSpPr/>
                  <p:nvPr/>
                </p:nvSpPr>
                <p:spPr>
                  <a:xfrm>
                    <a:off x="-728044" y="8779192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603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5" name="Google Shape;1505;p11"/>
                <p:cNvGrpSpPr/>
                <p:nvPr/>
              </p:nvGrpSpPr>
              <p:grpSpPr>
                <a:xfrm>
                  <a:off x="-204628" y="8779232"/>
                  <a:ext cx="76343" cy="85806"/>
                  <a:chOff x="-204628" y="8779232"/>
                  <a:chExt cx="76343" cy="85806"/>
                </a:xfrm>
              </p:grpSpPr>
              <p:sp>
                <p:nvSpPr>
                  <p:cNvPr id="1506" name="Google Shape;1506;p11"/>
                  <p:cNvSpPr/>
                  <p:nvPr/>
                </p:nvSpPr>
                <p:spPr>
                  <a:xfrm>
                    <a:off x="-155321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7" name="Google Shape;1507;p11"/>
                  <p:cNvSpPr/>
                  <p:nvPr/>
                </p:nvSpPr>
                <p:spPr>
                  <a:xfrm>
                    <a:off x="-204628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8" name="Google Shape;1508;p11"/>
                <p:cNvGrpSpPr/>
                <p:nvPr/>
              </p:nvGrpSpPr>
              <p:grpSpPr>
                <a:xfrm>
                  <a:off x="318707" y="8779232"/>
                  <a:ext cx="76343" cy="85806"/>
                  <a:chOff x="318707" y="8779232"/>
                  <a:chExt cx="76343" cy="85806"/>
                </a:xfrm>
              </p:grpSpPr>
              <p:sp>
                <p:nvSpPr>
                  <p:cNvPr id="1509" name="Google Shape;1509;p11"/>
                  <p:cNvSpPr/>
                  <p:nvPr/>
                </p:nvSpPr>
                <p:spPr>
                  <a:xfrm>
                    <a:off x="368008" y="8781251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0" name="Google Shape;1510;p11"/>
                  <p:cNvSpPr/>
                  <p:nvPr/>
                </p:nvSpPr>
                <p:spPr>
                  <a:xfrm>
                    <a:off x="318707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1" name="Google Shape;1511;p11"/>
                <p:cNvGrpSpPr/>
                <p:nvPr/>
              </p:nvGrpSpPr>
              <p:grpSpPr>
                <a:xfrm>
                  <a:off x="842029" y="8779232"/>
                  <a:ext cx="76343" cy="85806"/>
                  <a:chOff x="842029" y="8779232"/>
                  <a:chExt cx="76343" cy="85806"/>
                </a:xfrm>
              </p:grpSpPr>
              <p:sp>
                <p:nvSpPr>
                  <p:cNvPr id="1512" name="Google Shape;1512;p11"/>
                  <p:cNvSpPr/>
                  <p:nvPr/>
                </p:nvSpPr>
                <p:spPr>
                  <a:xfrm>
                    <a:off x="891336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3" name="Google Shape;1513;p11"/>
                  <p:cNvSpPr/>
                  <p:nvPr/>
                </p:nvSpPr>
                <p:spPr>
                  <a:xfrm>
                    <a:off x="842029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4" name="Google Shape;1514;p11"/>
                <p:cNvGrpSpPr/>
                <p:nvPr/>
              </p:nvGrpSpPr>
              <p:grpSpPr>
                <a:xfrm>
                  <a:off x="1365365" y="8779232"/>
                  <a:ext cx="76343" cy="85806"/>
                  <a:chOff x="1365365" y="8779232"/>
                  <a:chExt cx="76343" cy="85806"/>
                </a:xfrm>
              </p:grpSpPr>
              <p:sp>
                <p:nvSpPr>
                  <p:cNvPr id="1515" name="Google Shape;1515;p11"/>
                  <p:cNvSpPr/>
                  <p:nvPr/>
                </p:nvSpPr>
                <p:spPr>
                  <a:xfrm>
                    <a:off x="1414661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6" name="Google Shape;1516;p11"/>
                  <p:cNvSpPr/>
                  <p:nvPr/>
                </p:nvSpPr>
                <p:spPr>
                  <a:xfrm>
                    <a:off x="1365365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7" name="Google Shape;1517;p11"/>
                <p:cNvGrpSpPr/>
                <p:nvPr/>
              </p:nvGrpSpPr>
              <p:grpSpPr>
                <a:xfrm>
                  <a:off x="1888687" y="8779232"/>
                  <a:ext cx="76343" cy="85806"/>
                  <a:chOff x="1888687" y="8779232"/>
                  <a:chExt cx="76343" cy="85806"/>
                </a:xfrm>
              </p:grpSpPr>
              <p:sp>
                <p:nvSpPr>
                  <p:cNvPr id="1518" name="Google Shape;1518;p11"/>
                  <p:cNvSpPr/>
                  <p:nvPr/>
                </p:nvSpPr>
                <p:spPr>
                  <a:xfrm>
                    <a:off x="1937994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9" name="Google Shape;1519;p11"/>
                  <p:cNvSpPr/>
                  <p:nvPr/>
                </p:nvSpPr>
                <p:spPr>
                  <a:xfrm>
                    <a:off x="1888687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20" name="Google Shape;1520;p11"/>
                <p:cNvGrpSpPr/>
                <p:nvPr/>
              </p:nvGrpSpPr>
              <p:grpSpPr>
                <a:xfrm>
                  <a:off x="2412024" y="8779232"/>
                  <a:ext cx="76343" cy="85806"/>
                  <a:chOff x="2412024" y="8779232"/>
                  <a:chExt cx="76343" cy="85806"/>
                </a:xfrm>
              </p:grpSpPr>
              <p:sp>
                <p:nvSpPr>
                  <p:cNvPr id="1521" name="Google Shape;1521;p11"/>
                  <p:cNvSpPr/>
                  <p:nvPr/>
                </p:nvSpPr>
                <p:spPr>
                  <a:xfrm>
                    <a:off x="2461319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2" name="Google Shape;1522;p11"/>
                  <p:cNvSpPr/>
                  <p:nvPr/>
                </p:nvSpPr>
                <p:spPr>
                  <a:xfrm>
                    <a:off x="2412024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23" name="Google Shape;1523;p11"/>
                <p:cNvGrpSpPr/>
                <p:nvPr/>
              </p:nvGrpSpPr>
              <p:grpSpPr>
                <a:xfrm>
                  <a:off x="2935345" y="8779232"/>
                  <a:ext cx="76343" cy="85806"/>
                  <a:chOff x="2935345" y="8779232"/>
                  <a:chExt cx="76343" cy="85806"/>
                </a:xfrm>
              </p:grpSpPr>
              <p:sp>
                <p:nvSpPr>
                  <p:cNvPr id="1524" name="Google Shape;1524;p11"/>
                  <p:cNvSpPr/>
                  <p:nvPr/>
                </p:nvSpPr>
                <p:spPr>
                  <a:xfrm>
                    <a:off x="2984652" y="8781251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5" name="Google Shape;1525;p11"/>
                  <p:cNvSpPr/>
                  <p:nvPr/>
                </p:nvSpPr>
                <p:spPr>
                  <a:xfrm>
                    <a:off x="2935345" y="8779232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26" name="Google Shape;1526;p11"/>
                <p:cNvGrpSpPr/>
                <p:nvPr/>
              </p:nvGrpSpPr>
              <p:grpSpPr>
                <a:xfrm>
                  <a:off x="3458587" y="8779192"/>
                  <a:ext cx="76421" cy="85826"/>
                  <a:chOff x="3458587" y="8779192"/>
                  <a:chExt cx="76421" cy="85826"/>
                </a:xfrm>
              </p:grpSpPr>
              <p:sp>
                <p:nvSpPr>
                  <p:cNvPr id="1527" name="Google Shape;1527;p11"/>
                  <p:cNvSpPr/>
                  <p:nvPr/>
                </p:nvSpPr>
                <p:spPr>
                  <a:xfrm>
                    <a:off x="3507977" y="8781251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8" name="Google Shape;1528;p11"/>
                  <p:cNvSpPr/>
                  <p:nvPr/>
                </p:nvSpPr>
                <p:spPr>
                  <a:xfrm>
                    <a:off x="3458587" y="8779192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84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29" name="Google Shape;1529;p11"/>
              <p:cNvGrpSpPr/>
              <p:nvPr/>
            </p:nvGrpSpPr>
            <p:grpSpPr>
              <a:xfrm>
                <a:off x="-728044" y="9345437"/>
                <a:ext cx="4263052" cy="85848"/>
                <a:chOff x="-728044" y="9345437"/>
                <a:chExt cx="4263052" cy="85848"/>
              </a:xfrm>
            </p:grpSpPr>
            <p:grpSp>
              <p:nvGrpSpPr>
                <p:cNvPr id="1530" name="Google Shape;1530;p11"/>
                <p:cNvGrpSpPr/>
                <p:nvPr/>
              </p:nvGrpSpPr>
              <p:grpSpPr>
                <a:xfrm>
                  <a:off x="-728044" y="9345437"/>
                  <a:ext cx="76423" cy="85826"/>
                  <a:chOff x="-728044" y="9345437"/>
                  <a:chExt cx="76423" cy="85826"/>
                </a:xfrm>
              </p:grpSpPr>
              <p:sp>
                <p:nvSpPr>
                  <p:cNvPr id="1531" name="Google Shape;1531;p11"/>
                  <p:cNvSpPr/>
                  <p:nvPr/>
                </p:nvSpPr>
                <p:spPr>
                  <a:xfrm>
                    <a:off x="-678650" y="9347497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2" name="Google Shape;1532;p11"/>
                  <p:cNvSpPr/>
                  <p:nvPr/>
                </p:nvSpPr>
                <p:spPr>
                  <a:xfrm>
                    <a:off x="-728044" y="9345437"/>
                    <a:ext cx="76423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3" h="85826" extrusionOk="0">
                        <a:moveTo>
                          <a:pt x="76277" y="42290"/>
                        </a:moveTo>
                        <a:cubicBezTo>
                          <a:pt x="72956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603" y="68085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3" name="Google Shape;1533;p11"/>
                <p:cNvGrpSpPr/>
                <p:nvPr/>
              </p:nvGrpSpPr>
              <p:grpSpPr>
                <a:xfrm>
                  <a:off x="-204628" y="9345478"/>
                  <a:ext cx="76343" cy="85807"/>
                  <a:chOff x="-204628" y="9345478"/>
                  <a:chExt cx="76343" cy="85807"/>
                </a:xfrm>
              </p:grpSpPr>
              <p:sp>
                <p:nvSpPr>
                  <p:cNvPr id="1534" name="Google Shape;1534;p11"/>
                  <p:cNvSpPr/>
                  <p:nvPr/>
                </p:nvSpPr>
                <p:spPr>
                  <a:xfrm>
                    <a:off x="-155321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5" name="Google Shape;1535;p11"/>
                  <p:cNvSpPr/>
                  <p:nvPr/>
                </p:nvSpPr>
                <p:spPr>
                  <a:xfrm>
                    <a:off x="-204628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6" name="Google Shape;1536;p11"/>
                <p:cNvGrpSpPr/>
                <p:nvPr/>
              </p:nvGrpSpPr>
              <p:grpSpPr>
                <a:xfrm>
                  <a:off x="318707" y="9345478"/>
                  <a:ext cx="76343" cy="85807"/>
                  <a:chOff x="318707" y="9345478"/>
                  <a:chExt cx="76343" cy="85807"/>
                </a:xfrm>
              </p:grpSpPr>
              <p:sp>
                <p:nvSpPr>
                  <p:cNvPr id="1537" name="Google Shape;1537;p11"/>
                  <p:cNvSpPr/>
                  <p:nvPr/>
                </p:nvSpPr>
                <p:spPr>
                  <a:xfrm>
                    <a:off x="368008" y="9347497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8" name="Google Shape;1538;p11"/>
                  <p:cNvSpPr/>
                  <p:nvPr/>
                </p:nvSpPr>
                <p:spPr>
                  <a:xfrm>
                    <a:off x="318707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9" name="Google Shape;1539;p11"/>
                <p:cNvGrpSpPr/>
                <p:nvPr/>
              </p:nvGrpSpPr>
              <p:grpSpPr>
                <a:xfrm>
                  <a:off x="842029" y="9345478"/>
                  <a:ext cx="76343" cy="85807"/>
                  <a:chOff x="842029" y="9345478"/>
                  <a:chExt cx="76343" cy="85807"/>
                </a:xfrm>
              </p:grpSpPr>
              <p:sp>
                <p:nvSpPr>
                  <p:cNvPr id="1540" name="Google Shape;1540;p11"/>
                  <p:cNvSpPr/>
                  <p:nvPr/>
                </p:nvSpPr>
                <p:spPr>
                  <a:xfrm>
                    <a:off x="891336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1" name="Google Shape;1541;p11"/>
                  <p:cNvSpPr/>
                  <p:nvPr/>
                </p:nvSpPr>
                <p:spPr>
                  <a:xfrm>
                    <a:off x="842029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2" name="Google Shape;1542;p11"/>
                <p:cNvGrpSpPr/>
                <p:nvPr/>
              </p:nvGrpSpPr>
              <p:grpSpPr>
                <a:xfrm>
                  <a:off x="1365365" y="9345478"/>
                  <a:ext cx="76343" cy="85807"/>
                  <a:chOff x="1365365" y="9345478"/>
                  <a:chExt cx="76343" cy="85807"/>
                </a:xfrm>
              </p:grpSpPr>
              <p:sp>
                <p:nvSpPr>
                  <p:cNvPr id="1543" name="Google Shape;1543;p11"/>
                  <p:cNvSpPr/>
                  <p:nvPr/>
                </p:nvSpPr>
                <p:spPr>
                  <a:xfrm>
                    <a:off x="1414661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4" name="Google Shape;1544;p11"/>
                  <p:cNvSpPr/>
                  <p:nvPr/>
                </p:nvSpPr>
                <p:spPr>
                  <a:xfrm>
                    <a:off x="1365365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5" name="Google Shape;1545;p11"/>
                <p:cNvGrpSpPr/>
                <p:nvPr/>
              </p:nvGrpSpPr>
              <p:grpSpPr>
                <a:xfrm>
                  <a:off x="1888687" y="9345478"/>
                  <a:ext cx="76343" cy="85807"/>
                  <a:chOff x="1888687" y="9345478"/>
                  <a:chExt cx="76343" cy="85807"/>
                </a:xfrm>
              </p:grpSpPr>
              <p:sp>
                <p:nvSpPr>
                  <p:cNvPr id="1546" name="Google Shape;1546;p11"/>
                  <p:cNvSpPr/>
                  <p:nvPr/>
                </p:nvSpPr>
                <p:spPr>
                  <a:xfrm>
                    <a:off x="1937994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7" name="Google Shape;1547;p11"/>
                  <p:cNvSpPr/>
                  <p:nvPr/>
                </p:nvSpPr>
                <p:spPr>
                  <a:xfrm>
                    <a:off x="1888687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8" name="Google Shape;1548;p11"/>
                <p:cNvGrpSpPr/>
                <p:nvPr/>
              </p:nvGrpSpPr>
              <p:grpSpPr>
                <a:xfrm>
                  <a:off x="2412024" y="9345478"/>
                  <a:ext cx="76343" cy="85807"/>
                  <a:chOff x="2412024" y="9345478"/>
                  <a:chExt cx="76343" cy="85807"/>
                </a:xfrm>
              </p:grpSpPr>
              <p:sp>
                <p:nvSpPr>
                  <p:cNvPr id="1549" name="Google Shape;1549;p11"/>
                  <p:cNvSpPr/>
                  <p:nvPr/>
                </p:nvSpPr>
                <p:spPr>
                  <a:xfrm>
                    <a:off x="2461319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0" name="Google Shape;1550;p11"/>
                  <p:cNvSpPr/>
                  <p:nvPr/>
                </p:nvSpPr>
                <p:spPr>
                  <a:xfrm>
                    <a:off x="2412024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1" name="Google Shape;1551;p11"/>
                <p:cNvGrpSpPr/>
                <p:nvPr/>
              </p:nvGrpSpPr>
              <p:grpSpPr>
                <a:xfrm>
                  <a:off x="2935345" y="9345478"/>
                  <a:ext cx="76343" cy="85807"/>
                  <a:chOff x="2935345" y="9345478"/>
                  <a:chExt cx="76343" cy="85807"/>
                </a:xfrm>
              </p:grpSpPr>
              <p:sp>
                <p:nvSpPr>
                  <p:cNvPr id="1552" name="Google Shape;1552;p11"/>
                  <p:cNvSpPr/>
                  <p:nvPr/>
                </p:nvSpPr>
                <p:spPr>
                  <a:xfrm>
                    <a:off x="2984652" y="9347497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3" name="Google Shape;1553;p11"/>
                  <p:cNvSpPr/>
                  <p:nvPr/>
                </p:nvSpPr>
                <p:spPr>
                  <a:xfrm>
                    <a:off x="2935345" y="9345478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17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4" name="Google Shape;1554;p11"/>
                <p:cNvGrpSpPr/>
                <p:nvPr/>
              </p:nvGrpSpPr>
              <p:grpSpPr>
                <a:xfrm>
                  <a:off x="3458587" y="9345437"/>
                  <a:ext cx="76421" cy="85826"/>
                  <a:chOff x="3458587" y="9345437"/>
                  <a:chExt cx="76421" cy="85826"/>
                </a:xfrm>
              </p:grpSpPr>
              <p:sp>
                <p:nvSpPr>
                  <p:cNvPr id="1555" name="Google Shape;1555;p11"/>
                  <p:cNvSpPr/>
                  <p:nvPr/>
                </p:nvSpPr>
                <p:spPr>
                  <a:xfrm>
                    <a:off x="3507977" y="9347497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6" name="Google Shape;1556;p11"/>
                  <p:cNvSpPr/>
                  <p:nvPr/>
                </p:nvSpPr>
                <p:spPr>
                  <a:xfrm>
                    <a:off x="3458587" y="9345437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0"/>
                        </a:moveTo>
                        <a:cubicBezTo>
                          <a:pt x="72955" y="2852"/>
                          <a:pt x="36827" y="-3649"/>
                          <a:pt x="52789" y="4002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19"/>
                          <a:pt x="48885" y="83029"/>
                        </a:cubicBezTo>
                        <a:cubicBezTo>
                          <a:pt x="81588" y="68085"/>
                          <a:pt x="75858" y="36970"/>
                          <a:pt x="76277" y="4229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57" name="Google Shape;1557;p11"/>
              <p:cNvGrpSpPr/>
              <p:nvPr/>
            </p:nvGrpSpPr>
            <p:grpSpPr>
              <a:xfrm>
                <a:off x="-204628" y="9911683"/>
                <a:ext cx="3739636" cy="85846"/>
                <a:chOff x="-204628" y="9911683"/>
                <a:chExt cx="3739636" cy="85846"/>
              </a:xfrm>
            </p:grpSpPr>
            <p:grpSp>
              <p:nvGrpSpPr>
                <p:cNvPr id="1558" name="Google Shape;1558;p11"/>
                <p:cNvGrpSpPr/>
                <p:nvPr/>
              </p:nvGrpSpPr>
              <p:grpSpPr>
                <a:xfrm>
                  <a:off x="-204628" y="9911723"/>
                  <a:ext cx="76343" cy="85806"/>
                  <a:chOff x="-204628" y="9911723"/>
                  <a:chExt cx="76343" cy="85806"/>
                </a:xfrm>
              </p:grpSpPr>
              <p:sp>
                <p:nvSpPr>
                  <p:cNvPr id="1559" name="Google Shape;1559;p11"/>
                  <p:cNvSpPr/>
                  <p:nvPr/>
                </p:nvSpPr>
                <p:spPr>
                  <a:xfrm>
                    <a:off x="-155321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0" name="Google Shape;1560;p11"/>
                  <p:cNvSpPr/>
                  <p:nvPr/>
                </p:nvSpPr>
                <p:spPr>
                  <a:xfrm>
                    <a:off x="-204628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1" name="Google Shape;1561;p11"/>
                <p:cNvGrpSpPr/>
                <p:nvPr/>
              </p:nvGrpSpPr>
              <p:grpSpPr>
                <a:xfrm>
                  <a:off x="318707" y="9911723"/>
                  <a:ext cx="76343" cy="85806"/>
                  <a:chOff x="318707" y="9911723"/>
                  <a:chExt cx="76343" cy="85806"/>
                </a:xfrm>
              </p:grpSpPr>
              <p:sp>
                <p:nvSpPr>
                  <p:cNvPr id="1562" name="Google Shape;1562;p11"/>
                  <p:cNvSpPr/>
                  <p:nvPr/>
                </p:nvSpPr>
                <p:spPr>
                  <a:xfrm>
                    <a:off x="368008" y="9913742"/>
                    <a:ext cx="4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5" extrusionOk="0">
                        <a:moveTo>
                          <a:pt x="43" y="45"/>
                        </a:moveTo>
                        <a:cubicBezTo>
                          <a:pt x="28" y="1"/>
                          <a:pt x="-46" y="-29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11"/>
                  <p:cNvSpPr/>
                  <p:nvPr/>
                </p:nvSpPr>
                <p:spPr>
                  <a:xfrm>
                    <a:off x="318707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4" name="Google Shape;1564;p11"/>
                <p:cNvGrpSpPr/>
                <p:nvPr/>
              </p:nvGrpSpPr>
              <p:grpSpPr>
                <a:xfrm>
                  <a:off x="842029" y="9911723"/>
                  <a:ext cx="76343" cy="85806"/>
                  <a:chOff x="842029" y="9911723"/>
                  <a:chExt cx="76343" cy="85806"/>
                </a:xfrm>
              </p:grpSpPr>
              <p:sp>
                <p:nvSpPr>
                  <p:cNvPr id="1565" name="Google Shape;1565;p11"/>
                  <p:cNvSpPr/>
                  <p:nvPr/>
                </p:nvSpPr>
                <p:spPr>
                  <a:xfrm>
                    <a:off x="891336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11"/>
                  <p:cNvSpPr/>
                  <p:nvPr/>
                </p:nvSpPr>
                <p:spPr>
                  <a:xfrm>
                    <a:off x="842029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7" name="Google Shape;1567;p11"/>
                <p:cNvGrpSpPr/>
                <p:nvPr/>
              </p:nvGrpSpPr>
              <p:grpSpPr>
                <a:xfrm>
                  <a:off x="1365365" y="9911723"/>
                  <a:ext cx="76343" cy="85806"/>
                  <a:chOff x="1365365" y="9911723"/>
                  <a:chExt cx="76343" cy="85806"/>
                </a:xfrm>
              </p:grpSpPr>
              <p:sp>
                <p:nvSpPr>
                  <p:cNvPr id="1568" name="Google Shape;1568;p11"/>
                  <p:cNvSpPr/>
                  <p:nvPr/>
                </p:nvSpPr>
                <p:spPr>
                  <a:xfrm>
                    <a:off x="1414661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11"/>
                  <p:cNvSpPr/>
                  <p:nvPr/>
                </p:nvSpPr>
                <p:spPr>
                  <a:xfrm>
                    <a:off x="1365365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0" name="Google Shape;1570;p11"/>
                <p:cNvGrpSpPr/>
                <p:nvPr/>
              </p:nvGrpSpPr>
              <p:grpSpPr>
                <a:xfrm>
                  <a:off x="1888687" y="9911723"/>
                  <a:ext cx="76343" cy="85806"/>
                  <a:chOff x="1888687" y="9911723"/>
                  <a:chExt cx="76343" cy="85806"/>
                </a:xfrm>
              </p:grpSpPr>
              <p:sp>
                <p:nvSpPr>
                  <p:cNvPr id="1571" name="Google Shape;1571;p11"/>
                  <p:cNvSpPr/>
                  <p:nvPr/>
                </p:nvSpPr>
                <p:spPr>
                  <a:xfrm>
                    <a:off x="1937994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2" name="Google Shape;1572;p11"/>
                  <p:cNvSpPr/>
                  <p:nvPr/>
                </p:nvSpPr>
                <p:spPr>
                  <a:xfrm>
                    <a:off x="1888687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3" name="Google Shape;1573;p11"/>
                <p:cNvGrpSpPr/>
                <p:nvPr/>
              </p:nvGrpSpPr>
              <p:grpSpPr>
                <a:xfrm>
                  <a:off x="2412024" y="9911723"/>
                  <a:ext cx="76343" cy="85806"/>
                  <a:chOff x="2412024" y="9911723"/>
                  <a:chExt cx="76343" cy="85806"/>
                </a:xfrm>
              </p:grpSpPr>
              <p:sp>
                <p:nvSpPr>
                  <p:cNvPr id="1574" name="Google Shape;1574;p11"/>
                  <p:cNvSpPr/>
                  <p:nvPr/>
                </p:nvSpPr>
                <p:spPr>
                  <a:xfrm>
                    <a:off x="2461319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2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5" name="Google Shape;1575;p11"/>
                  <p:cNvSpPr/>
                  <p:nvPr/>
                </p:nvSpPr>
                <p:spPr>
                  <a:xfrm>
                    <a:off x="2412024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6" name="Google Shape;1576;p11"/>
                <p:cNvGrpSpPr/>
                <p:nvPr/>
              </p:nvGrpSpPr>
              <p:grpSpPr>
                <a:xfrm>
                  <a:off x="2935345" y="9911723"/>
                  <a:ext cx="76343" cy="85806"/>
                  <a:chOff x="2935345" y="9911723"/>
                  <a:chExt cx="76343" cy="85806"/>
                </a:xfrm>
              </p:grpSpPr>
              <p:sp>
                <p:nvSpPr>
                  <p:cNvPr id="1577" name="Google Shape;1577;p11"/>
                  <p:cNvSpPr/>
                  <p:nvPr/>
                </p:nvSpPr>
                <p:spPr>
                  <a:xfrm>
                    <a:off x="2984652" y="9913742"/>
                    <a:ext cx="36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45" extrusionOk="0">
                        <a:moveTo>
                          <a:pt x="37" y="45"/>
                        </a:moveTo>
                        <a:cubicBezTo>
                          <a:pt x="22" y="1"/>
                          <a:pt x="-38" y="-29"/>
                          <a:pt x="37" y="45"/>
                        </a:cubicBezTo>
                        <a:lnTo>
                          <a:pt x="37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8" name="Google Shape;1578;p11"/>
                  <p:cNvSpPr/>
                  <p:nvPr/>
                </p:nvSpPr>
                <p:spPr>
                  <a:xfrm>
                    <a:off x="2935345" y="9911723"/>
                    <a:ext cx="76343" cy="85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6" extrusionOk="0">
                        <a:moveTo>
                          <a:pt x="76182" y="42250"/>
                        </a:moveTo>
                        <a:cubicBezTo>
                          <a:pt x="72981" y="2827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59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9" name="Google Shape;1579;p11"/>
                <p:cNvGrpSpPr/>
                <p:nvPr/>
              </p:nvGrpSpPr>
              <p:grpSpPr>
                <a:xfrm>
                  <a:off x="3458587" y="9911683"/>
                  <a:ext cx="76421" cy="85826"/>
                  <a:chOff x="3458587" y="9911683"/>
                  <a:chExt cx="76421" cy="85826"/>
                </a:xfrm>
              </p:grpSpPr>
              <p:sp>
                <p:nvSpPr>
                  <p:cNvPr id="1580" name="Google Shape;1580;p11"/>
                  <p:cNvSpPr/>
                  <p:nvPr/>
                </p:nvSpPr>
                <p:spPr>
                  <a:xfrm>
                    <a:off x="3507977" y="9913742"/>
                    <a:ext cx="33" cy="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45" extrusionOk="0">
                        <a:moveTo>
                          <a:pt x="33" y="45"/>
                        </a:moveTo>
                        <a:cubicBezTo>
                          <a:pt x="33" y="1"/>
                          <a:pt x="-41" y="-29"/>
                          <a:pt x="33" y="45"/>
                        </a:cubicBezTo>
                        <a:lnTo>
                          <a:pt x="33" y="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1" name="Google Shape;1581;p11"/>
                  <p:cNvSpPr/>
                  <p:nvPr/>
                </p:nvSpPr>
                <p:spPr>
                  <a:xfrm>
                    <a:off x="3458587" y="9911683"/>
                    <a:ext cx="76421" cy="8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421" h="85826" extrusionOk="0">
                        <a:moveTo>
                          <a:pt x="76277" y="42291"/>
                        </a:moveTo>
                        <a:cubicBezTo>
                          <a:pt x="72955" y="2852"/>
                          <a:pt x="36827" y="-3649"/>
                          <a:pt x="52789" y="4003"/>
                        </a:cubicBezTo>
                        <a:cubicBezTo>
                          <a:pt x="40851" y="-2020"/>
                          <a:pt x="29197" y="-1108"/>
                          <a:pt x="18770" y="5811"/>
                        </a:cubicBezTo>
                        <a:cubicBezTo>
                          <a:pt x="-22056" y="32905"/>
                          <a:pt x="10976" y="100320"/>
                          <a:pt x="48885" y="83029"/>
                        </a:cubicBezTo>
                        <a:cubicBezTo>
                          <a:pt x="81588" y="68099"/>
                          <a:pt x="75858" y="36970"/>
                          <a:pt x="76277" y="4229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82" name="Google Shape;1582;p11"/>
              <p:cNvGrpSpPr/>
              <p:nvPr/>
            </p:nvGrpSpPr>
            <p:grpSpPr>
              <a:xfrm>
                <a:off x="318707" y="10477943"/>
                <a:ext cx="3216298" cy="85833"/>
                <a:chOff x="318707" y="10477943"/>
                <a:chExt cx="3216298" cy="85833"/>
              </a:xfrm>
            </p:grpSpPr>
            <p:grpSp>
              <p:nvGrpSpPr>
                <p:cNvPr id="1583" name="Google Shape;1583;p11"/>
                <p:cNvGrpSpPr/>
                <p:nvPr/>
              </p:nvGrpSpPr>
              <p:grpSpPr>
                <a:xfrm>
                  <a:off x="318707" y="10477969"/>
                  <a:ext cx="76343" cy="85807"/>
                  <a:chOff x="318707" y="10477969"/>
                  <a:chExt cx="76343" cy="85807"/>
                </a:xfrm>
              </p:grpSpPr>
              <p:sp>
                <p:nvSpPr>
                  <p:cNvPr id="1584" name="Google Shape;1584;p11"/>
                  <p:cNvSpPr/>
                  <p:nvPr/>
                </p:nvSpPr>
                <p:spPr>
                  <a:xfrm>
                    <a:off x="368008" y="10479999"/>
                    <a:ext cx="4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34" extrusionOk="0">
                        <a:moveTo>
                          <a:pt x="43" y="35"/>
                        </a:moveTo>
                        <a:cubicBezTo>
                          <a:pt x="28" y="4"/>
                          <a:pt x="-46" y="-25"/>
                          <a:pt x="43" y="35"/>
                        </a:cubicBezTo>
                        <a:lnTo>
                          <a:pt x="4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5" name="Google Shape;1585;p11"/>
                  <p:cNvSpPr/>
                  <p:nvPr/>
                </p:nvSpPr>
                <p:spPr>
                  <a:xfrm>
                    <a:off x="318707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6" name="Google Shape;1586;p11"/>
                <p:cNvGrpSpPr/>
                <p:nvPr/>
              </p:nvGrpSpPr>
              <p:grpSpPr>
                <a:xfrm>
                  <a:off x="842029" y="10477969"/>
                  <a:ext cx="76343" cy="85807"/>
                  <a:chOff x="842029" y="10477969"/>
                  <a:chExt cx="76343" cy="85807"/>
                </a:xfrm>
              </p:grpSpPr>
              <p:sp>
                <p:nvSpPr>
                  <p:cNvPr id="1587" name="Google Shape;1587;p11"/>
                  <p:cNvSpPr/>
                  <p:nvPr/>
                </p:nvSpPr>
                <p:spPr>
                  <a:xfrm>
                    <a:off x="891336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8" name="Google Shape;1588;p11"/>
                  <p:cNvSpPr/>
                  <p:nvPr/>
                </p:nvSpPr>
                <p:spPr>
                  <a:xfrm>
                    <a:off x="842029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9" name="Google Shape;1589;p11"/>
                <p:cNvGrpSpPr/>
                <p:nvPr/>
              </p:nvGrpSpPr>
              <p:grpSpPr>
                <a:xfrm>
                  <a:off x="1365365" y="10477969"/>
                  <a:ext cx="76343" cy="85807"/>
                  <a:chOff x="1365365" y="10477969"/>
                  <a:chExt cx="76343" cy="85807"/>
                </a:xfrm>
              </p:grpSpPr>
              <p:sp>
                <p:nvSpPr>
                  <p:cNvPr id="1590" name="Google Shape;1590;p11"/>
                  <p:cNvSpPr/>
                  <p:nvPr/>
                </p:nvSpPr>
                <p:spPr>
                  <a:xfrm>
                    <a:off x="1414661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1" name="Google Shape;1591;p11"/>
                  <p:cNvSpPr/>
                  <p:nvPr/>
                </p:nvSpPr>
                <p:spPr>
                  <a:xfrm>
                    <a:off x="1365365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92" name="Google Shape;1592;p11"/>
                <p:cNvGrpSpPr/>
                <p:nvPr/>
              </p:nvGrpSpPr>
              <p:grpSpPr>
                <a:xfrm>
                  <a:off x="1888687" y="10477969"/>
                  <a:ext cx="76343" cy="85807"/>
                  <a:chOff x="1888687" y="10477969"/>
                  <a:chExt cx="76343" cy="85807"/>
                </a:xfrm>
              </p:grpSpPr>
              <p:sp>
                <p:nvSpPr>
                  <p:cNvPr id="1593" name="Google Shape;1593;p11"/>
                  <p:cNvSpPr/>
                  <p:nvPr/>
                </p:nvSpPr>
                <p:spPr>
                  <a:xfrm>
                    <a:off x="1937994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4" name="Google Shape;1594;p11"/>
                  <p:cNvSpPr/>
                  <p:nvPr/>
                </p:nvSpPr>
                <p:spPr>
                  <a:xfrm>
                    <a:off x="1888687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95" name="Google Shape;1595;p11"/>
                <p:cNvGrpSpPr/>
                <p:nvPr/>
              </p:nvGrpSpPr>
              <p:grpSpPr>
                <a:xfrm>
                  <a:off x="2412024" y="10477969"/>
                  <a:ext cx="76343" cy="85807"/>
                  <a:chOff x="2412024" y="10477969"/>
                  <a:chExt cx="76343" cy="85807"/>
                </a:xfrm>
              </p:grpSpPr>
              <p:sp>
                <p:nvSpPr>
                  <p:cNvPr id="1596" name="Google Shape;1596;p11"/>
                  <p:cNvSpPr/>
                  <p:nvPr/>
                </p:nvSpPr>
                <p:spPr>
                  <a:xfrm>
                    <a:off x="2461319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2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7" name="Google Shape;1597;p11"/>
                  <p:cNvSpPr/>
                  <p:nvPr/>
                </p:nvSpPr>
                <p:spPr>
                  <a:xfrm>
                    <a:off x="2412024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8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98" name="Google Shape;1598;p11"/>
                <p:cNvGrpSpPr/>
                <p:nvPr/>
              </p:nvGrpSpPr>
              <p:grpSpPr>
                <a:xfrm>
                  <a:off x="2935345" y="10477969"/>
                  <a:ext cx="76343" cy="85807"/>
                  <a:chOff x="2935345" y="10477969"/>
                  <a:chExt cx="76343" cy="85807"/>
                </a:xfrm>
              </p:grpSpPr>
              <p:sp>
                <p:nvSpPr>
                  <p:cNvPr id="1599" name="Google Shape;1599;p11"/>
                  <p:cNvSpPr/>
                  <p:nvPr/>
                </p:nvSpPr>
                <p:spPr>
                  <a:xfrm>
                    <a:off x="2984652" y="10479999"/>
                    <a:ext cx="36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4" extrusionOk="0">
                        <a:moveTo>
                          <a:pt x="37" y="35"/>
                        </a:moveTo>
                        <a:cubicBezTo>
                          <a:pt x="22" y="4"/>
                          <a:pt x="-38" y="-25"/>
                          <a:pt x="37" y="35"/>
                        </a:cubicBezTo>
                        <a:lnTo>
                          <a:pt x="37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0" name="Google Shape;1600;p11"/>
                  <p:cNvSpPr/>
                  <p:nvPr/>
                </p:nvSpPr>
                <p:spPr>
                  <a:xfrm>
                    <a:off x="2935345" y="10477969"/>
                    <a:ext cx="76343" cy="85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43" h="85807" extrusionOk="0">
                        <a:moveTo>
                          <a:pt x="76182" y="42250"/>
                        </a:moveTo>
                        <a:cubicBezTo>
                          <a:pt x="72981" y="2826"/>
                          <a:pt x="36627" y="-3749"/>
                          <a:pt x="52695" y="3962"/>
                        </a:cubicBezTo>
                        <a:cubicBezTo>
                          <a:pt x="40517" y="-2165"/>
                          <a:pt x="28714" y="-895"/>
                          <a:pt x="18675" y="5770"/>
                        </a:cubicBezTo>
                        <a:cubicBezTo>
                          <a:pt x="-21837" y="32655"/>
                          <a:pt x="10672" y="100384"/>
                          <a:pt x="48790" y="82988"/>
                        </a:cubicBezTo>
                        <a:cubicBezTo>
                          <a:pt x="81478" y="68074"/>
                          <a:pt x="75808" y="37632"/>
                          <a:pt x="76182" y="4225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1" name="Google Shape;1601;p11"/>
                <p:cNvGrpSpPr/>
                <p:nvPr/>
              </p:nvGrpSpPr>
              <p:grpSpPr>
                <a:xfrm>
                  <a:off x="3458638" y="10477943"/>
                  <a:ext cx="76367" cy="85794"/>
                  <a:chOff x="3458638" y="10477943"/>
                  <a:chExt cx="76367" cy="85794"/>
                </a:xfrm>
              </p:grpSpPr>
              <p:sp>
                <p:nvSpPr>
                  <p:cNvPr id="1602" name="Google Shape;1602;p11"/>
                  <p:cNvSpPr/>
                  <p:nvPr/>
                </p:nvSpPr>
                <p:spPr>
                  <a:xfrm>
                    <a:off x="3507977" y="10479999"/>
                    <a:ext cx="33" cy="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" h="34" extrusionOk="0">
                        <a:moveTo>
                          <a:pt x="33" y="35"/>
                        </a:moveTo>
                        <a:cubicBezTo>
                          <a:pt x="33" y="4"/>
                          <a:pt x="-41" y="-25"/>
                          <a:pt x="33" y="35"/>
                        </a:cubicBezTo>
                        <a:lnTo>
                          <a:pt x="33" y="3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3" name="Google Shape;1603;p11"/>
                  <p:cNvSpPr/>
                  <p:nvPr/>
                </p:nvSpPr>
                <p:spPr>
                  <a:xfrm>
                    <a:off x="3458638" y="10477943"/>
                    <a:ext cx="76367" cy="85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7" h="85794" extrusionOk="0">
                        <a:moveTo>
                          <a:pt x="76227" y="42275"/>
                        </a:moveTo>
                        <a:cubicBezTo>
                          <a:pt x="72905" y="2837"/>
                          <a:pt x="36777" y="-3664"/>
                          <a:pt x="52739" y="3988"/>
                        </a:cubicBezTo>
                        <a:cubicBezTo>
                          <a:pt x="40801" y="-2035"/>
                          <a:pt x="29177" y="-1079"/>
                          <a:pt x="18720" y="5796"/>
                        </a:cubicBezTo>
                        <a:cubicBezTo>
                          <a:pt x="-21972" y="33070"/>
                          <a:pt x="10880" y="100215"/>
                          <a:pt x="48835" y="83014"/>
                        </a:cubicBezTo>
                        <a:cubicBezTo>
                          <a:pt x="81508" y="67995"/>
                          <a:pt x="75808" y="36970"/>
                          <a:pt x="76227" y="4227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604" name="Google Shape;1604;p11"/>
            <p:cNvSpPr/>
            <p:nvPr/>
          </p:nvSpPr>
          <p:spPr>
            <a:xfrm>
              <a:off x="-1094349" y="9542687"/>
              <a:ext cx="1371563" cy="1590568"/>
            </a:xfrm>
            <a:custGeom>
              <a:avLst/>
              <a:gdLst/>
              <a:ahLst/>
              <a:cxnLst/>
              <a:rect l="l" t="t" r="r" b="b"/>
              <a:pathLst>
                <a:path w="1371563" h="1590568" extrusionOk="0">
                  <a:moveTo>
                    <a:pt x="930478" y="1271610"/>
                  </a:moveTo>
                  <a:cubicBezTo>
                    <a:pt x="1022468" y="1360619"/>
                    <a:pt x="1122596" y="1440900"/>
                    <a:pt x="1229980" y="1510601"/>
                  </a:cubicBezTo>
                  <a:cubicBezTo>
                    <a:pt x="1284809" y="1546199"/>
                    <a:pt x="1337424" y="1577672"/>
                    <a:pt x="1371563" y="1590569"/>
                  </a:cubicBezTo>
                  <a:cubicBezTo>
                    <a:pt x="1257522" y="1467771"/>
                    <a:pt x="1222171" y="1284551"/>
                    <a:pt x="1166699" y="1118100"/>
                  </a:cubicBezTo>
                  <a:cubicBezTo>
                    <a:pt x="1098525" y="911732"/>
                    <a:pt x="1147250" y="714241"/>
                    <a:pt x="1088008" y="702046"/>
                  </a:cubicBezTo>
                  <a:cubicBezTo>
                    <a:pt x="606695" y="603637"/>
                    <a:pt x="222428" y="417802"/>
                    <a:pt x="0" y="0"/>
                  </a:cubicBezTo>
                  <a:cubicBezTo>
                    <a:pt x="12312" y="50229"/>
                    <a:pt x="30803" y="108258"/>
                    <a:pt x="55038" y="171383"/>
                  </a:cubicBezTo>
                  <a:cubicBezTo>
                    <a:pt x="158398" y="440608"/>
                    <a:pt x="321853" y="682753"/>
                    <a:pt x="529201" y="8833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11"/>
          <p:cNvGrpSpPr/>
          <p:nvPr/>
        </p:nvGrpSpPr>
        <p:grpSpPr>
          <a:xfrm rot="5400000">
            <a:off x="2456481" y="-642435"/>
            <a:ext cx="4230200" cy="6428372"/>
            <a:chOff x="4912961" y="-1284870"/>
            <a:chExt cx="8460400" cy="12856745"/>
          </a:xfrm>
        </p:grpSpPr>
        <p:sp>
          <p:nvSpPr>
            <p:cNvPr id="1606" name="Google Shape;1606;p11"/>
            <p:cNvSpPr/>
            <p:nvPr/>
          </p:nvSpPr>
          <p:spPr>
            <a:xfrm>
              <a:off x="4912961" y="-1284870"/>
              <a:ext cx="8460400" cy="12856745"/>
            </a:xfrm>
            <a:custGeom>
              <a:avLst/>
              <a:gdLst/>
              <a:ahLst/>
              <a:cxnLst/>
              <a:rect l="l" t="t" r="r" b="b"/>
              <a:pathLst>
                <a:path w="8460400" h="12856745" extrusionOk="0">
                  <a:moveTo>
                    <a:pt x="8456599" y="12762068"/>
                  </a:moveTo>
                  <a:cubicBezTo>
                    <a:pt x="8459377" y="12809201"/>
                    <a:pt x="8871267" y="12789119"/>
                    <a:pt x="240256" y="12856746"/>
                  </a:cubicBezTo>
                  <a:cubicBezTo>
                    <a:pt x="85984" y="12856746"/>
                    <a:pt x="55711" y="1915009"/>
                    <a:pt x="0" y="243246"/>
                  </a:cubicBezTo>
                  <a:cubicBezTo>
                    <a:pt x="0" y="123164"/>
                    <a:pt x="1353212" y="163869"/>
                    <a:pt x="1801728" y="141807"/>
                  </a:cubicBezTo>
                  <a:cubicBezTo>
                    <a:pt x="4834599" y="-7332"/>
                    <a:pt x="6361477" y="-64004"/>
                    <a:pt x="8233756" y="96731"/>
                  </a:cubicBezTo>
                  <a:cubicBezTo>
                    <a:pt x="8366166" y="108096"/>
                    <a:pt x="8101141" y="4867048"/>
                    <a:pt x="8456599" y="127620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5270554" y="-887966"/>
              <a:ext cx="7734236" cy="12062901"/>
            </a:xfrm>
            <a:custGeom>
              <a:avLst/>
              <a:gdLst/>
              <a:ahLst/>
              <a:cxnLst/>
              <a:rect l="l" t="t" r="r" b="b"/>
              <a:pathLst>
                <a:path w="7734236" h="12062901" extrusionOk="0">
                  <a:moveTo>
                    <a:pt x="0" y="169972"/>
                  </a:moveTo>
                  <a:cubicBezTo>
                    <a:pt x="302654" y="143513"/>
                    <a:pt x="613616" y="148090"/>
                    <a:pt x="961771" y="148732"/>
                  </a:cubicBezTo>
                  <a:cubicBezTo>
                    <a:pt x="2154332" y="148732"/>
                    <a:pt x="4940773" y="-125013"/>
                    <a:pt x="7563581" y="70255"/>
                  </a:cubicBezTo>
                  <a:cubicBezTo>
                    <a:pt x="7640074" y="5400843"/>
                    <a:pt x="7419005" y="5087473"/>
                    <a:pt x="7734237" y="12003966"/>
                  </a:cubicBezTo>
                  <a:cubicBezTo>
                    <a:pt x="4230062" y="12032277"/>
                    <a:pt x="4480889" y="12028729"/>
                    <a:pt x="190821" y="12062901"/>
                  </a:cubicBezTo>
                  <a:cubicBezTo>
                    <a:pt x="18879" y="6881838"/>
                    <a:pt x="55196" y="2342402"/>
                    <a:pt x="0" y="16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5274866" y="-892267"/>
              <a:ext cx="7718985" cy="12067386"/>
            </a:xfrm>
            <a:custGeom>
              <a:avLst/>
              <a:gdLst/>
              <a:ahLst/>
              <a:cxnLst/>
              <a:rect l="l" t="t" r="r" b="b"/>
              <a:pathLst>
                <a:path w="7718985" h="12067386" extrusionOk="0">
                  <a:moveTo>
                    <a:pt x="7666446" y="11762215"/>
                  </a:moveTo>
                  <a:cubicBezTo>
                    <a:pt x="7729128" y="11762215"/>
                    <a:pt x="7718917" y="11768335"/>
                    <a:pt x="7717553" y="11738302"/>
                  </a:cubicBezTo>
                  <a:cubicBezTo>
                    <a:pt x="7673108" y="11738353"/>
                    <a:pt x="7657110" y="11738302"/>
                    <a:pt x="7607984" y="11738379"/>
                  </a:cubicBezTo>
                  <a:cubicBezTo>
                    <a:pt x="7610324" y="11187518"/>
                    <a:pt x="7561712" y="11271190"/>
                    <a:pt x="7696077" y="11271499"/>
                  </a:cubicBezTo>
                  <a:cubicBezTo>
                    <a:pt x="7694739" y="11242546"/>
                    <a:pt x="7702018" y="11247585"/>
                    <a:pt x="7666446" y="11247585"/>
                  </a:cubicBezTo>
                  <a:cubicBezTo>
                    <a:pt x="7584603" y="11247585"/>
                    <a:pt x="7601168" y="11320663"/>
                    <a:pt x="7593889" y="10855789"/>
                  </a:cubicBezTo>
                  <a:cubicBezTo>
                    <a:pt x="7592526" y="10767566"/>
                    <a:pt x="7573981" y="10782454"/>
                    <a:pt x="7666446" y="10782454"/>
                  </a:cubicBezTo>
                  <a:cubicBezTo>
                    <a:pt x="7679153" y="10782454"/>
                    <a:pt x="7676709" y="10787263"/>
                    <a:pt x="7675706" y="10758592"/>
                  </a:cubicBezTo>
                  <a:cubicBezTo>
                    <a:pt x="7565236" y="10758592"/>
                    <a:pt x="7594995" y="10805416"/>
                    <a:pt x="7590262" y="10504542"/>
                  </a:cubicBezTo>
                  <a:cubicBezTo>
                    <a:pt x="7586095" y="10248462"/>
                    <a:pt x="7562226" y="10290323"/>
                    <a:pt x="7660428" y="10290349"/>
                  </a:cubicBezTo>
                  <a:cubicBezTo>
                    <a:pt x="7659450" y="10258439"/>
                    <a:pt x="7672902" y="10266641"/>
                    <a:pt x="7586378" y="10266359"/>
                  </a:cubicBezTo>
                  <a:cubicBezTo>
                    <a:pt x="7581337" y="9957437"/>
                    <a:pt x="7584938" y="10166050"/>
                    <a:pt x="7580282" y="9799633"/>
                  </a:cubicBezTo>
                  <a:cubicBezTo>
                    <a:pt x="7657881" y="9799452"/>
                    <a:pt x="7646231" y="9807501"/>
                    <a:pt x="7645330" y="9775668"/>
                  </a:cubicBezTo>
                  <a:cubicBezTo>
                    <a:pt x="7567577" y="9775694"/>
                    <a:pt x="7573106" y="9854377"/>
                    <a:pt x="7570920" y="9306962"/>
                  </a:cubicBezTo>
                  <a:cubicBezTo>
                    <a:pt x="7644738" y="9307785"/>
                    <a:pt x="7632599" y="9313339"/>
                    <a:pt x="7631801" y="9283485"/>
                  </a:cubicBezTo>
                  <a:cubicBezTo>
                    <a:pt x="7561661" y="9283254"/>
                    <a:pt x="7570843" y="9285183"/>
                    <a:pt x="7570818" y="9275977"/>
                  </a:cubicBezTo>
                  <a:cubicBezTo>
                    <a:pt x="7570483" y="9165821"/>
                    <a:pt x="7569994" y="9152398"/>
                    <a:pt x="7564696" y="8816297"/>
                  </a:cubicBezTo>
                  <a:cubicBezTo>
                    <a:pt x="7630052" y="8816991"/>
                    <a:pt x="7619300" y="8822597"/>
                    <a:pt x="7618478" y="8792795"/>
                  </a:cubicBezTo>
                  <a:cubicBezTo>
                    <a:pt x="7542602" y="8792487"/>
                    <a:pt x="7565236" y="8852039"/>
                    <a:pt x="7558111" y="8398453"/>
                  </a:cubicBezTo>
                  <a:cubicBezTo>
                    <a:pt x="7556723" y="8310307"/>
                    <a:pt x="7544479" y="8325581"/>
                    <a:pt x="7605412" y="8326249"/>
                  </a:cubicBezTo>
                  <a:cubicBezTo>
                    <a:pt x="7604537" y="8295753"/>
                    <a:pt x="7614336" y="8302928"/>
                    <a:pt x="7556646" y="8301488"/>
                  </a:cubicBezTo>
                  <a:cubicBezTo>
                    <a:pt x="7550627" y="7892874"/>
                    <a:pt x="7552427" y="7994725"/>
                    <a:pt x="7546332" y="7831907"/>
                  </a:cubicBezTo>
                  <a:cubicBezTo>
                    <a:pt x="7599342" y="7831599"/>
                    <a:pt x="7590648" y="7838001"/>
                    <a:pt x="7589671" y="7807839"/>
                  </a:cubicBezTo>
                  <a:cubicBezTo>
                    <a:pt x="7535066" y="7808020"/>
                    <a:pt x="7545019" y="7830416"/>
                    <a:pt x="7542911" y="7696449"/>
                  </a:cubicBezTo>
                  <a:cubicBezTo>
                    <a:pt x="7536274" y="7271327"/>
                    <a:pt x="7524495" y="7340754"/>
                    <a:pt x="7573646" y="7340060"/>
                  </a:cubicBezTo>
                  <a:cubicBezTo>
                    <a:pt x="7572540" y="7310129"/>
                    <a:pt x="7579665" y="7315915"/>
                    <a:pt x="7538024" y="7316712"/>
                  </a:cubicBezTo>
                  <a:cubicBezTo>
                    <a:pt x="7529536" y="6791616"/>
                    <a:pt x="7517550" y="6851298"/>
                    <a:pt x="7556954" y="6851195"/>
                  </a:cubicBezTo>
                  <a:cubicBezTo>
                    <a:pt x="7556183" y="6821136"/>
                    <a:pt x="7562252" y="6827255"/>
                    <a:pt x="7529536" y="6827332"/>
                  </a:cubicBezTo>
                  <a:cubicBezTo>
                    <a:pt x="7521022" y="6299820"/>
                    <a:pt x="7512792" y="6359553"/>
                    <a:pt x="7548929" y="6359244"/>
                  </a:cubicBezTo>
                  <a:cubicBezTo>
                    <a:pt x="7548672" y="6330547"/>
                    <a:pt x="7555385" y="6335253"/>
                    <a:pt x="7522463" y="6335588"/>
                  </a:cubicBezTo>
                  <a:cubicBezTo>
                    <a:pt x="7518939" y="6098355"/>
                    <a:pt x="7522977" y="6073978"/>
                    <a:pt x="7518321" y="5868399"/>
                  </a:cubicBezTo>
                  <a:cubicBezTo>
                    <a:pt x="7553919" y="5868399"/>
                    <a:pt x="7547901" y="5874570"/>
                    <a:pt x="7548055" y="5844511"/>
                  </a:cubicBezTo>
                  <a:cubicBezTo>
                    <a:pt x="7508291" y="5844537"/>
                    <a:pt x="7516727" y="5912421"/>
                    <a:pt x="7507905" y="5415122"/>
                  </a:cubicBezTo>
                  <a:cubicBezTo>
                    <a:pt x="7507082" y="5369300"/>
                    <a:pt x="7505667" y="5375317"/>
                    <a:pt x="7511840" y="5375368"/>
                  </a:cubicBezTo>
                  <a:cubicBezTo>
                    <a:pt x="7560298" y="5375831"/>
                    <a:pt x="7552067" y="5381900"/>
                    <a:pt x="7552453" y="5351840"/>
                  </a:cubicBezTo>
                  <a:cubicBezTo>
                    <a:pt x="7495868" y="5351429"/>
                    <a:pt x="7502555" y="5396222"/>
                    <a:pt x="7503970" y="5063927"/>
                  </a:cubicBezTo>
                  <a:cubicBezTo>
                    <a:pt x="7504638" y="4849656"/>
                    <a:pt x="7486017" y="4884909"/>
                    <a:pt x="7559551" y="4883392"/>
                  </a:cubicBezTo>
                  <a:cubicBezTo>
                    <a:pt x="7560040" y="4853462"/>
                    <a:pt x="7569583" y="4859041"/>
                    <a:pt x="7511660" y="4860713"/>
                  </a:cubicBezTo>
                  <a:cubicBezTo>
                    <a:pt x="7497900" y="4861098"/>
                    <a:pt x="7503507" y="4915945"/>
                    <a:pt x="7492369" y="4392984"/>
                  </a:cubicBezTo>
                  <a:cubicBezTo>
                    <a:pt x="7513898" y="4392598"/>
                    <a:pt x="7539001" y="4392110"/>
                    <a:pt x="7567345" y="4391776"/>
                  </a:cubicBezTo>
                  <a:cubicBezTo>
                    <a:pt x="7567782" y="4361871"/>
                    <a:pt x="7578868" y="4367502"/>
                    <a:pt x="7511763" y="4368762"/>
                  </a:cubicBezTo>
                  <a:cubicBezTo>
                    <a:pt x="7488255" y="4369174"/>
                    <a:pt x="7491907" y="4371334"/>
                    <a:pt x="7491726" y="4362282"/>
                  </a:cubicBezTo>
                  <a:cubicBezTo>
                    <a:pt x="7480358" y="3843666"/>
                    <a:pt x="7476628" y="3902242"/>
                    <a:pt x="7511866" y="3902602"/>
                  </a:cubicBezTo>
                  <a:cubicBezTo>
                    <a:pt x="7585632" y="3903502"/>
                    <a:pt x="7573158" y="3909210"/>
                    <a:pt x="7573390" y="3879305"/>
                  </a:cubicBezTo>
                  <a:cubicBezTo>
                    <a:pt x="7538358" y="3879048"/>
                    <a:pt x="7505873" y="3878637"/>
                    <a:pt x="7484267" y="3878406"/>
                  </a:cubicBezTo>
                  <a:cubicBezTo>
                    <a:pt x="7483393" y="3820576"/>
                    <a:pt x="7478043" y="3412374"/>
                    <a:pt x="7478018" y="3410574"/>
                  </a:cubicBezTo>
                  <a:cubicBezTo>
                    <a:pt x="7521768" y="3410420"/>
                    <a:pt x="7543554" y="3410291"/>
                    <a:pt x="7574547" y="3410214"/>
                  </a:cubicBezTo>
                  <a:cubicBezTo>
                    <a:pt x="7574444" y="3380129"/>
                    <a:pt x="7587253" y="3386223"/>
                    <a:pt x="7511891" y="3386532"/>
                  </a:cubicBezTo>
                  <a:cubicBezTo>
                    <a:pt x="7461788" y="3386738"/>
                    <a:pt x="7482570" y="3452538"/>
                    <a:pt x="7472256" y="2958942"/>
                  </a:cubicBezTo>
                  <a:cubicBezTo>
                    <a:pt x="7471253" y="2910601"/>
                    <a:pt x="7460990" y="2918341"/>
                    <a:pt x="7511763" y="2919292"/>
                  </a:cubicBezTo>
                  <a:cubicBezTo>
                    <a:pt x="7580617" y="2920578"/>
                    <a:pt x="7569223" y="2926260"/>
                    <a:pt x="7568632" y="2896330"/>
                  </a:cubicBezTo>
                  <a:cubicBezTo>
                    <a:pt x="7530230" y="2895867"/>
                    <a:pt x="7507776" y="2895250"/>
                    <a:pt x="7470970" y="2894710"/>
                  </a:cubicBezTo>
                  <a:cubicBezTo>
                    <a:pt x="7462585" y="2454675"/>
                    <a:pt x="7462482" y="2436933"/>
                    <a:pt x="7462328" y="2426313"/>
                  </a:cubicBezTo>
                  <a:cubicBezTo>
                    <a:pt x="7495868" y="2426853"/>
                    <a:pt x="7522283" y="2427599"/>
                    <a:pt x="7555514" y="2428138"/>
                  </a:cubicBezTo>
                  <a:cubicBezTo>
                    <a:pt x="7554408" y="2397925"/>
                    <a:pt x="7564079" y="2404482"/>
                    <a:pt x="7512149" y="2403351"/>
                  </a:cubicBezTo>
                  <a:cubicBezTo>
                    <a:pt x="7442806" y="2401859"/>
                    <a:pt x="7464205" y="2475220"/>
                    <a:pt x="7455409" y="1935108"/>
                  </a:cubicBezTo>
                  <a:cubicBezTo>
                    <a:pt x="7492138" y="1935802"/>
                    <a:pt x="7514695" y="1936625"/>
                    <a:pt x="7546126" y="1937371"/>
                  </a:cubicBezTo>
                  <a:cubicBezTo>
                    <a:pt x="7545945" y="1907234"/>
                    <a:pt x="7552762" y="1913689"/>
                    <a:pt x="7512226" y="1912583"/>
                  </a:cubicBezTo>
                  <a:cubicBezTo>
                    <a:pt x="7431643" y="1910269"/>
                    <a:pt x="7456129" y="1982601"/>
                    <a:pt x="7445198" y="1443594"/>
                  </a:cubicBezTo>
                  <a:cubicBezTo>
                    <a:pt x="7486273" y="1444289"/>
                    <a:pt x="7507262" y="1445214"/>
                    <a:pt x="7547720" y="1446191"/>
                  </a:cubicBezTo>
                  <a:cubicBezTo>
                    <a:pt x="7548080" y="1416029"/>
                    <a:pt x="7554871" y="1422586"/>
                    <a:pt x="7512226" y="1421301"/>
                  </a:cubicBezTo>
                  <a:cubicBezTo>
                    <a:pt x="7431258" y="1418987"/>
                    <a:pt x="7444838" y="1430223"/>
                    <a:pt x="7444066" y="1380571"/>
                  </a:cubicBezTo>
                  <a:cubicBezTo>
                    <a:pt x="7436119" y="869232"/>
                    <a:pt x="7421947" y="952904"/>
                    <a:pt x="7511994" y="952672"/>
                  </a:cubicBezTo>
                  <a:cubicBezTo>
                    <a:pt x="7563693" y="952518"/>
                    <a:pt x="7554999" y="958766"/>
                    <a:pt x="7555462" y="928681"/>
                  </a:cubicBezTo>
                  <a:cubicBezTo>
                    <a:pt x="7514129" y="928759"/>
                    <a:pt x="7489180" y="928887"/>
                    <a:pt x="7438922" y="928939"/>
                  </a:cubicBezTo>
                  <a:cubicBezTo>
                    <a:pt x="7435218" y="743493"/>
                    <a:pt x="7433109" y="734339"/>
                    <a:pt x="7432312" y="462059"/>
                  </a:cubicBezTo>
                  <a:cubicBezTo>
                    <a:pt x="7487714" y="462367"/>
                    <a:pt x="7508522" y="462907"/>
                    <a:pt x="7560555" y="463370"/>
                  </a:cubicBezTo>
                  <a:cubicBezTo>
                    <a:pt x="7560709" y="433182"/>
                    <a:pt x="7570406" y="439662"/>
                    <a:pt x="7512123" y="438917"/>
                  </a:cubicBezTo>
                  <a:cubicBezTo>
                    <a:pt x="7406668" y="437657"/>
                    <a:pt x="7433881" y="506183"/>
                    <a:pt x="7426550" y="65891"/>
                  </a:cubicBezTo>
                  <a:cubicBezTo>
                    <a:pt x="7393191" y="63577"/>
                    <a:pt x="7408700" y="17344"/>
                    <a:pt x="7411144" y="438042"/>
                  </a:cubicBezTo>
                  <a:cubicBezTo>
                    <a:pt x="7368988" y="437888"/>
                    <a:pt x="7061858" y="436628"/>
                    <a:pt x="7000849" y="436834"/>
                  </a:cubicBezTo>
                  <a:cubicBezTo>
                    <a:pt x="6990972" y="-4101"/>
                    <a:pt x="7012732" y="40177"/>
                    <a:pt x="6976363" y="38300"/>
                  </a:cubicBezTo>
                  <a:cubicBezTo>
                    <a:pt x="6981018" y="510374"/>
                    <a:pt x="7005762" y="436268"/>
                    <a:pt x="6894262" y="437837"/>
                  </a:cubicBezTo>
                  <a:cubicBezTo>
                    <a:pt x="6778932" y="439457"/>
                    <a:pt x="6776616" y="438634"/>
                    <a:pt x="6585847" y="439122"/>
                  </a:cubicBezTo>
                  <a:cubicBezTo>
                    <a:pt x="6570672" y="439148"/>
                    <a:pt x="6574401" y="455939"/>
                    <a:pt x="6572395" y="327783"/>
                  </a:cubicBezTo>
                  <a:cubicBezTo>
                    <a:pt x="6567122" y="-21304"/>
                    <a:pt x="6576588" y="19786"/>
                    <a:pt x="6546649" y="18707"/>
                  </a:cubicBezTo>
                  <a:cubicBezTo>
                    <a:pt x="6550430" y="269207"/>
                    <a:pt x="6551639" y="355168"/>
                    <a:pt x="6553233" y="439199"/>
                  </a:cubicBezTo>
                  <a:cubicBezTo>
                    <a:pt x="6457270" y="439379"/>
                    <a:pt x="6433993" y="439302"/>
                    <a:pt x="6145407" y="439097"/>
                  </a:cubicBezTo>
                  <a:cubicBezTo>
                    <a:pt x="6134913" y="-41180"/>
                    <a:pt x="6151272" y="7675"/>
                    <a:pt x="6117783" y="6981"/>
                  </a:cubicBezTo>
                  <a:cubicBezTo>
                    <a:pt x="6124908" y="474041"/>
                    <a:pt x="6124728" y="439071"/>
                    <a:pt x="6122902" y="439071"/>
                  </a:cubicBezTo>
                  <a:cubicBezTo>
                    <a:pt x="5967189" y="439071"/>
                    <a:pt x="5968887" y="436757"/>
                    <a:pt x="5814306" y="436757"/>
                  </a:cubicBezTo>
                  <a:cubicBezTo>
                    <a:pt x="5685240" y="436757"/>
                    <a:pt x="5719346" y="520685"/>
                    <a:pt x="5711475" y="1916"/>
                  </a:cubicBezTo>
                  <a:cubicBezTo>
                    <a:pt x="5682822" y="1736"/>
                    <a:pt x="5688301" y="-53163"/>
                    <a:pt x="5696249" y="437811"/>
                  </a:cubicBezTo>
                  <a:cubicBezTo>
                    <a:pt x="5479501" y="442234"/>
                    <a:pt x="5496862" y="440459"/>
                    <a:pt x="5288731" y="438839"/>
                  </a:cubicBezTo>
                  <a:cubicBezTo>
                    <a:pt x="5278751" y="-50514"/>
                    <a:pt x="5290377" y="1916"/>
                    <a:pt x="5259333" y="2198"/>
                  </a:cubicBezTo>
                  <a:cubicBezTo>
                    <a:pt x="5267795" y="512997"/>
                    <a:pt x="5293567" y="438531"/>
                    <a:pt x="5197217" y="438531"/>
                  </a:cubicBezTo>
                  <a:cubicBezTo>
                    <a:pt x="4799191" y="438531"/>
                    <a:pt x="4860509" y="473578"/>
                    <a:pt x="4858220" y="327731"/>
                  </a:cubicBezTo>
                  <a:cubicBezTo>
                    <a:pt x="4855545" y="155888"/>
                    <a:pt x="4854593" y="161776"/>
                    <a:pt x="4852047" y="8730"/>
                  </a:cubicBezTo>
                  <a:cubicBezTo>
                    <a:pt x="4821902" y="9398"/>
                    <a:pt x="4829799" y="-45192"/>
                    <a:pt x="4839058" y="439688"/>
                  </a:cubicBezTo>
                  <a:cubicBezTo>
                    <a:pt x="4735507" y="439174"/>
                    <a:pt x="4619764" y="434442"/>
                    <a:pt x="4431464" y="438479"/>
                  </a:cubicBezTo>
                  <a:cubicBezTo>
                    <a:pt x="4430229" y="296464"/>
                    <a:pt x="4425985" y="114952"/>
                    <a:pt x="4424416" y="19966"/>
                  </a:cubicBezTo>
                  <a:cubicBezTo>
                    <a:pt x="4389950" y="21021"/>
                    <a:pt x="4406618" y="-25984"/>
                    <a:pt x="4410399" y="438917"/>
                  </a:cubicBezTo>
                  <a:cubicBezTo>
                    <a:pt x="4226676" y="442722"/>
                    <a:pt x="4134853" y="438119"/>
                    <a:pt x="4000206" y="437657"/>
                  </a:cubicBezTo>
                  <a:cubicBezTo>
                    <a:pt x="3995293" y="218655"/>
                    <a:pt x="3997505" y="181884"/>
                    <a:pt x="3995705" y="34006"/>
                  </a:cubicBezTo>
                  <a:cubicBezTo>
                    <a:pt x="3967181" y="34983"/>
                    <a:pt x="3975026" y="13718"/>
                    <a:pt x="3975463" y="152520"/>
                  </a:cubicBezTo>
                  <a:cubicBezTo>
                    <a:pt x="3975771" y="251362"/>
                    <a:pt x="3977212" y="350719"/>
                    <a:pt x="3979141" y="437631"/>
                  </a:cubicBezTo>
                  <a:cubicBezTo>
                    <a:pt x="3960365" y="437605"/>
                    <a:pt x="3667202" y="437451"/>
                    <a:pt x="3654598" y="437425"/>
                  </a:cubicBezTo>
                  <a:cubicBezTo>
                    <a:pt x="3544051" y="437425"/>
                    <a:pt x="3573064" y="505052"/>
                    <a:pt x="3568975" y="49511"/>
                  </a:cubicBezTo>
                  <a:cubicBezTo>
                    <a:pt x="3540528" y="50591"/>
                    <a:pt x="3548424" y="31923"/>
                    <a:pt x="3548166" y="152442"/>
                  </a:cubicBezTo>
                  <a:cubicBezTo>
                    <a:pt x="3547961" y="248894"/>
                    <a:pt x="3549221" y="343854"/>
                    <a:pt x="3551459" y="437759"/>
                  </a:cubicBezTo>
                  <a:cubicBezTo>
                    <a:pt x="3154050" y="440794"/>
                    <a:pt x="3542431" y="437579"/>
                    <a:pt x="3145022" y="440151"/>
                  </a:cubicBezTo>
                  <a:cubicBezTo>
                    <a:pt x="3144173" y="358896"/>
                    <a:pt x="3142759" y="281318"/>
                    <a:pt x="3139260" y="66508"/>
                  </a:cubicBezTo>
                  <a:cubicBezTo>
                    <a:pt x="3109785" y="67716"/>
                    <a:pt x="3117578" y="28580"/>
                    <a:pt x="3122465" y="328117"/>
                  </a:cubicBezTo>
                  <a:cubicBezTo>
                    <a:pt x="3124728" y="471753"/>
                    <a:pt x="3205131" y="440819"/>
                    <a:pt x="2729043" y="440819"/>
                  </a:cubicBezTo>
                  <a:cubicBezTo>
                    <a:pt x="2711681" y="440819"/>
                    <a:pt x="2720735" y="483401"/>
                    <a:pt x="2709675" y="84713"/>
                  </a:cubicBezTo>
                  <a:cubicBezTo>
                    <a:pt x="2674952" y="86204"/>
                    <a:pt x="2693754" y="33775"/>
                    <a:pt x="2696532" y="440742"/>
                  </a:cubicBezTo>
                  <a:cubicBezTo>
                    <a:pt x="2565382" y="440074"/>
                    <a:pt x="2479707" y="432488"/>
                    <a:pt x="2286391" y="437708"/>
                  </a:cubicBezTo>
                  <a:cubicBezTo>
                    <a:pt x="2284771" y="361853"/>
                    <a:pt x="2284719" y="334391"/>
                    <a:pt x="2280450" y="103921"/>
                  </a:cubicBezTo>
                  <a:cubicBezTo>
                    <a:pt x="2252748" y="105207"/>
                    <a:pt x="2257172" y="52828"/>
                    <a:pt x="2265300" y="438299"/>
                  </a:cubicBezTo>
                  <a:cubicBezTo>
                    <a:pt x="2164835" y="441205"/>
                    <a:pt x="2059895" y="440819"/>
                    <a:pt x="1958016" y="439559"/>
                  </a:cubicBezTo>
                  <a:cubicBezTo>
                    <a:pt x="1828513" y="438094"/>
                    <a:pt x="1855957" y="499446"/>
                    <a:pt x="1854336" y="123849"/>
                  </a:cubicBezTo>
                  <a:cubicBezTo>
                    <a:pt x="1829053" y="125058"/>
                    <a:pt x="1829053" y="75970"/>
                    <a:pt x="1837026" y="438685"/>
                  </a:cubicBezTo>
                  <a:cubicBezTo>
                    <a:pt x="1814521" y="438634"/>
                    <a:pt x="1827587" y="438659"/>
                    <a:pt x="1495251" y="438582"/>
                  </a:cubicBezTo>
                  <a:cubicBezTo>
                    <a:pt x="1406463" y="438582"/>
                    <a:pt x="1428557" y="490909"/>
                    <a:pt x="1423645" y="144420"/>
                  </a:cubicBezTo>
                  <a:cubicBezTo>
                    <a:pt x="1393012" y="145783"/>
                    <a:pt x="1401191" y="100887"/>
                    <a:pt x="1407055" y="438351"/>
                  </a:cubicBezTo>
                  <a:cubicBezTo>
                    <a:pt x="1297485" y="437708"/>
                    <a:pt x="1281924" y="436217"/>
                    <a:pt x="1000284" y="437657"/>
                  </a:cubicBezTo>
                  <a:cubicBezTo>
                    <a:pt x="998226" y="366250"/>
                    <a:pt x="996528" y="262342"/>
                    <a:pt x="996631" y="152777"/>
                  </a:cubicBezTo>
                  <a:cubicBezTo>
                    <a:pt x="969959" y="152828"/>
                    <a:pt x="973689" y="126420"/>
                    <a:pt x="976852" y="328143"/>
                  </a:cubicBezTo>
                  <a:cubicBezTo>
                    <a:pt x="978987" y="465916"/>
                    <a:pt x="1000335" y="437914"/>
                    <a:pt x="878394" y="437914"/>
                  </a:cubicBezTo>
                  <a:cubicBezTo>
                    <a:pt x="725588" y="437914"/>
                    <a:pt x="724482" y="440228"/>
                    <a:pt x="573116" y="440254"/>
                  </a:cubicBezTo>
                  <a:cubicBezTo>
                    <a:pt x="570672" y="315003"/>
                    <a:pt x="570955" y="285793"/>
                    <a:pt x="567637" y="152700"/>
                  </a:cubicBezTo>
                  <a:cubicBezTo>
                    <a:pt x="538496" y="152828"/>
                    <a:pt x="545775" y="115698"/>
                    <a:pt x="552025" y="440228"/>
                  </a:cubicBezTo>
                  <a:cubicBezTo>
                    <a:pt x="550173" y="440228"/>
                    <a:pt x="144688" y="437322"/>
                    <a:pt x="142836" y="437297"/>
                  </a:cubicBezTo>
                  <a:cubicBezTo>
                    <a:pt x="140778" y="366764"/>
                    <a:pt x="139569" y="276022"/>
                    <a:pt x="138052" y="164219"/>
                  </a:cubicBezTo>
                  <a:cubicBezTo>
                    <a:pt x="110016" y="165839"/>
                    <a:pt x="116472" y="141951"/>
                    <a:pt x="119404" y="328117"/>
                  </a:cubicBezTo>
                  <a:cubicBezTo>
                    <a:pt x="121359" y="453342"/>
                    <a:pt x="127043" y="437091"/>
                    <a:pt x="107650" y="436782"/>
                  </a:cubicBezTo>
                  <a:cubicBezTo>
                    <a:pt x="-18638" y="434905"/>
                    <a:pt x="807" y="428297"/>
                    <a:pt x="1424" y="459667"/>
                  </a:cubicBezTo>
                  <a:cubicBezTo>
                    <a:pt x="55926" y="459873"/>
                    <a:pt x="85968" y="460413"/>
                    <a:pt x="122491" y="460927"/>
                  </a:cubicBezTo>
                  <a:cubicBezTo>
                    <a:pt x="131416" y="734956"/>
                    <a:pt x="129153" y="747684"/>
                    <a:pt x="131004" y="930687"/>
                  </a:cubicBezTo>
                  <a:cubicBezTo>
                    <a:pt x="93452" y="931047"/>
                    <a:pt x="63256" y="931433"/>
                    <a:pt x="9012" y="931613"/>
                  </a:cubicBezTo>
                  <a:cubicBezTo>
                    <a:pt x="9397" y="962855"/>
                    <a:pt x="-8916" y="956041"/>
                    <a:pt x="107599" y="954806"/>
                  </a:cubicBezTo>
                  <a:cubicBezTo>
                    <a:pt x="142039" y="954472"/>
                    <a:pt x="129101" y="889674"/>
                    <a:pt x="136894" y="1380853"/>
                  </a:cubicBezTo>
                  <a:cubicBezTo>
                    <a:pt x="137718" y="1433155"/>
                    <a:pt x="160660" y="1420092"/>
                    <a:pt x="13641" y="1420015"/>
                  </a:cubicBezTo>
                  <a:cubicBezTo>
                    <a:pt x="13847" y="1451848"/>
                    <a:pt x="-8684" y="1443877"/>
                    <a:pt x="137949" y="1443954"/>
                  </a:cubicBezTo>
                  <a:cubicBezTo>
                    <a:pt x="140032" y="1560719"/>
                    <a:pt x="145048" y="1726494"/>
                    <a:pt x="145331" y="1912223"/>
                  </a:cubicBezTo>
                  <a:cubicBezTo>
                    <a:pt x="102403" y="1912403"/>
                    <a:pt x="69172" y="1912686"/>
                    <a:pt x="16111" y="1912814"/>
                  </a:cubicBezTo>
                  <a:cubicBezTo>
                    <a:pt x="16213" y="1943979"/>
                    <a:pt x="-1019" y="1936934"/>
                    <a:pt x="107547" y="1936342"/>
                  </a:cubicBezTo>
                  <a:cubicBezTo>
                    <a:pt x="160609" y="1936059"/>
                    <a:pt x="143891" y="1863599"/>
                    <a:pt x="152558" y="2403299"/>
                  </a:cubicBezTo>
                  <a:cubicBezTo>
                    <a:pt x="106055" y="2403531"/>
                    <a:pt x="72156" y="2403891"/>
                    <a:pt x="17602" y="2404071"/>
                  </a:cubicBezTo>
                  <a:cubicBezTo>
                    <a:pt x="17679" y="2435776"/>
                    <a:pt x="1398" y="2428216"/>
                    <a:pt x="107547" y="2427521"/>
                  </a:cubicBezTo>
                  <a:cubicBezTo>
                    <a:pt x="171669" y="2427084"/>
                    <a:pt x="152867" y="2372160"/>
                    <a:pt x="159323" y="2783911"/>
                  </a:cubicBezTo>
                  <a:cubicBezTo>
                    <a:pt x="161380" y="2915152"/>
                    <a:pt x="175810" y="2892704"/>
                    <a:pt x="107316" y="2893990"/>
                  </a:cubicBezTo>
                  <a:cubicBezTo>
                    <a:pt x="3096" y="2895944"/>
                    <a:pt x="19171" y="2886996"/>
                    <a:pt x="19326" y="2919138"/>
                  </a:cubicBezTo>
                  <a:cubicBezTo>
                    <a:pt x="82573" y="2918675"/>
                    <a:pt x="108988" y="2917698"/>
                    <a:pt x="162152" y="2917004"/>
                  </a:cubicBezTo>
                  <a:cubicBezTo>
                    <a:pt x="168248" y="3131197"/>
                    <a:pt x="166087" y="3033100"/>
                    <a:pt x="170949" y="3385118"/>
                  </a:cubicBezTo>
                  <a:cubicBezTo>
                    <a:pt x="119893" y="3385864"/>
                    <a:pt x="85685" y="3387381"/>
                    <a:pt x="22566" y="3388049"/>
                  </a:cubicBezTo>
                  <a:cubicBezTo>
                    <a:pt x="22824" y="3417414"/>
                    <a:pt x="5565" y="3412940"/>
                    <a:pt x="107702" y="3410343"/>
                  </a:cubicBezTo>
                  <a:cubicBezTo>
                    <a:pt x="194354" y="3408234"/>
                    <a:pt x="171000" y="3336905"/>
                    <a:pt x="178613" y="3876683"/>
                  </a:cubicBezTo>
                  <a:cubicBezTo>
                    <a:pt x="115366" y="3876374"/>
                    <a:pt x="96590" y="3875860"/>
                    <a:pt x="28791" y="3875603"/>
                  </a:cubicBezTo>
                  <a:cubicBezTo>
                    <a:pt x="29279" y="3907205"/>
                    <a:pt x="14593" y="3899182"/>
                    <a:pt x="107367" y="3900082"/>
                  </a:cubicBezTo>
                  <a:cubicBezTo>
                    <a:pt x="197184" y="3900905"/>
                    <a:pt x="178999" y="3878174"/>
                    <a:pt x="179977" y="4011653"/>
                  </a:cubicBezTo>
                  <a:cubicBezTo>
                    <a:pt x="183114" y="4440811"/>
                    <a:pt x="218789" y="4369096"/>
                    <a:pt x="107470" y="4369379"/>
                  </a:cubicBezTo>
                  <a:cubicBezTo>
                    <a:pt x="26502" y="4369508"/>
                    <a:pt x="38770" y="4361562"/>
                    <a:pt x="39568" y="4393370"/>
                  </a:cubicBezTo>
                  <a:cubicBezTo>
                    <a:pt x="80618" y="4393318"/>
                    <a:pt x="118016" y="4393216"/>
                    <a:pt x="185995" y="4393138"/>
                  </a:cubicBezTo>
                  <a:cubicBezTo>
                    <a:pt x="198187" y="4954515"/>
                    <a:pt x="209375" y="4861921"/>
                    <a:pt x="107573" y="4860970"/>
                  </a:cubicBezTo>
                  <a:cubicBezTo>
                    <a:pt x="41060" y="4860353"/>
                    <a:pt x="51991" y="4854413"/>
                    <a:pt x="52865" y="4884395"/>
                  </a:cubicBezTo>
                  <a:cubicBezTo>
                    <a:pt x="104821" y="4884729"/>
                    <a:pt x="132651" y="4885218"/>
                    <a:pt x="191216" y="4885449"/>
                  </a:cubicBezTo>
                  <a:cubicBezTo>
                    <a:pt x="191242" y="4886426"/>
                    <a:pt x="196823" y="5115405"/>
                    <a:pt x="201530" y="5353640"/>
                  </a:cubicBezTo>
                  <a:cubicBezTo>
                    <a:pt x="139235" y="5353152"/>
                    <a:pt x="112460" y="5352020"/>
                    <a:pt x="63977" y="5351198"/>
                  </a:cubicBezTo>
                  <a:cubicBezTo>
                    <a:pt x="64517" y="5381411"/>
                    <a:pt x="55669" y="5374854"/>
                    <a:pt x="107264" y="5376011"/>
                  </a:cubicBezTo>
                  <a:cubicBezTo>
                    <a:pt x="228228" y="5378788"/>
                    <a:pt x="201453" y="5291517"/>
                    <a:pt x="210198" y="5845385"/>
                  </a:cubicBezTo>
                  <a:cubicBezTo>
                    <a:pt x="150578" y="5845257"/>
                    <a:pt x="127558" y="5844948"/>
                    <a:pt x="70998" y="5844640"/>
                  </a:cubicBezTo>
                  <a:cubicBezTo>
                    <a:pt x="71333" y="5874776"/>
                    <a:pt x="64002" y="5868502"/>
                    <a:pt x="107393" y="5868785"/>
                  </a:cubicBezTo>
                  <a:cubicBezTo>
                    <a:pt x="250425" y="5869762"/>
                    <a:pt x="204745" y="5797404"/>
                    <a:pt x="212719" y="6292698"/>
                  </a:cubicBezTo>
                  <a:cubicBezTo>
                    <a:pt x="213542" y="6346336"/>
                    <a:pt x="239160" y="6332913"/>
                    <a:pt x="74985" y="6332965"/>
                  </a:cubicBezTo>
                  <a:cubicBezTo>
                    <a:pt x="75165" y="6364798"/>
                    <a:pt x="50010" y="6356827"/>
                    <a:pt x="213722" y="6356801"/>
                  </a:cubicBezTo>
                  <a:cubicBezTo>
                    <a:pt x="213773" y="6359295"/>
                    <a:pt x="219278" y="6703393"/>
                    <a:pt x="222235" y="6828541"/>
                  </a:cubicBezTo>
                  <a:cubicBezTo>
                    <a:pt x="153304" y="6828181"/>
                    <a:pt x="117758" y="6826869"/>
                    <a:pt x="76914" y="6825995"/>
                  </a:cubicBezTo>
                  <a:cubicBezTo>
                    <a:pt x="76991" y="6854717"/>
                    <a:pt x="47695" y="6851555"/>
                    <a:pt x="222801" y="6852429"/>
                  </a:cubicBezTo>
                  <a:cubicBezTo>
                    <a:pt x="222853" y="6854717"/>
                    <a:pt x="231984" y="7316429"/>
                    <a:pt x="232009" y="7318306"/>
                  </a:cubicBezTo>
                  <a:cubicBezTo>
                    <a:pt x="156288" y="7318434"/>
                    <a:pt x="122620" y="7319000"/>
                    <a:pt x="77994" y="7319411"/>
                  </a:cubicBezTo>
                  <a:cubicBezTo>
                    <a:pt x="78046" y="7349445"/>
                    <a:pt x="72027" y="7343377"/>
                    <a:pt x="107599" y="7342991"/>
                  </a:cubicBezTo>
                  <a:cubicBezTo>
                    <a:pt x="246078" y="7341500"/>
                    <a:pt x="232395" y="7341114"/>
                    <a:pt x="232472" y="7345640"/>
                  </a:cubicBezTo>
                  <a:cubicBezTo>
                    <a:pt x="234993" y="7506194"/>
                    <a:pt x="239803" y="7669424"/>
                    <a:pt x="240368" y="7807814"/>
                  </a:cubicBezTo>
                  <a:cubicBezTo>
                    <a:pt x="47618" y="7807994"/>
                    <a:pt x="79229" y="7803031"/>
                    <a:pt x="79332" y="7832781"/>
                  </a:cubicBezTo>
                  <a:cubicBezTo>
                    <a:pt x="125372" y="7832370"/>
                    <a:pt x="158706" y="7831778"/>
                    <a:pt x="240446" y="7831676"/>
                  </a:cubicBezTo>
                  <a:cubicBezTo>
                    <a:pt x="240831" y="8125247"/>
                    <a:pt x="244509" y="8161580"/>
                    <a:pt x="247725" y="8297630"/>
                  </a:cubicBezTo>
                  <a:cubicBezTo>
                    <a:pt x="165393" y="8297708"/>
                    <a:pt x="131467" y="8298453"/>
                    <a:pt x="82007" y="8299122"/>
                  </a:cubicBezTo>
                  <a:cubicBezTo>
                    <a:pt x="82238" y="8327818"/>
                    <a:pt x="75731" y="8323112"/>
                    <a:pt x="107624" y="8322650"/>
                  </a:cubicBezTo>
                  <a:cubicBezTo>
                    <a:pt x="291398" y="8319924"/>
                    <a:pt x="244149" y="8235430"/>
                    <a:pt x="252174" y="8749930"/>
                  </a:cubicBezTo>
                  <a:cubicBezTo>
                    <a:pt x="253049" y="8806140"/>
                    <a:pt x="280544" y="8792101"/>
                    <a:pt x="107444" y="8792589"/>
                  </a:cubicBezTo>
                  <a:cubicBezTo>
                    <a:pt x="82984" y="8792640"/>
                    <a:pt x="87177" y="8786495"/>
                    <a:pt x="87614" y="8816554"/>
                  </a:cubicBezTo>
                  <a:cubicBezTo>
                    <a:pt x="130722" y="8816477"/>
                    <a:pt x="161072" y="8816297"/>
                    <a:pt x="253177" y="8816297"/>
                  </a:cubicBezTo>
                  <a:cubicBezTo>
                    <a:pt x="254489" y="8911077"/>
                    <a:pt x="255878" y="9090583"/>
                    <a:pt x="260199" y="9280631"/>
                  </a:cubicBezTo>
                  <a:cubicBezTo>
                    <a:pt x="179462" y="9280657"/>
                    <a:pt x="147543" y="9281428"/>
                    <a:pt x="96385" y="9282457"/>
                  </a:cubicBezTo>
                  <a:cubicBezTo>
                    <a:pt x="97182" y="9316142"/>
                    <a:pt x="71127" y="9304519"/>
                    <a:pt x="260688" y="9304494"/>
                  </a:cubicBezTo>
                  <a:cubicBezTo>
                    <a:pt x="260739" y="9306422"/>
                    <a:pt x="269844" y="9773328"/>
                    <a:pt x="269896" y="9775462"/>
                  </a:cubicBezTo>
                  <a:cubicBezTo>
                    <a:pt x="201505" y="9775539"/>
                    <a:pt x="163232" y="9774922"/>
                    <a:pt x="110377" y="9773713"/>
                  </a:cubicBezTo>
                  <a:cubicBezTo>
                    <a:pt x="111354" y="9803412"/>
                    <a:pt x="85016" y="9799350"/>
                    <a:pt x="261742" y="9799350"/>
                  </a:cubicBezTo>
                  <a:cubicBezTo>
                    <a:pt x="271850" y="9799350"/>
                    <a:pt x="270282" y="9798296"/>
                    <a:pt x="270333" y="9802667"/>
                  </a:cubicBezTo>
                  <a:cubicBezTo>
                    <a:pt x="278358" y="10323314"/>
                    <a:pt x="283142" y="10267310"/>
                    <a:pt x="261742" y="10267310"/>
                  </a:cubicBezTo>
                  <a:cubicBezTo>
                    <a:pt x="103561" y="10267310"/>
                    <a:pt x="126529" y="10260521"/>
                    <a:pt x="127558" y="10291352"/>
                  </a:cubicBezTo>
                  <a:cubicBezTo>
                    <a:pt x="167399" y="10291249"/>
                    <a:pt x="203279" y="10291197"/>
                    <a:pt x="277895" y="10291197"/>
                  </a:cubicBezTo>
                  <a:cubicBezTo>
                    <a:pt x="285431" y="10618428"/>
                    <a:pt x="283322" y="10621333"/>
                    <a:pt x="284582" y="10755018"/>
                  </a:cubicBezTo>
                  <a:cubicBezTo>
                    <a:pt x="223496" y="10754837"/>
                    <a:pt x="179205" y="10755275"/>
                    <a:pt x="142990" y="10755917"/>
                  </a:cubicBezTo>
                  <a:cubicBezTo>
                    <a:pt x="144045" y="10787340"/>
                    <a:pt x="123160" y="10778854"/>
                    <a:pt x="261768" y="10778854"/>
                  </a:cubicBezTo>
                  <a:cubicBezTo>
                    <a:pt x="293456" y="10778854"/>
                    <a:pt x="284248" y="10724985"/>
                    <a:pt x="291784" y="11207087"/>
                  </a:cubicBezTo>
                  <a:cubicBezTo>
                    <a:pt x="292607" y="11258102"/>
                    <a:pt x="300426" y="11249385"/>
                    <a:pt x="261768" y="11249385"/>
                  </a:cubicBezTo>
                  <a:cubicBezTo>
                    <a:pt x="138978" y="11249385"/>
                    <a:pt x="159066" y="11240077"/>
                    <a:pt x="160146" y="11272605"/>
                  </a:cubicBezTo>
                  <a:cubicBezTo>
                    <a:pt x="203614" y="11273248"/>
                    <a:pt x="248985" y="11273350"/>
                    <a:pt x="292890" y="11273222"/>
                  </a:cubicBezTo>
                  <a:cubicBezTo>
                    <a:pt x="301764" y="11814182"/>
                    <a:pt x="314392" y="11741979"/>
                    <a:pt x="261768" y="11741979"/>
                  </a:cubicBezTo>
                  <a:cubicBezTo>
                    <a:pt x="159554" y="11741979"/>
                    <a:pt x="175475" y="11734214"/>
                    <a:pt x="176504" y="11765892"/>
                  </a:cubicBezTo>
                  <a:cubicBezTo>
                    <a:pt x="219792" y="11765815"/>
                    <a:pt x="257730" y="11765841"/>
                    <a:pt x="299243" y="11765841"/>
                  </a:cubicBezTo>
                  <a:cubicBezTo>
                    <a:pt x="299577" y="11849719"/>
                    <a:pt x="301326" y="11951878"/>
                    <a:pt x="303333" y="12066149"/>
                  </a:cubicBezTo>
                  <a:cubicBezTo>
                    <a:pt x="335972" y="12065892"/>
                    <a:pt x="321697" y="12104796"/>
                    <a:pt x="320308" y="11765841"/>
                  </a:cubicBezTo>
                  <a:lnTo>
                    <a:pt x="727465" y="11765867"/>
                  </a:lnTo>
                  <a:cubicBezTo>
                    <a:pt x="729214" y="11890269"/>
                    <a:pt x="730320" y="11975046"/>
                    <a:pt x="733381" y="12062729"/>
                  </a:cubicBezTo>
                  <a:cubicBezTo>
                    <a:pt x="764246" y="12062472"/>
                    <a:pt x="753212" y="12102945"/>
                    <a:pt x="748556" y="11765867"/>
                  </a:cubicBezTo>
                  <a:cubicBezTo>
                    <a:pt x="1095347" y="11765892"/>
                    <a:pt x="1001184" y="11762807"/>
                    <a:pt x="1157411" y="11762241"/>
                  </a:cubicBezTo>
                  <a:cubicBezTo>
                    <a:pt x="1160137" y="11875406"/>
                    <a:pt x="1160420" y="11937170"/>
                    <a:pt x="1162992" y="12059335"/>
                  </a:cubicBezTo>
                  <a:cubicBezTo>
                    <a:pt x="1191208" y="12059103"/>
                    <a:pt x="1184083" y="12082734"/>
                    <a:pt x="1181357" y="11909476"/>
                  </a:cubicBezTo>
                  <a:cubicBezTo>
                    <a:pt x="1178759" y="11744833"/>
                    <a:pt x="1175210" y="11762189"/>
                    <a:pt x="1186861" y="11762189"/>
                  </a:cubicBezTo>
                  <a:cubicBezTo>
                    <a:pt x="1336761" y="11762189"/>
                    <a:pt x="1339770" y="11764735"/>
                    <a:pt x="1495200" y="11764735"/>
                  </a:cubicBezTo>
                  <a:cubicBezTo>
                    <a:pt x="1610428" y="11764761"/>
                    <a:pt x="1584347" y="11735551"/>
                    <a:pt x="1587074" y="11909939"/>
                  </a:cubicBezTo>
                  <a:cubicBezTo>
                    <a:pt x="1589697" y="12078183"/>
                    <a:pt x="1584630" y="12056069"/>
                    <a:pt x="1611637" y="12055838"/>
                  </a:cubicBezTo>
                  <a:cubicBezTo>
                    <a:pt x="1608525" y="11964761"/>
                    <a:pt x="1606878" y="11848664"/>
                    <a:pt x="1606853" y="11764761"/>
                  </a:cubicBezTo>
                  <a:cubicBezTo>
                    <a:pt x="1778563" y="11764813"/>
                    <a:pt x="1859609" y="11765044"/>
                    <a:pt x="1957990" y="11764247"/>
                  </a:cubicBezTo>
                  <a:cubicBezTo>
                    <a:pt x="2027719" y="11763681"/>
                    <a:pt x="2012749" y="11734753"/>
                    <a:pt x="2015476" y="11909914"/>
                  </a:cubicBezTo>
                  <a:cubicBezTo>
                    <a:pt x="2018048" y="12074326"/>
                    <a:pt x="2010949" y="12052701"/>
                    <a:pt x="2038933" y="12052495"/>
                  </a:cubicBezTo>
                  <a:cubicBezTo>
                    <a:pt x="2037133" y="11950901"/>
                    <a:pt x="2035538" y="11848227"/>
                    <a:pt x="2034381" y="11763758"/>
                  </a:cubicBezTo>
                  <a:cubicBezTo>
                    <a:pt x="2157325" y="11763295"/>
                    <a:pt x="2255989" y="11764066"/>
                    <a:pt x="2443673" y="11763989"/>
                  </a:cubicBezTo>
                  <a:cubicBezTo>
                    <a:pt x="2444058" y="11853447"/>
                    <a:pt x="2445987" y="11969672"/>
                    <a:pt x="2447916" y="12049333"/>
                  </a:cubicBezTo>
                  <a:cubicBezTo>
                    <a:pt x="2480736" y="12049101"/>
                    <a:pt x="2466049" y="12086308"/>
                    <a:pt x="2464763" y="11763938"/>
                  </a:cubicBezTo>
                  <a:cubicBezTo>
                    <a:pt x="2466667" y="11763938"/>
                    <a:pt x="2868963" y="11762164"/>
                    <a:pt x="2871020" y="11762138"/>
                  </a:cubicBezTo>
                  <a:cubicBezTo>
                    <a:pt x="2873669" y="11902920"/>
                    <a:pt x="2873850" y="11946967"/>
                    <a:pt x="2876113" y="12045990"/>
                  </a:cubicBezTo>
                  <a:cubicBezTo>
                    <a:pt x="2905460" y="12045784"/>
                    <a:pt x="2898078" y="12086771"/>
                    <a:pt x="2892137" y="11762010"/>
                  </a:cubicBezTo>
                  <a:cubicBezTo>
                    <a:pt x="3179462" y="11760056"/>
                    <a:pt x="3155953" y="11763810"/>
                    <a:pt x="3302021" y="11764503"/>
                  </a:cubicBezTo>
                  <a:cubicBezTo>
                    <a:pt x="3304901" y="11852393"/>
                    <a:pt x="3306496" y="11960107"/>
                    <a:pt x="3306907" y="12042673"/>
                  </a:cubicBezTo>
                  <a:cubicBezTo>
                    <a:pt x="3334300" y="12042467"/>
                    <a:pt x="3328950" y="12064606"/>
                    <a:pt x="3326532" y="11909476"/>
                  </a:cubicBezTo>
                  <a:cubicBezTo>
                    <a:pt x="3323909" y="11742570"/>
                    <a:pt x="3314444" y="11764632"/>
                    <a:pt x="3346080" y="11764632"/>
                  </a:cubicBezTo>
                  <a:cubicBezTo>
                    <a:pt x="3623322" y="11764864"/>
                    <a:pt x="3670519" y="11764992"/>
                    <a:pt x="3730423" y="11764735"/>
                  </a:cubicBezTo>
                  <a:cubicBezTo>
                    <a:pt x="3732275" y="11881243"/>
                    <a:pt x="3733664" y="11959515"/>
                    <a:pt x="3734409" y="12039407"/>
                  </a:cubicBezTo>
                  <a:cubicBezTo>
                    <a:pt x="3761802" y="12039201"/>
                    <a:pt x="3756169" y="12061084"/>
                    <a:pt x="3753803" y="11909476"/>
                  </a:cubicBezTo>
                  <a:cubicBezTo>
                    <a:pt x="3751102" y="11739510"/>
                    <a:pt x="3732326" y="11764890"/>
                    <a:pt x="3808999" y="11764170"/>
                  </a:cubicBezTo>
                  <a:cubicBezTo>
                    <a:pt x="3956301" y="11762781"/>
                    <a:pt x="4040562" y="11763398"/>
                    <a:pt x="4117364" y="11764529"/>
                  </a:cubicBezTo>
                  <a:cubicBezTo>
                    <a:pt x="4171068" y="11765327"/>
                    <a:pt x="4156922" y="11737865"/>
                    <a:pt x="4159623" y="11909939"/>
                  </a:cubicBezTo>
                  <a:cubicBezTo>
                    <a:pt x="4161937" y="12057792"/>
                    <a:pt x="4156227" y="12036167"/>
                    <a:pt x="4183234" y="12035961"/>
                  </a:cubicBezTo>
                  <a:cubicBezTo>
                    <a:pt x="4181331" y="11962935"/>
                    <a:pt x="4179427" y="11852881"/>
                    <a:pt x="4179479" y="11765301"/>
                  </a:cubicBezTo>
                  <a:cubicBezTo>
                    <a:pt x="4417420" y="11767435"/>
                    <a:pt x="4399519" y="11761573"/>
                    <a:pt x="4585813" y="11761573"/>
                  </a:cubicBezTo>
                  <a:cubicBezTo>
                    <a:pt x="4586173" y="11847842"/>
                    <a:pt x="4587973" y="11959052"/>
                    <a:pt x="4589697" y="12032850"/>
                  </a:cubicBezTo>
                  <a:cubicBezTo>
                    <a:pt x="4621950" y="12032593"/>
                    <a:pt x="4608164" y="12070211"/>
                    <a:pt x="4606904" y="11761598"/>
                  </a:cubicBezTo>
                  <a:cubicBezTo>
                    <a:pt x="4646925" y="11761649"/>
                    <a:pt x="4479690" y="11760930"/>
                    <a:pt x="5016684" y="11763526"/>
                  </a:cubicBezTo>
                  <a:cubicBezTo>
                    <a:pt x="5018228" y="11839459"/>
                    <a:pt x="5020157" y="11952110"/>
                    <a:pt x="5020722" y="12029559"/>
                  </a:cubicBezTo>
                  <a:cubicBezTo>
                    <a:pt x="5048269" y="12029353"/>
                    <a:pt x="5042534" y="12050181"/>
                    <a:pt x="5040347" y="11909502"/>
                  </a:cubicBezTo>
                  <a:cubicBezTo>
                    <a:pt x="5037827" y="11747456"/>
                    <a:pt x="5035383" y="11763629"/>
                    <a:pt x="5042997" y="11763655"/>
                  </a:cubicBezTo>
                  <a:cubicBezTo>
                    <a:pt x="5527496" y="11766253"/>
                    <a:pt x="5444341" y="11718631"/>
                    <a:pt x="5447402" y="11909914"/>
                  </a:cubicBezTo>
                  <a:cubicBezTo>
                    <a:pt x="5449511" y="12045706"/>
                    <a:pt x="5442900" y="12026318"/>
                    <a:pt x="5470499" y="12026113"/>
                  </a:cubicBezTo>
                  <a:cubicBezTo>
                    <a:pt x="5468313" y="11913334"/>
                    <a:pt x="5468132" y="11871986"/>
                    <a:pt x="5465766" y="11762267"/>
                  </a:cubicBezTo>
                  <a:cubicBezTo>
                    <a:pt x="5659957" y="11761778"/>
                    <a:pt x="5650414" y="11765250"/>
                    <a:pt x="5873181" y="11764735"/>
                  </a:cubicBezTo>
                  <a:cubicBezTo>
                    <a:pt x="5875701" y="11878646"/>
                    <a:pt x="5875753" y="11919299"/>
                    <a:pt x="5877887" y="12022976"/>
                  </a:cubicBezTo>
                  <a:cubicBezTo>
                    <a:pt x="5905691" y="12022770"/>
                    <a:pt x="5899081" y="12041799"/>
                    <a:pt x="5896946" y="11909502"/>
                  </a:cubicBezTo>
                  <a:cubicBezTo>
                    <a:pt x="5894246" y="11735602"/>
                    <a:pt x="5874569" y="11764915"/>
                    <a:pt x="5968630" y="11764298"/>
                  </a:cubicBezTo>
                  <a:cubicBezTo>
                    <a:pt x="6059886" y="11763681"/>
                    <a:pt x="6134476" y="11763424"/>
                    <a:pt x="6277149" y="11764195"/>
                  </a:cubicBezTo>
                  <a:cubicBezTo>
                    <a:pt x="6311588" y="11764376"/>
                    <a:pt x="6301969" y="11738405"/>
                    <a:pt x="6304695" y="11909939"/>
                  </a:cubicBezTo>
                  <a:cubicBezTo>
                    <a:pt x="6306830" y="12041644"/>
                    <a:pt x="6299448" y="12019761"/>
                    <a:pt x="6327535" y="12019556"/>
                  </a:cubicBezTo>
                  <a:cubicBezTo>
                    <a:pt x="6326069" y="11929508"/>
                    <a:pt x="6324706" y="11851261"/>
                    <a:pt x="6323806" y="11764427"/>
                  </a:cubicBezTo>
                  <a:cubicBezTo>
                    <a:pt x="6620852" y="11765584"/>
                    <a:pt x="6539884" y="11762087"/>
                    <a:pt x="6730371" y="11761933"/>
                  </a:cubicBezTo>
                  <a:cubicBezTo>
                    <a:pt x="6734177" y="12055967"/>
                    <a:pt x="6726204" y="12016470"/>
                    <a:pt x="6755526" y="12016239"/>
                  </a:cubicBezTo>
                  <a:cubicBezTo>
                    <a:pt x="6753905" y="11940950"/>
                    <a:pt x="6752465" y="11838121"/>
                    <a:pt x="6751487" y="11761933"/>
                  </a:cubicBezTo>
                  <a:cubicBezTo>
                    <a:pt x="6886367" y="11761984"/>
                    <a:pt x="6860208" y="11763089"/>
                    <a:pt x="7159339" y="11762987"/>
                  </a:cubicBezTo>
                  <a:cubicBezTo>
                    <a:pt x="7163712" y="12051544"/>
                    <a:pt x="7154452" y="12012999"/>
                    <a:pt x="7184391" y="12012742"/>
                  </a:cubicBezTo>
                  <a:cubicBezTo>
                    <a:pt x="7182925" y="11935576"/>
                    <a:pt x="7181999" y="11869492"/>
                    <a:pt x="7180404" y="11762961"/>
                  </a:cubicBezTo>
                  <a:cubicBezTo>
                    <a:pt x="7382568" y="11762884"/>
                    <a:pt x="7428891" y="11762987"/>
                    <a:pt x="7511994" y="11762550"/>
                  </a:cubicBezTo>
                  <a:cubicBezTo>
                    <a:pt x="7607624" y="11762036"/>
                    <a:pt x="7585221" y="11732696"/>
                    <a:pt x="7587973" y="11909991"/>
                  </a:cubicBezTo>
                  <a:cubicBezTo>
                    <a:pt x="7589800" y="12027553"/>
                    <a:pt x="7583138" y="12009373"/>
                    <a:pt x="7610865" y="12009142"/>
                  </a:cubicBezTo>
                  <a:cubicBezTo>
                    <a:pt x="7604665" y="11723362"/>
                    <a:pt x="7590622" y="11762215"/>
                    <a:pt x="7666446" y="11762215"/>
                  </a:cubicBezTo>
                  <a:close/>
                  <a:moveTo>
                    <a:pt x="7559295" y="9802769"/>
                  </a:moveTo>
                  <a:cubicBezTo>
                    <a:pt x="7567500" y="10339822"/>
                    <a:pt x="7582957" y="10266461"/>
                    <a:pt x="7512020" y="10265973"/>
                  </a:cubicBezTo>
                  <a:cubicBezTo>
                    <a:pt x="7083232" y="10263067"/>
                    <a:pt x="7156407" y="10294437"/>
                    <a:pt x="7154220" y="10153502"/>
                  </a:cubicBezTo>
                  <a:cubicBezTo>
                    <a:pt x="7147559" y="9727095"/>
                    <a:pt x="7128731" y="9797267"/>
                    <a:pt x="7202885" y="9798681"/>
                  </a:cubicBezTo>
                  <a:cubicBezTo>
                    <a:pt x="7466237" y="9803644"/>
                    <a:pt x="7559166" y="9795519"/>
                    <a:pt x="7559295" y="9802769"/>
                  </a:cubicBezTo>
                  <a:close/>
                  <a:moveTo>
                    <a:pt x="7558832" y="9775797"/>
                  </a:moveTo>
                  <a:cubicBezTo>
                    <a:pt x="7207746" y="9776645"/>
                    <a:pt x="7337120" y="9776336"/>
                    <a:pt x="7149128" y="9773919"/>
                  </a:cubicBezTo>
                  <a:cubicBezTo>
                    <a:pt x="7147225" y="9639077"/>
                    <a:pt x="7148614" y="9469240"/>
                    <a:pt x="7142518" y="9304596"/>
                  </a:cubicBezTo>
                  <a:cubicBezTo>
                    <a:pt x="7499314" y="9304776"/>
                    <a:pt x="7395068" y="9304494"/>
                    <a:pt x="7549829" y="9306731"/>
                  </a:cubicBezTo>
                  <a:cubicBezTo>
                    <a:pt x="7550832" y="9532083"/>
                    <a:pt x="7556234" y="9626632"/>
                    <a:pt x="7558832" y="9775797"/>
                  </a:cubicBezTo>
                  <a:close/>
                  <a:moveTo>
                    <a:pt x="7549752" y="9282791"/>
                  </a:moveTo>
                  <a:cubicBezTo>
                    <a:pt x="7124668" y="9276414"/>
                    <a:pt x="7141849" y="9286880"/>
                    <a:pt x="7141438" y="9275514"/>
                  </a:cubicBezTo>
                  <a:cubicBezTo>
                    <a:pt x="7136705" y="9155304"/>
                    <a:pt x="7135419" y="9049159"/>
                    <a:pt x="7134879" y="8925143"/>
                  </a:cubicBezTo>
                  <a:cubicBezTo>
                    <a:pt x="7134313" y="8792461"/>
                    <a:pt x="7115743" y="8814780"/>
                    <a:pt x="7203038" y="8814548"/>
                  </a:cubicBezTo>
                  <a:cubicBezTo>
                    <a:pt x="7326806" y="8814214"/>
                    <a:pt x="7413819" y="8814008"/>
                    <a:pt x="7511814" y="8815577"/>
                  </a:cubicBezTo>
                  <a:cubicBezTo>
                    <a:pt x="7553765" y="8816271"/>
                    <a:pt x="7547591" y="8750471"/>
                    <a:pt x="7549752" y="9282791"/>
                  </a:cubicBezTo>
                  <a:close/>
                  <a:moveTo>
                    <a:pt x="3293558" y="9802358"/>
                  </a:moveTo>
                  <a:cubicBezTo>
                    <a:pt x="3293430" y="9795159"/>
                    <a:pt x="3246258" y="9793539"/>
                    <a:pt x="3700458" y="9796161"/>
                  </a:cubicBezTo>
                  <a:cubicBezTo>
                    <a:pt x="3703571" y="9976233"/>
                    <a:pt x="3700793" y="10055996"/>
                    <a:pt x="3706142" y="10265844"/>
                  </a:cubicBezTo>
                  <a:cubicBezTo>
                    <a:pt x="3477126" y="10266050"/>
                    <a:pt x="3424579" y="10269135"/>
                    <a:pt x="3297108" y="10267978"/>
                  </a:cubicBezTo>
                  <a:cubicBezTo>
                    <a:pt x="3291372" y="9946457"/>
                    <a:pt x="3296619" y="9998706"/>
                    <a:pt x="3293558" y="9802358"/>
                  </a:cubicBezTo>
                  <a:close/>
                  <a:moveTo>
                    <a:pt x="712496" y="9307913"/>
                  </a:moveTo>
                  <a:cubicBezTo>
                    <a:pt x="1129453" y="9307913"/>
                    <a:pt x="940843" y="9306731"/>
                    <a:pt x="1118907" y="9305445"/>
                  </a:cubicBezTo>
                  <a:cubicBezTo>
                    <a:pt x="1119267" y="9405882"/>
                    <a:pt x="1120810" y="9452397"/>
                    <a:pt x="1122817" y="9627300"/>
                  </a:cubicBezTo>
                  <a:cubicBezTo>
                    <a:pt x="1125054" y="9822260"/>
                    <a:pt x="1207515" y="9769985"/>
                    <a:pt x="724224" y="9772607"/>
                  </a:cubicBezTo>
                  <a:cubicBezTo>
                    <a:pt x="706169" y="9772710"/>
                    <a:pt x="725999" y="9756665"/>
                    <a:pt x="712496" y="9307913"/>
                  </a:cubicBezTo>
                  <a:close/>
                  <a:moveTo>
                    <a:pt x="690273" y="7831985"/>
                  </a:moveTo>
                  <a:cubicBezTo>
                    <a:pt x="866588" y="7834607"/>
                    <a:pt x="817230" y="7834118"/>
                    <a:pt x="1094730" y="7833244"/>
                  </a:cubicBezTo>
                  <a:cubicBezTo>
                    <a:pt x="1104786" y="8318252"/>
                    <a:pt x="1091720" y="7750370"/>
                    <a:pt x="1104786" y="8298350"/>
                  </a:cubicBezTo>
                  <a:cubicBezTo>
                    <a:pt x="958436" y="8300278"/>
                    <a:pt x="1048098" y="8302876"/>
                    <a:pt x="695109" y="8301178"/>
                  </a:cubicBezTo>
                  <a:cubicBezTo>
                    <a:pt x="694183" y="8123498"/>
                    <a:pt x="698015" y="8256977"/>
                    <a:pt x="690273" y="7831985"/>
                  </a:cubicBezTo>
                  <a:close/>
                  <a:moveTo>
                    <a:pt x="661389" y="5941451"/>
                  </a:moveTo>
                  <a:cubicBezTo>
                    <a:pt x="659846" y="5841889"/>
                    <a:pt x="594052" y="5870148"/>
                    <a:pt x="1032692" y="5867190"/>
                  </a:cubicBezTo>
                  <a:cubicBezTo>
                    <a:pt x="1081304" y="5866882"/>
                    <a:pt x="1062656" y="5803112"/>
                    <a:pt x="1070321" y="6292877"/>
                  </a:cubicBezTo>
                  <a:cubicBezTo>
                    <a:pt x="1071144" y="6343841"/>
                    <a:pt x="1127318" y="6337619"/>
                    <a:pt x="724327" y="6333299"/>
                  </a:cubicBezTo>
                  <a:cubicBezTo>
                    <a:pt x="638858" y="6332348"/>
                    <a:pt x="668488" y="6395243"/>
                    <a:pt x="661389" y="5941451"/>
                  </a:cubicBezTo>
                  <a:close/>
                  <a:moveTo>
                    <a:pt x="621445" y="3485323"/>
                  </a:moveTo>
                  <a:cubicBezTo>
                    <a:pt x="619979" y="3391520"/>
                    <a:pt x="544849" y="3407566"/>
                    <a:pt x="1027573" y="3411423"/>
                  </a:cubicBezTo>
                  <a:cubicBezTo>
                    <a:pt x="1036010" y="3912990"/>
                    <a:pt x="1035161" y="3878920"/>
                    <a:pt x="1032846" y="3878868"/>
                  </a:cubicBezTo>
                  <a:cubicBezTo>
                    <a:pt x="567406" y="3869483"/>
                    <a:pt x="625174" y="3907359"/>
                    <a:pt x="624043" y="3836158"/>
                  </a:cubicBezTo>
                  <a:cubicBezTo>
                    <a:pt x="621342" y="3657835"/>
                    <a:pt x="624223" y="3658838"/>
                    <a:pt x="621445" y="3485323"/>
                  </a:cubicBezTo>
                  <a:close/>
                  <a:moveTo>
                    <a:pt x="1013401" y="2427470"/>
                  </a:moveTo>
                  <a:cubicBezTo>
                    <a:pt x="1013941" y="2461026"/>
                    <a:pt x="1019883" y="2893707"/>
                    <a:pt x="1019883" y="2895533"/>
                  </a:cubicBezTo>
                  <a:cubicBezTo>
                    <a:pt x="532812" y="2886713"/>
                    <a:pt x="613857" y="2934514"/>
                    <a:pt x="611517" y="2783628"/>
                  </a:cubicBezTo>
                  <a:cubicBezTo>
                    <a:pt x="608765" y="2607747"/>
                    <a:pt x="606038" y="2608210"/>
                    <a:pt x="603286" y="2433050"/>
                  </a:cubicBezTo>
                  <a:cubicBezTo>
                    <a:pt x="603055" y="2418830"/>
                    <a:pt x="581938" y="2430556"/>
                    <a:pt x="1013401" y="2427470"/>
                  </a:cubicBezTo>
                  <a:close/>
                  <a:moveTo>
                    <a:pt x="602797" y="2402374"/>
                  </a:moveTo>
                  <a:cubicBezTo>
                    <a:pt x="599171" y="2175066"/>
                    <a:pt x="596033" y="2057916"/>
                    <a:pt x="596213" y="1937654"/>
                  </a:cubicBezTo>
                  <a:cubicBezTo>
                    <a:pt x="749559" y="1937782"/>
                    <a:pt x="741509" y="1939093"/>
                    <a:pt x="1003730" y="1938605"/>
                  </a:cubicBezTo>
                  <a:cubicBezTo>
                    <a:pt x="1004116" y="2169872"/>
                    <a:pt x="1009980" y="2234130"/>
                    <a:pt x="1013015" y="2403556"/>
                  </a:cubicBezTo>
                  <a:cubicBezTo>
                    <a:pt x="793027" y="2405202"/>
                    <a:pt x="741020" y="2402631"/>
                    <a:pt x="602797" y="2402374"/>
                  </a:cubicBezTo>
                  <a:close/>
                  <a:moveTo>
                    <a:pt x="1020140" y="2919420"/>
                  </a:moveTo>
                  <a:cubicBezTo>
                    <a:pt x="1022661" y="3161128"/>
                    <a:pt x="1024204" y="3216463"/>
                    <a:pt x="1027162" y="3387561"/>
                  </a:cubicBezTo>
                  <a:cubicBezTo>
                    <a:pt x="925591" y="3386763"/>
                    <a:pt x="824869" y="3386866"/>
                    <a:pt x="724199" y="3387406"/>
                  </a:cubicBezTo>
                  <a:cubicBezTo>
                    <a:pt x="592149" y="3388126"/>
                    <a:pt x="619747" y="3469587"/>
                    <a:pt x="613883" y="2959097"/>
                  </a:cubicBezTo>
                  <a:cubicBezTo>
                    <a:pt x="613266" y="2904841"/>
                    <a:pt x="548115" y="2911192"/>
                    <a:pt x="1020140" y="2919420"/>
                  </a:cubicBezTo>
                  <a:close/>
                  <a:moveTo>
                    <a:pt x="4444864" y="2784065"/>
                  </a:moveTo>
                  <a:cubicBezTo>
                    <a:pt x="4447153" y="2930323"/>
                    <a:pt x="4515390" y="2889156"/>
                    <a:pt x="4117389" y="2893939"/>
                  </a:cubicBezTo>
                  <a:cubicBezTo>
                    <a:pt x="4021914" y="2895096"/>
                    <a:pt x="4042568" y="2916566"/>
                    <a:pt x="4040485" y="2783602"/>
                  </a:cubicBezTo>
                  <a:cubicBezTo>
                    <a:pt x="4037732" y="2608030"/>
                    <a:pt x="4034620" y="2607902"/>
                    <a:pt x="4031894" y="2433024"/>
                  </a:cubicBezTo>
                  <a:cubicBezTo>
                    <a:pt x="4031688" y="2419962"/>
                    <a:pt x="4006662" y="2432458"/>
                    <a:pt x="4426088" y="2427933"/>
                  </a:cubicBezTo>
                  <a:cubicBezTo>
                    <a:pt x="4455615" y="2427624"/>
                    <a:pt x="4438666" y="2388051"/>
                    <a:pt x="4444864" y="2784065"/>
                  </a:cubicBezTo>
                  <a:close/>
                  <a:moveTo>
                    <a:pt x="4875247" y="2894144"/>
                  </a:moveTo>
                  <a:cubicBezTo>
                    <a:pt x="4749576" y="2894093"/>
                    <a:pt x="4905237" y="2893964"/>
                    <a:pt x="4468090" y="2893270"/>
                  </a:cubicBezTo>
                  <a:cubicBezTo>
                    <a:pt x="4461917" y="2648683"/>
                    <a:pt x="4467189" y="2629064"/>
                    <a:pt x="4464000" y="2427547"/>
                  </a:cubicBezTo>
                  <a:cubicBezTo>
                    <a:pt x="4707266" y="2425259"/>
                    <a:pt x="4871672" y="2431070"/>
                    <a:pt x="4871698" y="2433333"/>
                  </a:cubicBezTo>
                  <a:cubicBezTo>
                    <a:pt x="4874732" y="2626672"/>
                    <a:pt x="4868585" y="2656474"/>
                    <a:pt x="4875247" y="2894144"/>
                  </a:cubicBezTo>
                  <a:close/>
                  <a:moveTo>
                    <a:pt x="6582375" y="2403968"/>
                  </a:moveTo>
                  <a:cubicBezTo>
                    <a:pt x="6091471" y="2404148"/>
                    <a:pt x="6176555" y="2431507"/>
                    <a:pt x="6175089" y="2257709"/>
                  </a:cubicBezTo>
                  <a:cubicBezTo>
                    <a:pt x="6174317" y="2152721"/>
                    <a:pt x="6172465" y="2034568"/>
                    <a:pt x="6170330" y="1936856"/>
                  </a:cubicBezTo>
                  <a:cubicBezTo>
                    <a:pt x="6281546" y="1936291"/>
                    <a:pt x="6405752" y="1930762"/>
                    <a:pt x="6577179" y="1935854"/>
                  </a:cubicBezTo>
                  <a:cubicBezTo>
                    <a:pt x="6584458" y="2125928"/>
                    <a:pt x="6580703" y="2274269"/>
                    <a:pt x="6582375" y="2403968"/>
                  </a:cubicBezTo>
                  <a:close/>
                  <a:moveTo>
                    <a:pt x="6594515" y="3134900"/>
                  </a:moveTo>
                  <a:cubicBezTo>
                    <a:pt x="6598939" y="3421657"/>
                    <a:pt x="6603671" y="3386506"/>
                    <a:pt x="6585641" y="3386918"/>
                  </a:cubicBezTo>
                  <a:cubicBezTo>
                    <a:pt x="6478103" y="3389232"/>
                    <a:pt x="6385972" y="3389258"/>
                    <a:pt x="6277354" y="3386918"/>
                  </a:cubicBezTo>
                  <a:cubicBezTo>
                    <a:pt x="6158885" y="3384372"/>
                    <a:pt x="6199575" y="3460947"/>
                    <a:pt x="6184889" y="2958865"/>
                  </a:cubicBezTo>
                  <a:cubicBezTo>
                    <a:pt x="6183577" y="2913969"/>
                    <a:pt x="6117912" y="2913275"/>
                    <a:pt x="6585718" y="2918958"/>
                  </a:cubicBezTo>
                  <a:cubicBezTo>
                    <a:pt x="6598630" y="2919112"/>
                    <a:pt x="6590734" y="2893270"/>
                    <a:pt x="6594515" y="3134900"/>
                  </a:cubicBezTo>
                  <a:close/>
                  <a:moveTo>
                    <a:pt x="7048689" y="8299585"/>
                  </a:moveTo>
                  <a:cubicBezTo>
                    <a:pt x="6628414" y="8299585"/>
                    <a:pt x="6695699" y="8318767"/>
                    <a:pt x="6694903" y="8223138"/>
                  </a:cubicBezTo>
                  <a:cubicBezTo>
                    <a:pt x="6691147" y="7772612"/>
                    <a:pt x="6672706" y="7834736"/>
                    <a:pt x="6740119" y="7834736"/>
                  </a:cubicBezTo>
                  <a:cubicBezTo>
                    <a:pt x="7149437" y="7834736"/>
                    <a:pt x="7098253" y="7810076"/>
                    <a:pt x="7098665" y="7872252"/>
                  </a:cubicBezTo>
                  <a:cubicBezTo>
                    <a:pt x="7101211" y="8363997"/>
                    <a:pt x="7131432" y="8299585"/>
                    <a:pt x="7048689" y="8299585"/>
                  </a:cubicBezTo>
                  <a:close/>
                  <a:moveTo>
                    <a:pt x="7104811" y="8323369"/>
                  </a:moveTo>
                  <a:cubicBezTo>
                    <a:pt x="7108669" y="8571041"/>
                    <a:pt x="7111010" y="8668522"/>
                    <a:pt x="7112656" y="8790840"/>
                  </a:cubicBezTo>
                  <a:cubicBezTo>
                    <a:pt x="6855322" y="8791124"/>
                    <a:pt x="6871706" y="8792872"/>
                    <a:pt x="6704805" y="8792487"/>
                  </a:cubicBezTo>
                  <a:cubicBezTo>
                    <a:pt x="6699198" y="8479501"/>
                    <a:pt x="6698503" y="8526737"/>
                    <a:pt x="6695906" y="8323138"/>
                  </a:cubicBezTo>
                  <a:cubicBezTo>
                    <a:pt x="6822630" y="8322855"/>
                    <a:pt x="6986034" y="8323781"/>
                    <a:pt x="7104811" y="8323369"/>
                  </a:cubicBezTo>
                  <a:close/>
                  <a:moveTo>
                    <a:pt x="7048689" y="7807480"/>
                  </a:moveTo>
                  <a:cubicBezTo>
                    <a:pt x="6617406" y="7807480"/>
                    <a:pt x="6691688" y="7848159"/>
                    <a:pt x="6689321" y="7696423"/>
                  </a:cubicBezTo>
                  <a:cubicBezTo>
                    <a:pt x="6682659" y="7270864"/>
                    <a:pt x="6661491" y="7342116"/>
                    <a:pt x="6740119" y="7342116"/>
                  </a:cubicBezTo>
                  <a:cubicBezTo>
                    <a:pt x="7119061" y="7342116"/>
                    <a:pt x="7090099" y="7336048"/>
                    <a:pt x="7090228" y="7345794"/>
                  </a:cubicBezTo>
                  <a:cubicBezTo>
                    <a:pt x="7098510" y="7879580"/>
                    <a:pt x="7118006" y="7807480"/>
                    <a:pt x="7048689" y="7807480"/>
                  </a:cubicBezTo>
                  <a:close/>
                  <a:moveTo>
                    <a:pt x="6680242" y="7169785"/>
                  </a:moveTo>
                  <a:cubicBezTo>
                    <a:pt x="6677669" y="7046643"/>
                    <a:pt x="6675947" y="6931884"/>
                    <a:pt x="6675149" y="6849446"/>
                  </a:cubicBezTo>
                  <a:cubicBezTo>
                    <a:pt x="6761801" y="6849395"/>
                    <a:pt x="6694002" y="6849395"/>
                    <a:pt x="7048689" y="6849523"/>
                  </a:cubicBezTo>
                  <a:cubicBezTo>
                    <a:pt x="7094755" y="6849523"/>
                    <a:pt x="7080763" y="6777192"/>
                    <a:pt x="7089791" y="7316686"/>
                  </a:cubicBezTo>
                  <a:cubicBezTo>
                    <a:pt x="6601948" y="7315194"/>
                    <a:pt x="6684357" y="7366133"/>
                    <a:pt x="6680242" y="7169785"/>
                  </a:cubicBezTo>
                  <a:close/>
                  <a:moveTo>
                    <a:pt x="7048689" y="6825635"/>
                  </a:moveTo>
                  <a:cubicBezTo>
                    <a:pt x="6691301" y="6825507"/>
                    <a:pt x="6760901" y="6825532"/>
                    <a:pt x="6674918" y="6825558"/>
                  </a:cubicBezTo>
                  <a:cubicBezTo>
                    <a:pt x="6672962" y="6590665"/>
                    <a:pt x="6668436" y="6450141"/>
                    <a:pt x="6666713" y="6359938"/>
                  </a:cubicBezTo>
                  <a:cubicBezTo>
                    <a:pt x="6968595" y="6359013"/>
                    <a:pt x="6904268" y="6355799"/>
                    <a:pt x="7073613" y="6356313"/>
                  </a:cubicBezTo>
                  <a:cubicBezTo>
                    <a:pt x="7084312" y="6881511"/>
                    <a:pt x="7097481" y="6825635"/>
                    <a:pt x="7048689" y="6825635"/>
                  </a:cubicBezTo>
                  <a:close/>
                  <a:moveTo>
                    <a:pt x="5405580" y="7833399"/>
                  </a:moveTo>
                  <a:cubicBezTo>
                    <a:pt x="5869323" y="7836793"/>
                    <a:pt x="5809728" y="7809176"/>
                    <a:pt x="5811503" y="7871917"/>
                  </a:cubicBezTo>
                  <a:cubicBezTo>
                    <a:pt x="5816415" y="8046615"/>
                    <a:pt x="5819322" y="8299919"/>
                    <a:pt x="5814255" y="8299919"/>
                  </a:cubicBezTo>
                  <a:cubicBezTo>
                    <a:pt x="5660960" y="8299919"/>
                    <a:pt x="5656973" y="8302104"/>
                    <a:pt x="5505659" y="8302104"/>
                  </a:cubicBezTo>
                  <a:cubicBezTo>
                    <a:pt x="5372581" y="8302130"/>
                    <a:pt x="5417206" y="8386522"/>
                    <a:pt x="5405580" y="7833399"/>
                  </a:cubicBezTo>
                  <a:close/>
                  <a:moveTo>
                    <a:pt x="3690556" y="7831213"/>
                  </a:moveTo>
                  <a:cubicBezTo>
                    <a:pt x="4162323" y="7833193"/>
                    <a:pt x="4095938" y="7822033"/>
                    <a:pt x="4097559" y="7872612"/>
                  </a:cubicBezTo>
                  <a:cubicBezTo>
                    <a:pt x="4100259" y="7958469"/>
                    <a:pt x="4102523" y="8050292"/>
                    <a:pt x="4103603" y="8223293"/>
                  </a:cubicBezTo>
                  <a:cubicBezTo>
                    <a:pt x="4104298" y="8333295"/>
                    <a:pt x="4167467" y="8301076"/>
                    <a:pt x="3696420" y="8298401"/>
                  </a:cubicBezTo>
                  <a:cubicBezTo>
                    <a:pt x="3695649" y="8161426"/>
                    <a:pt x="3698581" y="8179914"/>
                    <a:pt x="3690556" y="7831213"/>
                  </a:cubicBezTo>
                  <a:close/>
                  <a:moveTo>
                    <a:pt x="1111680" y="7345305"/>
                  </a:moveTo>
                  <a:cubicBezTo>
                    <a:pt x="1111628" y="7342502"/>
                    <a:pt x="1079375" y="7339597"/>
                    <a:pt x="1495251" y="7339597"/>
                  </a:cubicBezTo>
                  <a:cubicBezTo>
                    <a:pt x="1522952" y="7339597"/>
                    <a:pt x="1515622" y="7284802"/>
                    <a:pt x="1522078" y="7696860"/>
                  </a:cubicBezTo>
                  <a:cubicBezTo>
                    <a:pt x="1524341" y="7843479"/>
                    <a:pt x="1594352" y="7809228"/>
                    <a:pt x="1186912" y="7809228"/>
                  </a:cubicBezTo>
                  <a:cubicBezTo>
                    <a:pt x="1082178" y="7809228"/>
                    <a:pt x="1120039" y="7879837"/>
                    <a:pt x="1111680" y="7345305"/>
                  </a:cubicBezTo>
                  <a:close/>
                  <a:moveTo>
                    <a:pt x="1465389" y="3901548"/>
                  </a:moveTo>
                  <a:cubicBezTo>
                    <a:pt x="1466470" y="4029138"/>
                    <a:pt x="1468939" y="4363542"/>
                    <a:pt x="1469016" y="4369353"/>
                  </a:cubicBezTo>
                  <a:cubicBezTo>
                    <a:pt x="1135754" y="4369636"/>
                    <a:pt x="1118187" y="4369559"/>
                    <a:pt x="1061833" y="4370331"/>
                  </a:cubicBezTo>
                  <a:cubicBezTo>
                    <a:pt x="1054914" y="4015381"/>
                    <a:pt x="1058078" y="4071565"/>
                    <a:pt x="1056097" y="3903219"/>
                  </a:cubicBezTo>
                  <a:cubicBezTo>
                    <a:pt x="1232155" y="3906485"/>
                    <a:pt x="1351679" y="3901856"/>
                    <a:pt x="1465389" y="3901548"/>
                  </a:cubicBezTo>
                  <a:close/>
                  <a:moveTo>
                    <a:pt x="1055814" y="3879331"/>
                  </a:moveTo>
                  <a:cubicBezTo>
                    <a:pt x="1048330" y="3314946"/>
                    <a:pt x="1008669" y="3412117"/>
                    <a:pt x="1186938" y="3412117"/>
                  </a:cubicBezTo>
                  <a:cubicBezTo>
                    <a:pt x="1332028" y="3412117"/>
                    <a:pt x="1337018" y="3410574"/>
                    <a:pt x="1455410" y="3410266"/>
                  </a:cubicBezTo>
                  <a:cubicBezTo>
                    <a:pt x="1464335" y="3843409"/>
                    <a:pt x="1463666" y="3748964"/>
                    <a:pt x="1465132" y="3877711"/>
                  </a:cubicBezTo>
                  <a:cubicBezTo>
                    <a:pt x="1340130" y="3877994"/>
                    <a:pt x="1230457" y="3882597"/>
                    <a:pt x="1055814" y="3879331"/>
                  </a:cubicBezTo>
                  <a:close/>
                  <a:moveTo>
                    <a:pt x="1469350" y="4393216"/>
                  </a:moveTo>
                  <a:cubicBezTo>
                    <a:pt x="1474391" y="4750196"/>
                    <a:pt x="1475009" y="4664210"/>
                    <a:pt x="1478430" y="4858630"/>
                  </a:cubicBezTo>
                  <a:cubicBezTo>
                    <a:pt x="1476604" y="4858630"/>
                    <a:pt x="1098588" y="4860610"/>
                    <a:pt x="1071761" y="4860996"/>
                  </a:cubicBezTo>
                  <a:cubicBezTo>
                    <a:pt x="1069549" y="4729497"/>
                    <a:pt x="1072379" y="4917462"/>
                    <a:pt x="1062322" y="4394193"/>
                  </a:cubicBezTo>
                  <a:cubicBezTo>
                    <a:pt x="1127858" y="4393344"/>
                    <a:pt x="1139972" y="4393499"/>
                    <a:pt x="1469350" y="4393216"/>
                  </a:cubicBezTo>
                  <a:close/>
                  <a:moveTo>
                    <a:pt x="2317616" y="3836570"/>
                  </a:moveTo>
                  <a:cubicBezTo>
                    <a:pt x="2318336" y="3883060"/>
                    <a:pt x="2376619" y="3889385"/>
                    <a:pt x="1958196" y="3877943"/>
                  </a:cubicBezTo>
                  <a:cubicBezTo>
                    <a:pt x="1898293" y="3876220"/>
                    <a:pt x="1912876" y="3943769"/>
                    <a:pt x="1905700" y="3485375"/>
                  </a:cubicBezTo>
                  <a:cubicBezTo>
                    <a:pt x="1904157" y="3386043"/>
                    <a:pt x="1840319" y="3412863"/>
                    <a:pt x="2266406" y="3411166"/>
                  </a:cubicBezTo>
                  <a:cubicBezTo>
                    <a:pt x="2338115" y="3410960"/>
                    <a:pt x="2310003" y="3349427"/>
                    <a:pt x="2317616" y="3836570"/>
                  </a:cubicBezTo>
                  <a:close/>
                  <a:moveTo>
                    <a:pt x="3185583" y="4370279"/>
                  </a:moveTo>
                  <a:cubicBezTo>
                    <a:pt x="2779764" y="4362642"/>
                    <a:pt x="2778812" y="4382956"/>
                    <a:pt x="2778066" y="4362462"/>
                  </a:cubicBezTo>
                  <a:cubicBezTo>
                    <a:pt x="2773668" y="4244052"/>
                    <a:pt x="2772202" y="4130783"/>
                    <a:pt x="2771559" y="4011679"/>
                  </a:cubicBezTo>
                  <a:cubicBezTo>
                    <a:pt x="2770839" y="3869920"/>
                    <a:pt x="2690024" y="3900288"/>
                    <a:pt x="3179307" y="3899876"/>
                  </a:cubicBezTo>
                  <a:cubicBezTo>
                    <a:pt x="3180465" y="4030089"/>
                    <a:pt x="3176067" y="4142458"/>
                    <a:pt x="3185583" y="4370279"/>
                  </a:cubicBezTo>
                  <a:close/>
                  <a:moveTo>
                    <a:pt x="3612571" y="4371822"/>
                  </a:moveTo>
                  <a:cubicBezTo>
                    <a:pt x="3333014" y="4371925"/>
                    <a:pt x="3294356" y="4372311"/>
                    <a:pt x="3206700" y="4370690"/>
                  </a:cubicBezTo>
                  <a:cubicBezTo>
                    <a:pt x="3197132" y="4142252"/>
                    <a:pt x="3201479" y="4023353"/>
                    <a:pt x="3200372" y="3899876"/>
                  </a:cubicBezTo>
                  <a:cubicBezTo>
                    <a:pt x="3693076" y="3899465"/>
                    <a:pt x="3609279" y="3876246"/>
                    <a:pt x="3608559" y="4011653"/>
                  </a:cubicBezTo>
                  <a:cubicBezTo>
                    <a:pt x="3608096" y="4100622"/>
                    <a:pt x="3608353" y="4128366"/>
                    <a:pt x="3612571" y="4371822"/>
                  </a:cubicBezTo>
                  <a:close/>
                  <a:moveTo>
                    <a:pt x="6585770" y="6336488"/>
                  </a:moveTo>
                  <a:cubicBezTo>
                    <a:pt x="6181571" y="6339213"/>
                    <a:pt x="6236664" y="6348187"/>
                    <a:pt x="6235790" y="6292414"/>
                  </a:cubicBezTo>
                  <a:cubicBezTo>
                    <a:pt x="6228099" y="5801595"/>
                    <a:pt x="6214236" y="5868630"/>
                    <a:pt x="6277405" y="5866882"/>
                  </a:cubicBezTo>
                  <a:cubicBezTo>
                    <a:pt x="6372443" y="5864413"/>
                    <a:pt x="6463134" y="5863822"/>
                    <a:pt x="6585590" y="5866625"/>
                  </a:cubicBezTo>
                  <a:cubicBezTo>
                    <a:pt x="6651460" y="5868142"/>
                    <a:pt x="6638394" y="5852637"/>
                    <a:pt x="6639783" y="5941837"/>
                  </a:cubicBezTo>
                  <a:cubicBezTo>
                    <a:pt x="6647011" y="6404474"/>
                    <a:pt x="6664346" y="6335973"/>
                    <a:pt x="6585770" y="6336488"/>
                  </a:cubicBezTo>
                  <a:close/>
                  <a:moveTo>
                    <a:pt x="6645647" y="6360041"/>
                  </a:moveTo>
                  <a:cubicBezTo>
                    <a:pt x="6648297" y="6503111"/>
                    <a:pt x="6650972" y="6535741"/>
                    <a:pt x="6653852" y="6825610"/>
                  </a:cubicBezTo>
                  <a:cubicBezTo>
                    <a:pt x="6199498" y="6825841"/>
                    <a:pt x="6245795" y="6830186"/>
                    <a:pt x="6245667" y="6818976"/>
                  </a:cubicBezTo>
                  <a:cubicBezTo>
                    <a:pt x="6240162" y="6291695"/>
                    <a:pt x="6216576" y="6359861"/>
                    <a:pt x="6277071" y="6360349"/>
                  </a:cubicBezTo>
                  <a:cubicBezTo>
                    <a:pt x="6445026" y="6361661"/>
                    <a:pt x="6583712" y="6360298"/>
                    <a:pt x="6645647" y="6360041"/>
                  </a:cubicBezTo>
                  <a:close/>
                  <a:moveTo>
                    <a:pt x="5381789" y="6358858"/>
                  </a:moveTo>
                  <a:cubicBezTo>
                    <a:pt x="5866648" y="6358447"/>
                    <a:pt x="5787891" y="6330188"/>
                    <a:pt x="5791492" y="6468423"/>
                  </a:cubicBezTo>
                  <a:cubicBezTo>
                    <a:pt x="5794630" y="6592876"/>
                    <a:pt x="5796713" y="6702493"/>
                    <a:pt x="5795839" y="6819361"/>
                  </a:cubicBezTo>
                  <a:cubicBezTo>
                    <a:pt x="5795736" y="6831395"/>
                    <a:pt x="5839975" y="6827744"/>
                    <a:pt x="5386341" y="6828001"/>
                  </a:cubicBezTo>
                  <a:cubicBezTo>
                    <a:pt x="5378805" y="6336616"/>
                    <a:pt x="5384000" y="6571021"/>
                    <a:pt x="5381789" y="6358858"/>
                  </a:cubicBezTo>
                  <a:close/>
                  <a:moveTo>
                    <a:pt x="4095732" y="6358704"/>
                  </a:moveTo>
                  <a:cubicBezTo>
                    <a:pt x="4312583" y="6361764"/>
                    <a:pt x="4400264" y="6359219"/>
                    <a:pt x="4503713" y="6358653"/>
                  </a:cubicBezTo>
                  <a:cubicBezTo>
                    <a:pt x="4510117" y="6799382"/>
                    <a:pt x="4510323" y="6825301"/>
                    <a:pt x="4510349" y="6828438"/>
                  </a:cubicBezTo>
                  <a:cubicBezTo>
                    <a:pt x="4054168" y="6828361"/>
                    <a:pt x="4101057" y="6833144"/>
                    <a:pt x="4100697" y="6818795"/>
                  </a:cubicBezTo>
                  <a:cubicBezTo>
                    <a:pt x="4093623" y="6524325"/>
                    <a:pt x="4097044" y="6494394"/>
                    <a:pt x="4095732" y="6358704"/>
                  </a:cubicBezTo>
                  <a:close/>
                  <a:moveTo>
                    <a:pt x="1960794" y="6851272"/>
                  </a:moveTo>
                  <a:cubicBezTo>
                    <a:pt x="2221266" y="6854075"/>
                    <a:pt x="2234410" y="6849755"/>
                    <a:pt x="2365096" y="6848829"/>
                  </a:cubicBezTo>
                  <a:cubicBezTo>
                    <a:pt x="2373275" y="7288735"/>
                    <a:pt x="2373095" y="7152249"/>
                    <a:pt x="2376079" y="7319206"/>
                  </a:cubicBezTo>
                  <a:cubicBezTo>
                    <a:pt x="2187109" y="7318718"/>
                    <a:pt x="2356017" y="7317534"/>
                    <a:pt x="1964678" y="7317818"/>
                  </a:cubicBezTo>
                  <a:cubicBezTo>
                    <a:pt x="1962260" y="7129234"/>
                    <a:pt x="1968201" y="7159551"/>
                    <a:pt x="1960794" y="6851272"/>
                  </a:cubicBezTo>
                  <a:close/>
                  <a:moveTo>
                    <a:pt x="2339633" y="5240141"/>
                  </a:moveTo>
                  <a:cubicBezTo>
                    <a:pt x="2341767" y="5376294"/>
                    <a:pt x="2361958" y="5353203"/>
                    <a:pt x="2266252" y="5353949"/>
                  </a:cubicBezTo>
                  <a:cubicBezTo>
                    <a:pt x="2129392" y="5355055"/>
                    <a:pt x="2041094" y="5354695"/>
                    <a:pt x="1958016" y="5353795"/>
                  </a:cubicBezTo>
                  <a:cubicBezTo>
                    <a:pt x="1926843" y="5353460"/>
                    <a:pt x="1938468" y="5409516"/>
                    <a:pt x="1930058" y="4888689"/>
                  </a:cubicBezTo>
                  <a:cubicBezTo>
                    <a:pt x="1930032" y="4886863"/>
                    <a:pt x="1896724" y="4876167"/>
                    <a:pt x="2266123" y="4885115"/>
                  </a:cubicBezTo>
                  <a:cubicBezTo>
                    <a:pt x="2368054" y="4887557"/>
                    <a:pt x="2332997" y="4814891"/>
                    <a:pt x="2339633" y="5240141"/>
                  </a:cubicBezTo>
                  <a:close/>
                  <a:moveTo>
                    <a:pt x="1957836" y="5377657"/>
                  </a:moveTo>
                  <a:cubicBezTo>
                    <a:pt x="2402057" y="5382439"/>
                    <a:pt x="2342050" y="5358706"/>
                    <a:pt x="2343902" y="5415276"/>
                  </a:cubicBezTo>
                  <a:cubicBezTo>
                    <a:pt x="2347555" y="5524558"/>
                    <a:pt x="2347375" y="5539292"/>
                    <a:pt x="2352262" y="5845308"/>
                  </a:cubicBezTo>
                  <a:cubicBezTo>
                    <a:pt x="2000712" y="5844743"/>
                    <a:pt x="2025430" y="5844460"/>
                    <a:pt x="1943973" y="5843225"/>
                  </a:cubicBezTo>
                  <a:cubicBezTo>
                    <a:pt x="1938005" y="5319236"/>
                    <a:pt x="1927717" y="5377348"/>
                    <a:pt x="1957836" y="5377657"/>
                  </a:cubicBezTo>
                  <a:close/>
                  <a:moveTo>
                    <a:pt x="1957785" y="5867396"/>
                  </a:moveTo>
                  <a:cubicBezTo>
                    <a:pt x="2422041" y="5874879"/>
                    <a:pt x="2352107" y="5837286"/>
                    <a:pt x="2353779" y="5941863"/>
                  </a:cubicBezTo>
                  <a:cubicBezTo>
                    <a:pt x="2361161" y="6413448"/>
                    <a:pt x="2381120" y="6333427"/>
                    <a:pt x="2266355" y="6333274"/>
                  </a:cubicBezTo>
                  <a:cubicBezTo>
                    <a:pt x="1886255" y="6332219"/>
                    <a:pt x="1949785" y="6354950"/>
                    <a:pt x="1948782" y="6292440"/>
                  </a:cubicBezTo>
                  <a:cubicBezTo>
                    <a:pt x="1941298" y="5814401"/>
                    <a:pt x="1940706" y="5867113"/>
                    <a:pt x="1957785" y="5867396"/>
                  </a:cubicBezTo>
                  <a:close/>
                  <a:moveTo>
                    <a:pt x="1958170" y="6358961"/>
                  </a:moveTo>
                  <a:cubicBezTo>
                    <a:pt x="2051382" y="6356570"/>
                    <a:pt x="2079906" y="6356904"/>
                    <a:pt x="2266355" y="6357135"/>
                  </a:cubicBezTo>
                  <a:cubicBezTo>
                    <a:pt x="2387910" y="6357469"/>
                    <a:pt x="2354190" y="6268630"/>
                    <a:pt x="2364530" y="6819335"/>
                  </a:cubicBezTo>
                  <a:cubicBezTo>
                    <a:pt x="2364556" y="6821238"/>
                    <a:pt x="2411444" y="6832244"/>
                    <a:pt x="1960202" y="6827358"/>
                  </a:cubicBezTo>
                  <a:cubicBezTo>
                    <a:pt x="1960177" y="6825558"/>
                    <a:pt x="1947702" y="6359219"/>
                    <a:pt x="1958170" y="6358961"/>
                  </a:cubicBezTo>
                  <a:close/>
                  <a:moveTo>
                    <a:pt x="2729043" y="5351712"/>
                  </a:moveTo>
                  <a:cubicBezTo>
                    <a:pt x="2288860" y="5351712"/>
                    <a:pt x="2363116" y="5387942"/>
                    <a:pt x="2360698" y="5239704"/>
                  </a:cubicBezTo>
                  <a:cubicBezTo>
                    <a:pt x="2358023" y="5068735"/>
                    <a:pt x="2361649" y="5063258"/>
                    <a:pt x="2358923" y="4888663"/>
                  </a:cubicBezTo>
                  <a:cubicBezTo>
                    <a:pt x="2358897" y="4886837"/>
                    <a:pt x="2767109" y="4881669"/>
                    <a:pt x="2767212" y="4889023"/>
                  </a:cubicBezTo>
                  <a:cubicBezTo>
                    <a:pt x="2775623" y="5425767"/>
                    <a:pt x="2785885" y="5351712"/>
                    <a:pt x="2729043" y="5351712"/>
                  </a:cubicBezTo>
                  <a:close/>
                  <a:moveTo>
                    <a:pt x="2772690" y="5375651"/>
                  </a:moveTo>
                  <a:cubicBezTo>
                    <a:pt x="2781204" y="5915352"/>
                    <a:pt x="2797228" y="5842480"/>
                    <a:pt x="2729043" y="5842480"/>
                  </a:cubicBezTo>
                  <a:cubicBezTo>
                    <a:pt x="2574487" y="5842480"/>
                    <a:pt x="2574899" y="5845385"/>
                    <a:pt x="2420627" y="5845385"/>
                  </a:cubicBezTo>
                  <a:cubicBezTo>
                    <a:pt x="2348815" y="5845385"/>
                    <a:pt x="2380374" y="5916458"/>
                    <a:pt x="2363810" y="5377297"/>
                  </a:cubicBezTo>
                  <a:cubicBezTo>
                    <a:pt x="2696583" y="5376320"/>
                    <a:pt x="2596761" y="5375240"/>
                    <a:pt x="2772690" y="5375651"/>
                  </a:cubicBezTo>
                  <a:close/>
                  <a:moveTo>
                    <a:pt x="2420627" y="5869248"/>
                  </a:moveTo>
                  <a:cubicBezTo>
                    <a:pt x="2575156" y="5869248"/>
                    <a:pt x="2574770" y="5866342"/>
                    <a:pt x="2729043" y="5866342"/>
                  </a:cubicBezTo>
                  <a:cubicBezTo>
                    <a:pt x="2795145" y="5866342"/>
                    <a:pt x="2777680" y="5791902"/>
                    <a:pt x="2786940" y="6337053"/>
                  </a:cubicBezTo>
                  <a:cubicBezTo>
                    <a:pt x="2612554" y="6338776"/>
                    <a:pt x="2609545" y="6333556"/>
                    <a:pt x="2379937" y="6333427"/>
                  </a:cubicBezTo>
                  <a:cubicBezTo>
                    <a:pt x="2372709" y="5795116"/>
                    <a:pt x="2359335" y="5869248"/>
                    <a:pt x="2420627" y="5869248"/>
                  </a:cubicBezTo>
                  <a:close/>
                  <a:moveTo>
                    <a:pt x="2420627" y="6357316"/>
                  </a:moveTo>
                  <a:cubicBezTo>
                    <a:pt x="2573819" y="6357316"/>
                    <a:pt x="2572378" y="6361198"/>
                    <a:pt x="2729043" y="6361198"/>
                  </a:cubicBezTo>
                  <a:cubicBezTo>
                    <a:pt x="2805227" y="6361198"/>
                    <a:pt x="2789280" y="6287092"/>
                    <a:pt x="2795376" y="6819207"/>
                  </a:cubicBezTo>
                  <a:cubicBezTo>
                    <a:pt x="2795479" y="6828027"/>
                    <a:pt x="2385775" y="6827718"/>
                    <a:pt x="2385621" y="6818847"/>
                  </a:cubicBezTo>
                  <a:cubicBezTo>
                    <a:pt x="2375513" y="6283543"/>
                    <a:pt x="2368851" y="6357316"/>
                    <a:pt x="2420627" y="6357316"/>
                  </a:cubicBezTo>
                  <a:close/>
                  <a:moveTo>
                    <a:pt x="2788174" y="4883366"/>
                  </a:moveTo>
                  <a:cubicBezTo>
                    <a:pt x="2869812" y="4884061"/>
                    <a:pt x="3013409" y="4890180"/>
                    <a:pt x="3192425" y="4884832"/>
                  </a:cubicBezTo>
                  <a:cubicBezTo>
                    <a:pt x="3195331" y="5065958"/>
                    <a:pt x="3200270" y="5184523"/>
                    <a:pt x="3201067" y="5352946"/>
                  </a:cubicBezTo>
                  <a:cubicBezTo>
                    <a:pt x="2861401" y="5353692"/>
                    <a:pt x="2947565" y="5352303"/>
                    <a:pt x="2793370" y="5351815"/>
                  </a:cubicBezTo>
                  <a:cubicBezTo>
                    <a:pt x="2788843" y="5064184"/>
                    <a:pt x="2790849" y="5048344"/>
                    <a:pt x="2788174" y="4883366"/>
                  </a:cubicBezTo>
                  <a:close/>
                  <a:moveTo>
                    <a:pt x="2793756" y="5375703"/>
                  </a:moveTo>
                  <a:cubicBezTo>
                    <a:pt x="2943166" y="5376243"/>
                    <a:pt x="2876602" y="5377528"/>
                    <a:pt x="3201170" y="5376834"/>
                  </a:cubicBezTo>
                  <a:cubicBezTo>
                    <a:pt x="3201813" y="5699538"/>
                    <a:pt x="3206186" y="5714067"/>
                    <a:pt x="3209761" y="5843997"/>
                  </a:cubicBezTo>
                  <a:cubicBezTo>
                    <a:pt x="2863407" y="5844794"/>
                    <a:pt x="2942498" y="5843329"/>
                    <a:pt x="2800160" y="5842634"/>
                  </a:cubicBezTo>
                  <a:cubicBezTo>
                    <a:pt x="2797768" y="5647520"/>
                    <a:pt x="2801112" y="5841528"/>
                    <a:pt x="2793756" y="5375703"/>
                  </a:cubicBezTo>
                  <a:close/>
                  <a:moveTo>
                    <a:pt x="3211818" y="5941863"/>
                  </a:moveTo>
                  <a:cubicBezTo>
                    <a:pt x="3218737" y="6394703"/>
                    <a:pt x="3228665" y="6334559"/>
                    <a:pt x="3191962" y="6334019"/>
                  </a:cubicBezTo>
                  <a:cubicBezTo>
                    <a:pt x="2751805" y="6326922"/>
                    <a:pt x="2808365" y="6361918"/>
                    <a:pt x="2807285" y="6292389"/>
                  </a:cubicBezTo>
                  <a:cubicBezTo>
                    <a:pt x="2802089" y="5973413"/>
                    <a:pt x="2801317" y="5930523"/>
                    <a:pt x="2800469" y="5866522"/>
                  </a:cubicBezTo>
                  <a:cubicBezTo>
                    <a:pt x="3282756" y="5868939"/>
                    <a:pt x="3210224" y="5841169"/>
                    <a:pt x="3211818" y="5941863"/>
                  </a:cubicBezTo>
                  <a:close/>
                  <a:moveTo>
                    <a:pt x="3213490" y="4884240"/>
                  </a:moveTo>
                  <a:cubicBezTo>
                    <a:pt x="3379362" y="4879818"/>
                    <a:pt x="3620802" y="4885835"/>
                    <a:pt x="3620853" y="4889152"/>
                  </a:cubicBezTo>
                  <a:cubicBezTo>
                    <a:pt x="3622267" y="4980255"/>
                    <a:pt x="3624454" y="5097894"/>
                    <a:pt x="3628595" y="5353949"/>
                  </a:cubicBezTo>
                  <a:cubicBezTo>
                    <a:pt x="3468484" y="5353795"/>
                    <a:pt x="3498140" y="5352381"/>
                    <a:pt x="3222184" y="5352895"/>
                  </a:cubicBezTo>
                  <a:cubicBezTo>
                    <a:pt x="3221155" y="5155415"/>
                    <a:pt x="3215676" y="5046261"/>
                    <a:pt x="3213490" y="4884240"/>
                  </a:cubicBezTo>
                  <a:close/>
                  <a:moveTo>
                    <a:pt x="2883623" y="6358961"/>
                  </a:moveTo>
                  <a:cubicBezTo>
                    <a:pt x="2988538" y="6355799"/>
                    <a:pt x="3086816" y="6356313"/>
                    <a:pt x="3191679" y="6357881"/>
                  </a:cubicBezTo>
                  <a:cubicBezTo>
                    <a:pt x="3226710" y="6358447"/>
                    <a:pt x="3219560" y="6338468"/>
                    <a:pt x="3218326" y="6467961"/>
                  </a:cubicBezTo>
                  <a:cubicBezTo>
                    <a:pt x="3213953" y="6879942"/>
                    <a:pt x="3244715" y="6825841"/>
                    <a:pt x="3191910" y="6825327"/>
                  </a:cubicBezTo>
                  <a:cubicBezTo>
                    <a:pt x="2784342" y="6821522"/>
                    <a:pt x="2816544" y="6829235"/>
                    <a:pt x="2816415" y="6818898"/>
                  </a:cubicBezTo>
                  <a:cubicBezTo>
                    <a:pt x="2810243" y="6279789"/>
                    <a:pt x="2781050" y="6361918"/>
                    <a:pt x="2883623" y="6358961"/>
                  </a:cubicBezTo>
                  <a:close/>
                  <a:moveTo>
                    <a:pt x="3222286" y="5415301"/>
                  </a:moveTo>
                  <a:cubicBezTo>
                    <a:pt x="3222286" y="5359889"/>
                    <a:pt x="3160120" y="5377426"/>
                    <a:pt x="3628981" y="5377811"/>
                  </a:cubicBezTo>
                  <a:cubicBezTo>
                    <a:pt x="3633662" y="5668142"/>
                    <a:pt x="3633662" y="5672153"/>
                    <a:pt x="3635720" y="5766496"/>
                  </a:cubicBezTo>
                  <a:cubicBezTo>
                    <a:pt x="3637829" y="5862408"/>
                    <a:pt x="3714296" y="5842891"/>
                    <a:pt x="3230826" y="5843945"/>
                  </a:cubicBezTo>
                  <a:cubicBezTo>
                    <a:pt x="3228408" y="5755722"/>
                    <a:pt x="3222286" y="5655028"/>
                    <a:pt x="3222286" y="5415301"/>
                  </a:cubicBezTo>
                  <a:close/>
                  <a:moveTo>
                    <a:pt x="3346054" y="5867705"/>
                  </a:moveTo>
                  <a:cubicBezTo>
                    <a:pt x="3501947" y="5867705"/>
                    <a:pt x="3496520" y="5865390"/>
                    <a:pt x="3637751" y="5865185"/>
                  </a:cubicBezTo>
                  <a:cubicBezTo>
                    <a:pt x="3638806" y="5921934"/>
                    <a:pt x="3639012" y="5939960"/>
                    <a:pt x="3644490" y="6292800"/>
                  </a:cubicBezTo>
                  <a:cubicBezTo>
                    <a:pt x="3645416" y="6351812"/>
                    <a:pt x="3690556" y="6334919"/>
                    <a:pt x="3346054" y="6335202"/>
                  </a:cubicBezTo>
                  <a:cubicBezTo>
                    <a:pt x="3217811" y="6335202"/>
                    <a:pt x="3239673" y="6344973"/>
                    <a:pt x="3238850" y="6292337"/>
                  </a:cubicBezTo>
                  <a:cubicBezTo>
                    <a:pt x="3230929" y="5781179"/>
                    <a:pt x="3199858" y="5867705"/>
                    <a:pt x="3346054" y="5867705"/>
                  </a:cubicBezTo>
                  <a:close/>
                  <a:moveTo>
                    <a:pt x="3641841" y="4886015"/>
                  </a:moveTo>
                  <a:cubicBezTo>
                    <a:pt x="4082872" y="4886735"/>
                    <a:pt x="4049384" y="4882826"/>
                    <a:pt x="4049487" y="4889152"/>
                  </a:cubicBezTo>
                  <a:cubicBezTo>
                    <a:pt x="4057898" y="5426615"/>
                    <a:pt x="4097816" y="5351043"/>
                    <a:pt x="3963169" y="5351043"/>
                  </a:cubicBezTo>
                  <a:cubicBezTo>
                    <a:pt x="3808896" y="5351043"/>
                    <a:pt x="3808665" y="5353949"/>
                    <a:pt x="3654573" y="5353949"/>
                  </a:cubicBezTo>
                  <a:cubicBezTo>
                    <a:pt x="3647911" y="5353949"/>
                    <a:pt x="3649969" y="5406096"/>
                    <a:pt x="3641841" y="4886015"/>
                  </a:cubicBezTo>
                  <a:close/>
                  <a:moveTo>
                    <a:pt x="3239365" y="6468269"/>
                  </a:moveTo>
                  <a:cubicBezTo>
                    <a:pt x="3240883" y="6324890"/>
                    <a:pt x="3153253" y="6359244"/>
                    <a:pt x="3645648" y="6358832"/>
                  </a:cubicBezTo>
                  <a:cubicBezTo>
                    <a:pt x="3647963" y="6480277"/>
                    <a:pt x="3653724" y="6626253"/>
                    <a:pt x="3652926" y="6819001"/>
                  </a:cubicBezTo>
                  <a:cubicBezTo>
                    <a:pt x="3652926" y="6820827"/>
                    <a:pt x="3701178" y="6828824"/>
                    <a:pt x="3243969" y="6825764"/>
                  </a:cubicBezTo>
                  <a:cubicBezTo>
                    <a:pt x="3240471" y="6706119"/>
                    <a:pt x="3238208" y="6588480"/>
                    <a:pt x="3239365" y="6468269"/>
                  </a:cubicBezTo>
                  <a:close/>
                  <a:moveTo>
                    <a:pt x="3650046" y="5377811"/>
                  </a:moveTo>
                  <a:cubicBezTo>
                    <a:pt x="3755886" y="5377811"/>
                    <a:pt x="3796679" y="5375188"/>
                    <a:pt x="4059518" y="5374854"/>
                  </a:cubicBezTo>
                  <a:cubicBezTo>
                    <a:pt x="4058746" y="5680690"/>
                    <a:pt x="4063582" y="5711084"/>
                    <a:pt x="4067028" y="5844151"/>
                  </a:cubicBezTo>
                  <a:cubicBezTo>
                    <a:pt x="3580909" y="5842763"/>
                    <a:pt x="3658945" y="5862510"/>
                    <a:pt x="3656810" y="5765905"/>
                  </a:cubicBezTo>
                  <a:cubicBezTo>
                    <a:pt x="3654315" y="5651506"/>
                    <a:pt x="3654573" y="5658808"/>
                    <a:pt x="3650046" y="5377811"/>
                  </a:cubicBezTo>
                  <a:close/>
                  <a:moveTo>
                    <a:pt x="4067620" y="5868039"/>
                  </a:moveTo>
                  <a:cubicBezTo>
                    <a:pt x="4069215" y="5937800"/>
                    <a:pt x="4074384" y="6332527"/>
                    <a:pt x="4074410" y="6334508"/>
                  </a:cubicBezTo>
                  <a:cubicBezTo>
                    <a:pt x="3606526" y="6329210"/>
                    <a:pt x="3666636" y="6359064"/>
                    <a:pt x="3665581" y="6292389"/>
                  </a:cubicBezTo>
                  <a:cubicBezTo>
                    <a:pt x="3660643" y="5974081"/>
                    <a:pt x="3659948" y="5926280"/>
                    <a:pt x="3658842" y="5865159"/>
                  </a:cubicBezTo>
                  <a:cubicBezTo>
                    <a:pt x="3803778" y="5865211"/>
                    <a:pt x="3717897" y="5867088"/>
                    <a:pt x="4067620" y="5868039"/>
                  </a:cubicBezTo>
                  <a:close/>
                  <a:moveTo>
                    <a:pt x="4074642" y="6358421"/>
                  </a:moveTo>
                  <a:cubicBezTo>
                    <a:pt x="4075902" y="6491051"/>
                    <a:pt x="4072481" y="6531885"/>
                    <a:pt x="4079837" y="6828593"/>
                  </a:cubicBezTo>
                  <a:cubicBezTo>
                    <a:pt x="3895678" y="6828875"/>
                    <a:pt x="3673940" y="6825713"/>
                    <a:pt x="3673966" y="6819130"/>
                  </a:cubicBezTo>
                  <a:cubicBezTo>
                    <a:pt x="3674763" y="6627642"/>
                    <a:pt x="3669182" y="6486500"/>
                    <a:pt x="3666713" y="6358781"/>
                  </a:cubicBezTo>
                  <a:cubicBezTo>
                    <a:pt x="3816124" y="6358756"/>
                    <a:pt x="3945627" y="6356853"/>
                    <a:pt x="4074642" y="6358421"/>
                  </a:cubicBezTo>
                  <a:close/>
                  <a:moveTo>
                    <a:pt x="3673889" y="6847492"/>
                  </a:moveTo>
                  <a:cubicBezTo>
                    <a:pt x="3834025" y="6848032"/>
                    <a:pt x="3759410" y="6853046"/>
                    <a:pt x="4080429" y="6852506"/>
                  </a:cubicBezTo>
                  <a:cubicBezTo>
                    <a:pt x="4080686" y="6864051"/>
                    <a:pt x="4089251" y="7315941"/>
                    <a:pt x="4089302" y="7319000"/>
                  </a:cubicBezTo>
                  <a:cubicBezTo>
                    <a:pt x="3801849" y="7320363"/>
                    <a:pt x="3844545" y="7316660"/>
                    <a:pt x="3682711" y="7316249"/>
                  </a:cubicBezTo>
                  <a:cubicBezTo>
                    <a:pt x="3680087" y="7166931"/>
                    <a:pt x="3673400" y="7041114"/>
                    <a:pt x="3673889" y="6847492"/>
                  </a:cubicBezTo>
                  <a:close/>
                  <a:moveTo>
                    <a:pt x="4088685" y="5868116"/>
                  </a:moveTo>
                  <a:cubicBezTo>
                    <a:pt x="4417960" y="5869248"/>
                    <a:pt x="4364976" y="5867730"/>
                    <a:pt x="4493759" y="5866753"/>
                  </a:cubicBezTo>
                  <a:cubicBezTo>
                    <a:pt x="4495945" y="6080458"/>
                    <a:pt x="4499983" y="6107946"/>
                    <a:pt x="4503353" y="6334764"/>
                  </a:cubicBezTo>
                  <a:cubicBezTo>
                    <a:pt x="4382337" y="6335382"/>
                    <a:pt x="4322640" y="6337902"/>
                    <a:pt x="4095449" y="6334790"/>
                  </a:cubicBezTo>
                  <a:cubicBezTo>
                    <a:pt x="4095424" y="6332759"/>
                    <a:pt x="4090434" y="5945977"/>
                    <a:pt x="4088685" y="5868116"/>
                  </a:cubicBezTo>
                  <a:close/>
                  <a:moveTo>
                    <a:pt x="4508522" y="5414890"/>
                  </a:moveTo>
                  <a:cubicBezTo>
                    <a:pt x="4506593" y="5356983"/>
                    <a:pt x="4448851" y="5376217"/>
                    <a:pt x="4888853" y="5376217"/>
                  </a:cubicBezTo>
                  <a:cubicBezTo>
                    <a:pt x="4932964" y="5376217"/>
                    <a:pt x="4907449" y="5319519"/>
                    <a:pt x="4920978" y="5766599"/>
                  </a:cubicBezTo>
                  <a:cubicBezTo>
                    <a:pt x="4923705" y="5856879"/>
                    <a:pt x="4993227" y="5842583"/>
                    <a:pt x="4580283" y="5842583"/>
                  </a:cubicBezTo>
                  <a:cubicBezTo>
                    <a:pt x="4484808" y="5842583"/>
                    <a:pt x="4525215" y="5914966"/>
                    <a:pt x="4508522" y="5414890"/>
                  </a:cubicBezTo>
                  <a:close/>
                  <a:moveTo>
                    <a:pt x="4580309" y="5866445"/>
                  </a:moveTo>
                  <a:cubicBezTo>
                    <a:pt x="4984997" y="5866445"/>
                    <a:pt x="4923473" y="5842043"/>
                    <a:pt x="4925042" y="5941863"/>
                  </a:cubicBezTo>
                  <a:cubicBezTo>
                    <a:pt x="4932141" y="6394394"/>
                    <a:pt x="4941735" y="6332862"/>
                    <a:pt x="4888879" y="6332862"/>
                  </a:cubicBezTo>
                  <a:cubicBezTo>
                    <a:pt x="4467472" y="6332862"/>
                    <a:pt x="4524726" y="6350630"/>
                    <a:pt x="4523801" y="6292389"/>
                  </a:cubicBezTo>
                  <a:cubicBezTo>
                    <a:pt x="4515956" y="5795861"/>
                    <a:pt x="4489206" y="5866445"/>
                    <a:pt x="4580309" y="5866445"/>
                  </a:cubicBezTo>
                  <a:close/>
                  <a:moveTo>
                    <a:pt x="4580309" y="6358447"/>
                  </a:moveTo>
                  <a:cubicBezTo>
                    <a:pt x="4733475" y="6358447"/>
                    <a:pt x="4741628" y="6356724"/>
                    <a:pt x="4888879" y="6356724"/>
                  </a:cubicBezTo>
                  <a:cubicBezTo>
                    <a:pt x="4946262" y="6356724"/>
                    <a:pt x="4929003" y="6290589"/>
                    <a:pt x="4936873" y="6824478"/>
                  </a:cubicBezTo>
                  <a:cubicBezTo>
                    <a:pt x="4767658" y="6823424"/>
                    <a:pt x="4739648" y="6828464"/>
                    <a:pt x="4531465" y="6828438"/>
                  </a:cubicBezTo>
                  <a:cubicBezTo>
                    <a:pt x="4524109" y="6292903"/>
                    <a:pt x="4502427" y="6358447"/>
                    <a:pt x="4580309" y="6358447"/>
                  </a:cubicBezTo>
                  <a:close/>
                  <a:moveTo>
                    <a:pt x="4928412" y="4888663"/>
                  </a:moveTo>
                  <a:cubicBezTo>
                    <a:pt x="4928334" y="4883083"/>
                    <a:pt x="5338038" y="4882287"/>
                    <a:pt x="5338141" y="4889075"/>
                  </a:cubicBezTo>
                  <a:cubicBezTo>
                    <a:pt x="5341201" y="5084729"/>
                    <a:pt x="5337806" y="5015148"/>
                    <a:pt x="5343362" y="5351300"/>
                  </a:cubicBezTo>
                  <a:cubicBezTo>
                    <a:pt x="5154418" y="5348292"/>
                    <a:pt x="5047343" y="5351789"/>
                    <a:pt x="4937516" y="5352226"/>
                  </a:cubicBezTo>
                  <a:cubicBezTo>
                    <a:pt x="4937337" y="5178274"/>
                    <a:pt x="4931009" y="5054644"/>
                    <a:pt x="4928412" y="4888663"/>
                  </a:cubicBezTo>
                  <a:close/>
                  <a:moveTo>
                    <a:pt x="4937233" y="5415404"/>
                  </a:moveTo>
                  <a:cubicBezTo>
                    <a:pt x="4937568" y="5371023"/>
                    <a:pt x="4876147" y="5367680"/>
                    <a:pt x="5343722" y="5375266"/>
                  </a:cubicBezTo>
                  <a:cubicBezTo>
                    <a:pt x="5351078" y="5808127"/>
                    <a:pt x="5348069" y="5665082"/>
                    <a:pt x="5350178" y="5843817"/>
                  </a:cubicBezTo>
                  <a:cubicBezTo>
                    <a:pt x="4878513" y="5835512"/>
                    <a:pt x="4945284" y="5873722"/>
                    <a:pt x="4942017" y="5765828"/>
                  </a:cubicBezTo>
                  <a:cubicBezTo>
                    <a:pt x="4937465" y="5614864"/>
                    <a:pt x="4936642" y="5510313"/>
                    <a:pt x="4937233" y="5415404"/>
                  </a:cubicBezTo>
                  <a:close/>
                  <a:moveTo>
                    <a:pt x="5350486" y="5867679"/>
                  </a:moveTo>
                  <a:cubicBezTo>
                    <a:pt x="5353624" y="6107457"/>
                    <a:pt x="5358022" y="6138519"/>
                    <a:pt x="5360440" y="6335022"/>
                  </a:cubicBezTo>
                  <a:cubicBezTo>
                    <a:pt x="5198323" y="6335151"/>
                    <a:pt x="5146882" y="6335562"/>
                    <a:pt x="5043151" y="6334019"/>
                  </a:cubicBezTo>
                  <a:cubicBezTo>
                    <a:pt x="4923627" y="6332245"/>
                    <a:pt x="4953309" y="6405297"/>
                    <a:pt x="4946056" y="5941451"/>
                  </a:cubicBezTo>
                  <a:cubicBezTo>
                    <a:pt x="4944564" y="5845128"/>
                    <a:pt x="4867531" y="5859862"/>
                    <a:pt x="5350486" y="5867679"/>
                  </a:cubicBezTo>
                  <a:close/>
                  <a:moveTo>
                    <a:pt x="5360723" y="6358884"/>
                  </a:moveTo>
                  <a:cubicBezTo>
                    <a:pt x="5363450" y="6628130"/>
                    <a:pt x="5357277" y="6307482"/>
                    <a:pt x="5365301" y="6828001"/>
                  </a:cubicBezTo>
                  <a:cubicBezTo>
                    <a:pt x="4924502" y="6828232"/>
                    <a:pt x="5163858" y="6826716"/>
                    <a:pt x="4957964" y="6824658"/>
                  </a:cubicBezTo>
                  <a:cubicBezTo>
                    <a:pt x="4956704" y="6723604"/>
                    <a:pt x="4957347" y="6772331"/>
                    <a:pt x="4950968" y="6356878"/>
                  </a:cubicBezTo>
                  <a:cubicBezTo>
                    <a:pt x="5123939" y="6357804"/>
                    <a:pt x="4964112" y="6359219"/>
                    <a:pt x="5360723" y="6358884"/>
                  </a:cubicBezTo>
                  <a:close/>
                  <a:moveTo>
                    <a:pt x="5364838" y="5375600"/>
                  </a:moveTo>
                  <a:cubicBezTo>
                    <a:pt x="5829147" y="5382954"/>
                    <a:pt x="5771584" y="5350298"/>
                    <a:pt x="5772819" y="5415559"/>
                  </a:cubicBezTo>
                  <a:cubicBezTo>
                    <a:pt x="5775236" y="5543560"/>
                    <a:pt x="5776934" y="5642609"/>
                    <a:pt x="5778091" y="5766394"/>
                  </a:cubicBezTo>
                  <a:cubicBezTo>
                    <a:pt x="5778889" y="5852791"/>
                    <a:pt x="5861941" y="5851814"/>
                    <a:pt x="5371294" y="5844151"/>
                  </a:cubicBezTo>
                  <a:cubicBezTo>
                    <a:pt x="5369648" y="5703164"/>
                    <a:pt x="5371423" y="5753923"/>
                    <a:pt x="5364838" y="5375600"/>
                  </a:cubicBezTo>
                  <a:close/>
                  <a:moveTo>
                    <a:pt x="5365687" y="6851863"/>
                  </a:moveTo>
                  <a:cubicBezTo>
                    <a:pt x="5368208" y="7015298"/>
                    <a:pt x="5368928" y="7070325"/>
                    <a:pt x="5371217" y="7170402"/>
                  </a:cubicBezTo>
                  <a:cubicBezTo>
                    <a:pt x="5375564" y="7367984"/>
                    <a:pt x="5446553" y="7309384"/>
                    <a:pt x="5042842" y="7318049"/>
                  </a:cubicBezTo>
                  <a:cubicBezTo>
                    <a:pt x="4946621" y="7320003"/>
                    <a:pt x="4965526" y="7408535"/>
                    <a:pt x="4958273" y="6848520"/>
                  </a:cubicBezTo>
                  <a:cubicBezTo>
                    <a:pt x="5117020" y="6850140"/>
                    <a:pt x="4965192" y="6852069"/>
                    <a:pt x="5365687" y="6851863"/>
                  </a:cubicBezTo>
                  <a:close/>
                  <a:moveTo>
                    <a:pt x="5372632" y="5941502"/>
                  </a:moveTo>
                  <a:cubicBezTo>
                    <a:pt x="5371166" y="5847597"/>
                    <a:pt x="5292487" y="5867705"/>
                    <a:pt x="5779223" y="5865699"/>
                  </a:cubicBezTo>
                  <a:cubicBezTo>
                    <a:pt x="5782490" y="6106917"/>
                    <a:pt x="5783647" y="6052276"/>
                    <a:pt x="5788637" y="6336848"/>
                  </a:cubicBezTo>
                  <a:cubicBezTo>
                    <a:pt x="5316484" y="6336051"/>
                    <a:pt x="5381840" y="6350656"/>
                    <a:pt x="5380940" y="6292389"/>
                  </a:cubicBezTo>
                  <a:cubicBezTo>
                    <a:pt x="5378188" y="6116894"/>
                    <a:pt x="5375332" y="6112600"/>
                    <a:pt x="5372632" y="5941502"/>
                  </a:cubicBezTo>
                  <a:close/>
                  <a:moveTo>
                    <a:pt x="5814255" y="5351095"/>
                  </a:moveTo>
                  <a:cubicBezTo>
                    <a:pt x="5785679" y="5351095"/>
                    <a:pt x="5792881" y="5368066"/>
                    <a:pt x="5790875" y="5239678"/>
                  </a:cubicBezTo>
                  <a:cubicBezTo>
                    <a:pt x="5784393" y="4831862"/>
                    <a:pt x="5773642" y="4885526"/>
                    <a:pt x="5814255" y="4885526"/>
                  </a:cubicBezTo>
                  <a:cubicBezTo>
                    <a:pt x="5968835" y="4885526"/>
                    <a:pt x="5967935" y="4884703"/>
                    <a:pt x="6122850" y="4884703"/>
                  </a:cubicBezTo>
                  <a:cubicBezTo>
                    <a:pt x="6225630" y="4884703"/>
                    <a:pt x="6194328" y="4814711"/>
                    <a:pt x="6200989" y="5240064"/>
                  </a:cubicBezTo>
                  <a:cubicBezTo>
                    <a:pt x="6203330" y="5389665"/>
                    <a:pt x="6280364" y="5351095"/>
                    <a:pt x="5814255" y="5351095"/>
                  </a:cubicBezTo>
                  <a:close/>
                  <a:moveTo>
                    <a:pt x="6202353" y="5376963"/>
                  </a:moveTo>
                  <a:cubicBezTo>
                    <a:pt x="6202918" y="5625406"/>
                    <a:pt x="6205645" y="5682902"/>
                    <a:pt x="6208834" y="5844537"/>
                  </a:cubicBezTo>
                  <a:cubicBezTo>
                    <a:pt x="6043374" y="5847031"/>
                    <a:pt x="5970893" y="5841631"/>
                    <a:pt x="5800005" y="5841760"/>
                  </a:cubicBezTo>
                  <a:cubicBezTo>
                    <a:pt x="5798668" y="5730960"/>
                    <a:pt x="5799208" y="5696196"/>
                    <a:pt x="5793189" y="5374983"/>
                  </a:cubicBezTo>
                  <a:cubicBezTo>
                    <a:pt x="5973876" y="5374803"/>
                    <a:pt x="5922487" y="5377091"/>
                    <a:pt x="6202353" y="5376963"/>
                  </a:cubicBezTo>
                  <a:close/>
                  <a:moveTo>
                    <a:pt x="5795658" y="6851658"/>
                  </a:moveTo>
                  <a:cubicBezTo>
                    <a:pt x="5794681" y="7056517"/>
                    <a:pt x="5802295" y="7161197"/>
                    <a:pt x="5805124" y="7314912"/>
                  </a:cubicBezTo>
                  <a:cubicBezTo>
                    <a:pt x="5622790" y="7315066"/>
                    <a:pt x="5639998" y="7319900"/>
                    <a:pt x="5395163" y="7317740"/>
                  </a:cubicBezTo>
                  <a:cubicBezTo>
                    <a:pt x="5392257" y="7140446"/>
                    <a:pt x="5392488" y="7225557"/>
                    <a:pt x="5386727" y="6851863"/>
                  </a:cubicBezTo>
                  <a:lnTo>
                    <a:pt x="5795658" y="6851658"/>
                  </a:lnTo>
                  <a:close/>
                  <a:moveTo>
                    <a:pt x="5801394" y="5941502"/>
                  </a:moveTo>
                  <a:cubicBezTo>
                    <a:pt x="5799722" y="5834894"/>
                    <a:pt x="5736064" y="5868991"/>
                    <a:pt x="6122850" y="5868991"/>
                  </a:cubicBezTo>
                  <a:cubicBezTo>
                    <a:pt x="6235764" y="5868991"/>
                    <a:pt x="6206854" y="5789973"/>
                    <a:pt x="6214725" y="6292851"/>
                  </a:cubicBezTo>
                  <a:cubicBezTo>
                    <a:pt x="6215624" y="6350245"/>
                    <a:pt x="6279437" y="6336873"/>
                    <a:pt x="5814255" y="6336873"/>
                  </a:cubicBezTo>
                  <a:cubicBezTo>
                    <a:pt x="5810397" y="6336873"/>
                    <a:pt x="5808288" y="6382618"/>
                    <a:pt x="5801394" y="5941502"/>
                  </a:cubicBezTo>
                  <a:close/>
                  <a:moveTo>
                    <a:pt x="5814255" y="6360735"/>
                  </a:moveTo>
                  <a:cubicBezTo>
                    <a:pt x="6294689" y="6360735"/>
                    <a:pt x="6214519" y="6326228"/>
                    <a:pt x="6218531" y="6468475"/>
                  </a:cubicBezTo>
                  <a:cubicBezTo>
                    <a:pt x="6221978" y="6595294"/>
                    <a:pt x="6223238" y="6691591"/>
                    <a:pt x="6224575" y="6819207"/>
                  </a:cubicBezTo>
                  <a:cubicBezTo>
                    <a:pt x="6224704" y="6830726"/>
                    <a:pt x="6263645" y="6827769"/>
                    <a:pt x="5816904" y="6827769"/>
                  </a:cubicBezTo>
                  <a:cubicBezTo>
                    <a:pt x="5819604" y="6479481"/>
                    <a:pt x="5803143" y="6360735"/>
                    <a:pt x="5814255" y="6360735"/>
                  </a:cubicBezTo>
                  <a:close/>
                  <a:moveTo>
                    <a:pt x="5816750" y="6851658"/>
                  </a:moveTo>
                  <a:cubicBezTo>
                    <a:pt x="5831024" y="6851658"/>
                    <a:pt x="6168967" y="6851323"/>
                    <a:pt x="6224910" y="6850911"/>
                  </a:cubicBezTo>
                  <a:cubicBezTo>
                    <a:pt x="6227611" y="7099201"/>
                    <a:pt x="6230594" y="7156825"/>
                    <a:pt x="6233269" y="7317278"/>
                  </a:cubicBezTo>
                  <a:cubicBezTo>
                    <a:pt x="5994839" y="7319129"/>
                    <a:pt x="5997540" y="7315092"/>
                    <a:pt x="5826189" y="7314938"/>
                  </a:cubicBezTo>
                  <a:cubicBezTo>
                    <a:pt x="5823206" y="7151786"/>
                    <a:pt x="5815772" y="7053123"/>
                    <a:pt x="5816750" y="6851658"/>
                  </a:cubicBezTo>
                  <a:close/>
                  <a:moveTo>
                    <a:pt x="6586052" y="5842737"/>
                  </a:moveTo>
                  <a:cubicBezTo>
                    <a:pt x="6171231" y="5833274"/>
                    <a:pt x="6230826" y="5878376"/>
                    <a:pt x="6228254" y="5765879"/>
                  </a:cubicBezTo>
                  <a:cubicBezTo>
                    <a:pt x="6225553" y="5648574"/>
                    <a:pt x="6223495" y="5531681"/>
                    <a:pt x="6223495" y="5415301"/>
                  </a:cubicBezTo>
                  <a:cubicBezTo>
                    <a:pt x="6223495" y="5357755"/>
                    <a:pt x="6163206" y="5380948"/>
                    <a:pt x="6630652" y="5374777"/>
                  </a:cubicBezTo>
                  <a:cubicBezTo>
                    <a:pt x="6637417" y="5917435"/>
                    <a:pt x="6659356" y="5844408"/>
                    <a:pt x="6586052" y="5842737"/>
                  </a:cubicBezTo>
                  <a:close/>
                  <a:moveTo>
                    <a:pt x="6585693" y="5351609"/>
                  </a:moveTo>
                  <a:cubicBezTo>
                    <a:pt x="6492456" y="5353255"/>
                    <a:pt x="6482193" y="5352946"/>
                    <a:pt x="6223341" y="5353075"/>
                  </a:cubicBezTo>
                  <a:cubicBezTo>
                    <a:pt x="6223135" y="5315687"/>
                    <a:pt x="6218171" y="4934819"/>
                    <a:pt x="6217425" y="4884601"/>
                  </a:cubicBezTo>
                  <a:cubicBezTo>
                    <a:pt x="6220048" y="4884601"/>
                    <a:pt x="6511746" y="4884009"/>
                    <a:pt x="6622987" y="4883495"/>
                  </a:cubicBezTo>
                  <a:cubicBezTo>
                    <a:pt x="6631450" y="5423555"/>
                    <a:pt x="6647833" y="5350529"/>
                    <a:pt x="6585693" y="5351609"/>
                  </a:cubicBezTo>
                  <a:close/>
                  <a:moveTo>
                    <a:pt x="6585770" y="4859813"/>
                  </a:moveTo>
                  <a:cubicBezTo>
                    <a:pt x="6444023" y="4860584"/>
                    <a:pt x="6415500" y="4859941"/>
                    <a:pt x="6277123" y="4860481"/>
                  </a:cubicBezTo>
                  <a:cubicBezTo>
                    <a:pt x="6194817" y="4860816"/>
                    <a:pt x="6217940" y="4935436"/>
                    <a:pt x="6208423" y="4393216"/>
                  </a:cubicBezTo>
                  <a:cubicBezTo>
                    <a:pt x="6333374" y="4393704"/>
                    <a:pt x="6310611" y="4394527"/>
                    <a:pt x="6613676" y="4393884"/>
                  </a:cubicBezTo>
                  <a:cubicBezTo>
                    <a:pt x="6616454" y="4923737"/>
                    <a:pt x="6645364" y="4859478"/>
                    <a:pt x="6585770" y="4859813"/>
                  </a:cubicBezTo>
                  <a:close/>
                  <a:moveTo>
                    <a:pt x="6585821" y="4370048"/>
                  </a:moveTo>
                  <a:cubicBezTo>
                    <a:pt x="6163515" y="4371205"/>
                    <a:pt x="6208011" y="4370896"/>
                    <a:pt x="6207857" y="4362308"/>
                  </a:cubicBezTo>
                  <a:cubicBezTo>
                    <a:pt x="6198160" y="3816513"/>
                    <a:pt x="6174575" y="3898771"/>
                    <a:pt x="6276968" y="3900571"/>
                  </a:cubicBezTo>
                  <a:cubicBezTo>
                    <a:pt x="6664578" y="3907333"/>
                    <a:pt x="6609458" y="3863929"/>
                    <a:pt x="6610050" y="4012476"/>
                  </a:cubicBezTo>
                  <a:cubicBezTo>
                    <a:pt x="6611362" y="4424638"/>
                    <a:pt x="6629264" y="4369919"/>
                    <a:pt x="6585821" y="4370048"/>
                  </a:cubicBezTo>
                  <a:close/>
                  <a:moveTo>
                    <a:pt x="6585899" y="3878817"/>
                  </a:moveTo>
                  <a:cubicBezTo>
                    <a:pt x="6139440" y="3874009"/>
                    <a:pt x="6199343" y="3892239"/>
                    <a:pt x="6198469" y="3836107"/>
                  </a:cubicBezTo>
                  <a:cubicBezTo>
                    <a:pt x="6190624" y="3332019"/>
                    <a:pt x="6165701" y="3408440"/>
                    <a:pt x="6276968" y="3410857"/>
                  </a:cubicBezTo>
                  <a:cubicBezTo>
                    <a:pt x="6663806" y="3419163"/>
                    <a:pt x="6598219" y="3376195"/>
                    <a:pt x="6599891" y="3485786"/>
                  </a:cubicBezTo>
                  <a:cubicBezTo>
                    <a:pt x="6606783" y="3925179"/>
                    <a:pt x="6622884" y="3879177"/>
                    <a:pt x="6585899" y="3878817"/>
                  </a:cubicBezTo>
                  <a:close/>
                  <a:moveTo>
                    <a:pt x="6122876" y="4860816"/>
                  </a:moveTo>
                  <a:cubicBezTo>
                    <a:pt x="5968295" y="4860816"/>
                    <a:pt x="5969196" y="4861638"/>
                    <a:pt x="5814281" y="4861638"/>
                  </a:cubicBezTo>
                  <a:cubicBezTo>
                    <a:pt x="5773076" y="4861638"/>
                    <a:pt x="5785653" y="4910597"/>
                    <a:pt x="5779712" y="4537880"/>
                  </a:cubicBezTo>
                  <a:cubicBezTo>
                    <a:pt x="5777037" y="4367116"/>
                    <a:pt x="5766080" y="4393241"/>
                    <a:pt x="5814281" y="4393241"/>
                  </a:cubicBezTo>
                  <a:cubicBezTo>
                    <a:pt x="6128869" y="4393087"/>
                    <a:pt x="6136971" y="4393036"/>
                    <a:pt x="6187332" y="4393164"/>
                  </a:cubicBezTo>
                  <a:cubicBezTo>
                    <a:pt x="6197106" y="4941710"/>
                    <a:pt x="6220614" y="4860816"/>
                    <a:pt x="6122876" y="4860816"/>
                  </a:cubicBezTo>
                  <a:close/>
                  <a:moveTo>
                    <a:pt x="6122876" y="4369225"/>
                  </a:moveTo>
                  <a:cubicBezTo>
                    <a:pt x="5776008" y="4369405"/>
                    <a:pt x="5813432" y="4369405"/>
                    <a:pt x="5777577" y="4369353"/>
                  </a:cubicBezTo>
                  <a:cubicBezTo>
                    <a:pt x="5776702" y="4286916"/>
                    <a:pt x="5771404" y="3901779"/>
                    <a:pt x="5771378" y="3899928"/>
                  </a:cubicBezTo>
                  <a:cubicBezTo>
                    <a:pt x="5773256" y="3899928"/>
                    <a:pt x="6118581" y="3899053"/>
                    <a:pt x="6178458" y="3899362"/>
                  </a:cubicBezTo>
                  <a:cubicBezTo>
                    <a:pt x="6187898" y="4444514"/>
                    <a:pt x="6214416" y="4369225"/>
                    <a:pt x="6122876" y="4369225"/>
                  </a:cubicBezTo>
                  <a:close/>
                  <a:moveTo>
                    <a:pt x="5771661" y="5351146"/>
                  </a:moveTo>
                  <a:cubicBezTo>
                    <a:pt x="5660651" y="5351403"/>
                    <a:pt x="5531534" y="5354360"/>
                    <a:pt x="5364453" y="5351661"/>
                  </a:cubicBezTo>
                  <a:cubicBezTo>
                    <a:pt x="5358974" y="5029908"/>
                    <a:pt x="5362421" y="5094603"/>
                    <a:pt x="5359206" y="4888663"/>
                  </a:cubicBezTo>
                  <a:cubicBezTo>
                    <a:pt x="5359077" y="4881309"/>
                    <a:pt x="5328521" y="4884318"/>
                    <a:pt x="5764202" y="4885449"/>
                  </a:cubicBezTo>
                  <a:cubicBezTo>
                    <a:pt x="5770864" y="5306559"/>
                    <a:pt x="5770684" y="5296968"/>
                    <a:pt x="5771661" y="5351146"/>
                  </a:cubicBezTo>
                  <a:close/>
                  <a:moveTo>
                    <a:pt x="5358743" y="4860559"/>
                  </a:moveTo>
                  <a:cubicBezTo>
                    <a:pt x="5350949" y="4366242"/>
                    <a:pt x="5349535" y="4391647"/>
                    <a:pt x="5351361" y="4391647"/>
                  </a:cubicBezTo>
                  <a:cubicBezTo>
                    <a:pt x="5511909" y="4392316"/>
                    <a:pt x="5518802" y="4391493"/>
                    <a:pt x="5659880" y="4392624"/>
                  </a:cubicBezTo>
                  <a:cubicBezTo>
                    <a:pt x="5788045" y="4393653"/>
                    <a:pt x="5754994" y="4307873"/>
                    <a:pt x="5763791" y="4861561"/>
                  </a:cubicBezTo>
                  <a:cubicBezTo>
                    <a:pt x="5668522" y="4861279"/>
                    <a:pt x="5564688" y="4859196"/>
                    <a:pt x="5358743" y="4860559"/>
                  </a:cubicBezTo>
                  <a:close/>
                  <a:moveTo>
                    <a:pt x="5349946" y="4362257"/>
                  </a:moveTo>
                  <a:cubicBezTo>
                    <a:pt x="5338398" y="3860561"/>
                    <a:pt x="5346088" y="3901753"/>
                    <a:pt x="5351361" y="3901753"/>
                  </a:cubicBezTo>
                  <a:cubicBezTo>
                    <a:pt x="5831307" y="3903734"/>
                    <a:pt x="5749902" y="3862257"/>
                    <a:pt x="5751779" y="4011884"/>
                  </a:cubicBezTo>
                  <a:cubicBezTo>
                    <a:pt x="5753631" y="4173545"/>
                    <a:pt x="5754943" y="4207050"/>
                    <a:pt x="5756409" y="4362771"/>
                  </a:cubicBezTo>
                  <a:cubicBezTo>
                    <a:pt x="5756486" y="4372388"/>
                    <a:pt x="5350126" y="4370896"/>
                    <a:pt x="5349946" y="4362257"/>
                  </a:cubicBezTo>
                  <a:close/>
                  <a:moveTo>
                    <a:pt x="5659828" y="3877069"/>
                  </a:moveTo>
                  <a:cubicBezTo>
                    <a:pt x="5286133" y="3882597"/>
                    <a:pt x="5344339" y="3892008"/>
                    <a:pt x="5343439" y="3836081"/>
                  </a:cubicBezTo>
                  <a:cubicBezTo>
                    <a:pt x="5336134" y="3358196"/>
                    <a:pt x="5329293" y="3410266"/>
                    <a:pt x="5351361" y="3410394"/>
                  </a:cubicBezTo>
                  <a:cubicBezTo>
                    <a:pt x="5816312" y="3413506"/>
                    <a:pt x="5744012" y="3387072"/>
                    <a:pt x="5745555" y="3485760"/>
                  </a:cubicBezTo>
                  <a:cubicBezTo>
                    <a:pt x="5748178" y="3653387"/>
                    <a:pt x="5746609" y="3661358"/>
                    <a:pt x="5749362" y="3836544"/>
                  </a:cubicBezTo>
                  <a:cubicBezTo>
                    <a:pt x="5750133" y="3886891"/>
                    <a:pt x="5767957" y="3875449"/>
                    <a:pt x="5659828" y="3877069"/>
                  </a:cubicBezTo>
                  <a:close/>
                  <a:moveTo>
                    <a:pt x="5337677" y="4860687"/>
                  </a:moveTo>
                  <a:cubicBezTo>
                    <a:pt x="5255912" y="4861124"/>
                    <a:pt x="5262496" y="4861047"/>
                    <a:pt x="4928000" y="4861201"/>
                  </a:cubicBezTo>
                  <a:cubicBezTo>
                    <a:pt x="4925248" y="4668864"/>
                    <a:pt x="4928566" y="4732428"/>
                    <a:pt x="4922470" y="4395119"/>
                  </a:cubicBezTo>
                  <a:cubicBezTo>
                    <a:pt x="5088471" y="4394424"/>
                    <a:pt x="5014138" y="4390233"/>
                    <a:pt x="5329550" y="4391570"/>
                  </a:cubicBezTo>
                  <a:cubicBezTo>
                    <a:pt x="5331067" y="4458348"/>
                    <a:pt x="5337446" y="4845902"/>
                    <a:pt x="5337677" y="4860687"/>
                  </a:cubicBezTo>
                  <a:close/>
                  <a:moveTo>
                    <a:pt x="4922033" y="4371205"/>
                  </a:moveTo>
                  <a:cubicBezTo>
                    <a:pt x="4913802" y="3897639"/>
                    <a:pt x="4915551" y="4022838"/>
                    <a:pt x="4913416" y="3902833"/>
                  </a:cubicBezTo>
                  <a:cubicBezTo>
                    <a:pt x="5079931" y="3902653"/>
                    <a:pt x="5069772" y="3900596"/>
                    <a:pt x="5323274" y="3901650"/>
                  </a:cubicBezTo>
                  <a:cubicBezTo>
                    <a:pt x="5324535" y="4015484"/>
                    <a:pt x="5322760" y="4107307"/>
                    <a:pt x="5328907" y="4362899"/>
                  </a:cubicBezTo>
                  <a:cubicBezTo>
                    <a:pt x="5328984" y="4367708"/>
                    <a:pt x="5364787" y="4369302"/>
                    <a:pt x="4922033" y="4371205"/>
                  </a:cubicBezTo>
                  <a:close/>
                  <a:moveTo>
                    <a:pt x="4912979" y="3878971"/>
                  </a:moveTo>
                  <a:cubicBezTo>
                    <a:pt x="4909661" y="3681466"/>
                    <a:pt x="4911436" y="3684654"/>
                    <a:pt x="4907166" y="3410240"/>
                  </a:cubicBezTo>
                  <a:cubicBezTo>
                    <a:pt x="5388321" y="3410163"/>
                    <a:pt x="5314735" y="3384603"/>
                    <a:pt x="5316304" y="3485760"/>
                  </a:cubicBezTo>
                  <a:cubicBezTo>
                    <a:pt x="5318721" y="3641456"/>
                    <a:pt x="5319467" y="3655392"/>
                    <a:pt x="5322348" y="3836493"/>
                  </a:cubicBezTo>
                  <a:cubicBezTo>
                    <a:pt x="5323248" y="3892137"/>
                    <a:pt x="5388604" y="3878457"/>
                    <a:pt x="4912979" y="3878971"/>
                  </a:cubicBezTo>
                  <a:close/>
                  <a:moveTo>
                    <a:pt x="4907295" y="4885063"/>
                  </a:moveTo>
                  <a:cubicBezTo>
                    <a:pt x="4909893" y="5057498"/>
                    <a:pt x="4916297" y="5175806"/>
                    <a:pt x="4916426" y="5352303"/>
                  </a:cubicBezTo>
                  <a:cubicBezTo>
                    <a:pt x="4781212" y="5352560"/>
                    <a:pt x="4727688" y="5350709"/>
                    <a:pt x="4506542" y="5350709"/>
                  </a:cubicBezTo>
                  <a:cubicBezTo>
                    <a:pt x="4501295" y="5158707"/>
                    <a:pt x="4503970" y="5057550"/>
                    <a:pt x="4501141" y="4884960"/>
                  </a:cubicBezTo>
                  <a:cubicBezTo>
                    <a:pt x="4553842" y="4885295"/>
                    <a:pt x="4564979" y="4885218"/>
                    <a:pt x="4907295" y="4885063"/>
                  </a:cubicBezTo>
                  <a:close/>
                  <a:moveTo>
                    <a:pt x="4580309" y="4861330"/>
                  </a:moveTo>
                  <a:cubicBezTo>
                    <a:pt x="4478944" y="4861330"/>
                    <a:pt x="4502581" y="4890335"/>
                    <a:pt x="4497231" y="4713066"/>
                  </a:cubicBezTo>
                  <a:cubicBezTo>
                    <a:pt x="4494067" y="4608515"/>
                    <a:pt x="4491778" y="4491055"/>
                    <a:pt x="4492319" y="4394424"/>
                  </a:cubicBezTo>
                  <a:cubicBezTo>
                    <a:pt x="4506439" y="4394501"/>
                    <a:pt x="4849552" y="4395247"/>
                    <a:pt x="4901379" y="4395170"/>
                  </a:cubicBezTo>
                  <a:cubicBezTo>
                    <a:pt x="4907423" y="4730731"/>
                    <a:pt x="4904285" y="4676707"/>
                    <a:pt x="4906935" y="4861201"/>
                  </a:cubicBezTo>
                  <a:lnTo>
                    <a:pt x="4580309" y="4861330"/>
                  </a:lnTo>
                  <a:close/>
                  <a:moveTo>
                    <a:pt x="4493244" y="5766239"/>
                  </a:moveTo>
                  <a:cubicBezTo>
                    <a:pt x="4493347" y="5860659"/>
                    <a:pt x="4566857" y="5846157"/>
                    <a:pt x="4117544" y="5844357"/>
                  </a:cubicBezTo>
                  <a:cubicBezTo>
                    <a:pt x="4087528" y="5844228"/>
                    <a:pt x="4077239" y="5912497"/>
                    <a:pt x="4080429" y="5415764"/>
                  </a:cubicBezTo>
                  <a:cubicBezTo>
                    <a:pt x="4080763" y="5361020"/>
                    <a:pt x="4015819" y="5374597"/>
                    <a:pt x="4486171" y="5374597"/>
                  </a:cubicBezTo>
                  <a:cubicBezTo>
                    <a:pt x="4489721" y="5492390"/>
                    <a:pt x="4493039" y="5580048"/>
                    <a:pt x="4493244" y="5766239"/>
                  </a:cubicBezTo>
                  <a:close/>
                  <a:moveTo>
                    <a:pt x="4080609" y="5350941"/>
                  </a:moveTo>
                  <a:cubicBezTo>
                    <a:pt x="4080274" y="5131862"/>
                    <a:pt x="4072687" y="5057730"/>
                    <a:pt x="4070500" y="4885295"/>
                  </a:cubicBezTo>
                  <a:cubicBezTo>
                    <a:pt x="4263071" y="4882878"/>
                    <a:pt x="4182668" y="4882287"/>
                    <a:pt x="4480050" y="4884806"/>
                  </a:cubicBezTo>
                  <a:cubicBezTo>
                    <a:pt x="4483059" y="5069275"/>
                    <a:pt x="4480024" y="5151198"/>
                    <a:pt x="4485425" y="5350709"/>
                  </a:cubicBezTo>
                  <a:cubicBezTo>
                    <a:pt x="4120218" y="5350735"/>
                    <a:pt x="4229608" y="5350709"/>
                    <a:pt x="4080609" y="5350941"/>
                  </a:cubicBezTo>
                  <a:close/>
                  <a:moveTo>
                    <a:pt x="4426140" y="4860327"/>
                  </a:moveTo>
                  <a:cubicBezTo>
                    <a:pt x="4327269" y="4858990"/>
                    <a:pt x="4218651" y="4858861"/>
                    <a:pt x="4117364" y="4860635"/>
                  </a:cubicBezTo>
                  <a:cubicBezTo>
                    <a:pt x="4039533" y="4861999"/>
                    <a:pt x="4082486" y="4920857"/>
                    <a:pt x="4065073" y="4393241"/>
                  </a:cubicBezTo>
                  <a:cubicBezTo>
                    <a:pt x="4411350" y="4392444"/>
                    <a:pt x="4310988" y="4392881"/>
                    <a:pt x="4471253" y="4394244"/>
                  </a:cubicBezTo>
                  <a:cubicBezTo>
                    <a:pt x="4468373" y="4920419"/>
                    <a:pt x="4515159" y="4861407"/>
                    <a:pt x="4426140" y="4860327"/>
                  </a:cubicBezTo>
                  <a:close/>
                  <a:moveTo>
                    <a:pt x="4471459" y="4362462"/>
                  </a:moveTo>
                  <a:cubicBezTo>
                    <a:pt x="4471356" y="4375499"/>
                    <a:pt x="4512921" y="4367631"/>
                    <a:pt x="4117441" y="4369199"/>
                  </a:cubicBezTo>
                  <a:cubicBezTo>
                    <a:pt x="4044626" y="4369405"/>
                    <a:pt x="4062656" y="4441505"/>
                    <a:pt x="4056920" y="4008541"/>
                  </a:cubicBezTo>
                  <a:cubicBezTo>
                    <a:pt x="4055300" y="3880617"/>
                    <a:pt x="4039404" y="3901419"/>
                    <a:pt x="4117338" y="3902576"/>
                  </a:cubicBezTo>
                  <a:cubicBezTo>
                    <a:pt x="4213713" y="3904119"/>
                    <a:pt x="4249619" y="3903759"/>
                    <a:pt x="4466315" y="3903810"/>
                  </a:cubicBezTo>
                  <a:cubicBezTo>
                    <a:pt x="4471691" y="4243820"/>
                    <a:pt x="4472359" y="4254517"/>
                    <a:pt x="4471459" y="4362462"/>
                  </a:cubicBezTo>
                  <a:close/>
                  <a:moveTo>
                    <a:pt x="4055094" y="3877891"/>
                  </a:moveTo>
                  <a:cubicBezTo>
                    <a:pt x="4052059" y="3680515"/>
                    <a:pt x="4051261" y="3654544"/>
                    <a:pt x="4047506" y="3409469"/>
                  </a:cubicBezTo>
                  <a:cubicBezTo>
                    <a:pt x="4161500" y="3408723"/>
                    <a:pt x="4197818" y="3406434"/>
                    <a:pt x="4457030" y="3409134"/>
                  </a:cubicBezTo>
                  <a:cubicBezTo>
                    <a:pt x="4462534" y="3768763"/>
                    <a:pt x="4460759" y="3553747"/>
                    <a:pt x="4465929" y="3879948"/>
                  </a:cubicBezTo>
                  <a:cubicBezTo>
                    <a:pt x="4046657" y="3879871"/>
                    <a:pt x="4226702" y="3879485"/>
                    <a:pt x="4055094" y="3877891"/>
                  </a:cubicBezTo>
                  <a:close/>
                  <a:moveTo>
                    <a:pt x="4048407" y="4713451"/>
                  </a:moveTo>
                  <a:cubicBezTo>
                    <a:pt x="4047789" y="4903732"/>
                    <a:pt x="4134982" y="4862898"/>
                    <a:pt x="3641481" y="4862127"/>
                  </a:cubicBezTo>
                  <a:cubicBezTo>
                    <a:pt x="3636465" y="4542482"/>
                    <a:pt x="3635282" y="4464853"/>
                    <a:pt x="3634099" y="4395684"/>
                  </a:cubicBezTo>
                  <a:cubicBezTo>
                    <a:pt x="3823994" y="4395633"/>
                    <a:pt x="3736750" y="4393807"/>
                    <a:pt x="4043931" y="4393293"/>
                  </a:cubicBezTo>
                  <a:cubicBezTo>
                    <a:pt x="4046761" y="4477916"/>
                    <a:pt x="4048792" y="4589589"/>
                    <a:pt x="4048407" y="4713451"/>
                  </a:cubicBezTo>
                  <a:close/>
                  <a:moveTo>
                    <a:pt x="3963169" y="4369482"/>
                  </a:moveTo>
                  <a:cubicBezTo>
                    <a:pt x="3597216" y="4369482"/>
                    <a:pt x="3633816" y="4379330"/>
                    <a:pt x="3633508" y="4362385"/>
                  </a:cubicBezTo>
                  <a:cubicBezTo>
                    <a:pt x="3624274" y="3841224"/>
                    <a:pt x="3624042" y="3903193"/>
                    <a:pt x="3654573" y="3903193"/>
                  </a:cubicBezTo>
                  <a:cubicBezTo>
                    <a:pt x="4111654" y="3903193"/>
                    <a:pt x="4034003" y="3867760"/>
                    <a:pt x="4035829" y="4008953"/>
                  </a:cubicBezTo>
                  <a:cubicBezTo>
                    <a:pt x="4038067" y="4177865"/>
                    <a:pt x="4039199" y="4259094"/>
                    <a:pt x="4042877" y="4363105"/>
                  </a:cubicBezTo>
                  <a:cubicBezTo>
                    <a:pt x="4043185" y="4371513"/>
                    <a:pt x="4055171" y="4369482"/>
                    <a:pt x="3963169" y="4369482"/>
                  </a:cubicBezTo>
                  <a:close/>
                  <a:moveTo>
                    <a:pt x="3963169" y="3877531"/>
                  </a:moveTo>
                  <a:cubicBezTo>
                    <a:pt x="3575585" y="3877531"/>
                    <a:pt x="3629675" y="3896096"/>
                    <a:pt x="3628698" y="3836055"/>
                  </a:cubicBezTo>
                  <a:cubicBezTo>
                    <a:pt x="3621033" y="3346445"/>
                    <a:pt x="3601254" y="3409546"/>
                    <a:pt x="3654547" y="3409546"/>
                  </a:cubicBezTo>
                  <a:cubicBezTo>
                    <a:pt x="3929320" y="3409674"/>
                    <a:pt x="3975026" y="3409803"/>
                    <a:pt x="4026441" y="3409571"/>
                  </a:cubicBezTo>
                  <a:cubicBezTo>
                    <a:pt x="4034775" y="3955135"/>
                    <a:pt x="4063530" y="3877531"/>
                    <a:pt x="3963169" y="3877531"/>
                  </a:cubicBezTo>
                  <a:close/>
                  <a:moveTo>
                    <a:pt x="3620416" y="4862075"/>
                  </a:moveTo>
                  <a:cubicBezTo>
                    <a:pt x="3503696" y="4861613"/>
                    <a:pt x="3379928" y="4856059"/>
                    <a:pt x="3213130" y="4860327"/>
                  </a:cubicBezTo>
                  <a:cubicBezTo>
                    <a:pt x="3211124" y="4708592"/>
                    <a:pt x="3215059" y="4585270"/>
                    <a:pt x="3207651" y="4394630"/>
                  </a:cubicBezTo>
                  <a:cubicBezTo>
                    <a:pt x="3296748" y="4396250"/>
                    <a:pt x="3345462" y="4395787"/>
                    <a:pt x="3612983" y="4395684"/>
                  </a:cubicBezTo>
                  <a:cubicBezTo>
                    <a:pt x="3614603" y="4487816"/>
                    <a:pt x="3615375" y="4539808"/>
                    <a:pt x="3620416" y="4862075"/>
                  </a:cubicBezTo>
                  <a:close/>
                  <a:moveTo>
                    <a:pt x="3200141" y="3875988"/>
                  </a:moveTo>
                  <a:cubicBezTo>
                    <a:pt x="3198084" y="3701625"/>
                    <a:pt x="3194071" y="3645827"/>
                    <a:pt x="3191010" y="3410214"/>
                  </a:cubicBezTo>
                  <a:cubicBezTo>
                    <a:pt x="3219535" y="3410214"/>
                    <a:pt x="3482219" y="3409906"/>
                    <a:pt x="3598193" y="3409597"/>
                  </a:cubicBezTo>
                  <a:cubicBezTo>
                    <a:pt x="3602128" y="3685451"/>
                    <a:pt x="3605909" y="3677018"/>
                    <a:pt x="3608250" y="3879126"/>
                  </a:cubicBezTo>
                  <a:cubicBezTo>
                    <a:pt x="3416683" y="3878071"/>
                    <a:pt x="3601125" y="3875654"/>
                    <a:pt x="3200141" y="3875988"/>
                  </a:cubicBezTo>
                  <a:close/>
                  <a:moveTo>
                    <a:pt x="3191525" y="4860918"/>
                  </a:moveTo>
                  <a:cubicBezTo>
                    <a:pt x="2999443" y="4866447"/>
                    <a:pt x="2896715" y="4860378"/>
                    <a:pt x="2787788" y="4859478"/>
                  </a:cubicBezTo>
                  <a:cubicBezTo>
                    <a:pt x="2779069" y="4307024"/>
                    <a:pt x="2746070" y="4396301"/>
                    <a:pt x="2883469" y="4394090"/>
                  </a:cubicBezTo>
                  <a:cubicBezTo>
                    <a:pt x="2984962" y="4392444"/>
                    <a:pt x="3081775" y="4392290"/>
                    <a:pt x="3186535" y="4394270"/>
                  </a:cubicBezTo>
                  <a:cubicBezTo>
                    <a:pt x="3191319" y="4516898"/>
                    <a:pt x="3193351" y="4860841"/>
                    <a:pt x="3191525" y="4860918"/>
                  </a:cubicBezTo>
                  <a:close/>
                  <a:moveTo>
                    <a:pt x="3037587" y="3876117"/>
                  </a:moveTo>
                  <a:cubicBezTo>
                    <a:pt x="2894220" y="3876117"/>
                    <a:pt x="2889848" y="3877789"/>
                    <a:pt x="2770298" y="3878123"/>
                  </a:cubicBezTo>
                  <a:cubicBezTo>
                    <a:pt x="2765772" y="3551175"/>
                    <a:pt x="2764923" y="3493603"/>
                    <a:pt x="2763482" y="3412400"/>
                  </a:cubicBezTo>
                  <a:cubicBezTo>
                    <a:pt x="3236201" y="3410960"/>
                    <a:pt x="3169354" y="3380103"/>
                    <a:pt x="3171025" y="3485786"/>
                  </a:cubicBezTo>
                  <a:cubicBezTo>
                    <a:pt x="3178433" y="3958632"/>
                    <a:pt x="3217914" y="3875963"/>
                    <a:pt x="3037587" y="3876117"/>
                  </a:cubicBezTo>
                  <a:close/>
                  <a:moveTo>
                    <a:pt x="2766749" y="4859350"/>
                  </a:moveTo>
                  <a:cubicBezTo>
                    <a:pt x="2570424" y="4858373"/>
                    <a:pt x="2558258" y="4864621"/>
                    <a:pt x="2358486" y="4862847"/>
                  </a:cubicBezTo>
                  <a:cubicBezTo>
                    <a:pt x="2348789" y="4319958"/>
                    <a:pt x="2316587" y="4392110"/>
                    <a:pt x="2420627" y="4392110"/>
                  </a:cubicBezTo>
                  <a:cubicBezTo>
                    <a:pt x="2572430" y="4392110"/>
                    <a:pt x="2575568" y="4395324"/>
                    <a:pt x="2729043" y="4395324"/>
                  </a:cubicBezTo>
                  <a:cubicBezTo>
                    <a:pt x="2770093" y="4395324"/>
                    <a:pt x="2758416" y="4331683"/>
                    <a:pt x="2766749" y="4859350"/>
                  </a:cubicBezTo>
                  <a:close/>
                  <a:moveTo>
                    <a:pt x="2729043" y="4371462"/>
                  </a:moveTo>
                  <a:cubicBezTo>
                    <a:pt x="2726753" y="4371462"/>
                    <a:pt x="2348275" y="4370253"/>
                    <a:pt x="2348249" y="4362642"/>
                  </a:cubicBezTo>
                  <a:cubicBezTo>
                    <a:pt x="2347143" y="3831916"/>
                    <a:pt x="2302338" y="3903451"/>
                    <a:pt x="2420627" y="3903451"/>
                  </a:cubicBezTo>
                  <a:cubicBezTo>
                    <a:pt x="2815438" y="3903451"/>
                    <a:pt x="2749722" y="3866397"/>
                    <a:pt x="2750468" y="4011807"/>
                  </a:cubicBezTo>
                  <a:cubicBezTo>
                    <a:pt x="2752628" y="4426180"/>
                    <a:pt x="2773334" y="4371462"/>
                    <a:pt x="2729043" y="4371462"/>
                  </a:cubicBezTo>
                  <a:close/>
                  <a:moveTo>
                    <a:pt x="2729043" y="3878200"/>
                  </a:moveTo>
                  <a:cubicBezTo>
                    <a:pt x="2279446" y="3878200"/>
                    <a:pt x="2339658" y="3898051"/>
                    <a:pt x="2338681" y="3836158"/>
                  </a:cubicBezTo>
                  <a:cubicBezTo>
                    <a:pt x="2335929" y="3660998"/>
                    <a:pt x="2339427" y="3660895"/>
                    <a:pt x="2336675" y="3485323"/>
                  </a:cubicBezTo>
                  <a:cubicBezTo>
                    <a:pt x="2335209" y="3391803"/>
                    <a:pt x="2318259" y="3410909"/>
                    <a:pt x="2420627" y="3410909"/>
                  </a:cubicBezTo>
                  <a:cubicBezTo>
                    <a:pt x="2807439" y="3410909"/>
                    <a:pt x="2742134" y="3388692"/>
                    <a:pt x="2743652" y="3485735"/>
                  </a:cubicBezTo>
                  <a:cubicBezTo>
                    <a:pt x="2750828" y="3938755"/>
                    <a:pt x="2755689" y="3878200"/>
                    <a:pt x="2729043" y="3878200"/>
                  </a:cubicBezTo>
                  <a:close/>
                  <a:moveTo>
                    <a:pt x="2337395" y="4862616"/>
                  </a:moveTo>
                  <a:cubicBezTo>
                    <a:pt x="2184666" y="4860661"/>
                    <a:pt x="2289966" y="4858450"/>
                    <a:pt x="1929595" y="4859839"/>
                  </a:cubicBezTo>
                  <a:cubicBezTo>
                    <a:pt x="1920490" y="4323635"/>
                    <a:pt x="1902074" y="4392110"/>
                    <a:pt x="1958042" y="4391647"/>
                  </a:cubicBezTo>
                  <a:cubicBezTo>
                    <a:pt x="2051227" y="4390902"/>
                    <a:pt x="2127438" y="4390619"/>
                    <a:pt x="2266277" y="4391544"/>
                  </a:cubicBezTo>
                  <a:cubicBezTo>
                    <a:pt x="2342230" y="4392136"/>
                    <a:pt x="2327441" y="4313092"/>
                    <a:pt x="2337395" y="4862616"/>
                  </a:cubicBezTo>
                  <a:close/>
                  <a:moveTo>
                    <a:pt x="1916220" y="5377245"/>
                  </a:moveTo>
                  <a:cubicBezTo>
                    <a:pt x="1923010" y="5738546"/>
                    <a:pt x="1921313" y="5704990"/>
                    <a:pt x="1922856" y="5842917"/>
                  </a:cubicBezTo>
                  <a:cubicBezTo>
                    <a:pt x="1857063" y="5842017"/>
                    <a:pt x="1838467" y="5842223"/>
                    <a:pt x="1514773" y="5842146"/>
                  </a:cubicBezTo>
                  <a:cubicBezTo>
                    <a:pt x="1511918" y="5713398"/>
                    <a:pt x="1509192" y="5678505"/>
                    <a:pt x="1507031" y="5375266"/>
                  </a:cubicBezTo>
                  <a:cubicBezTo>
                    <a:pt x="1509886" y="5375291"/>
                    <a:pt x="1914085" y="5377245"/>
                    <a:pt x="1916220" y="5377245"/>
                  </a:cubicBezTo>
                  <a:close/>
                  <a:moveTo>
                    <a:pt x="1506851" y="5351403"/>
                  </a:moveTo>
                  <a:cubicBezTo>
                    <a:pt x="1506259" y="5286863"/>
                    <a:pt x="1505616" y="5253229"/>
                    <a:pt x="1500009" y="4888663"/>
                  </a:cubicBezTo>
                  <a:cubicBezTo>
                    <a:pt x="1499829" y="4876655"/>
                    <a:pt x="1478610" y="4885218"/>
                    <a:pt x="1908915" y="4883803"/>
                  </a:cubicBezTo>
                  <a:cubicBezTo>
                    <a:pt x="1911565" y="5043741"/>
                    <a:pt x="1911693" y="5126744"/>
                    <a:pt x="1915783" y="5353383"/>
                  </a:cubicBezTo>
                  <a:cubicBezTo>
                    <a:pt x="1913674" y="5353358"/>
                    <a:pt x="1508806" y="5351403"/>
                    <a:pt x="1506851" y="5351403"/>
                  </a:cubicBezTo>
                  <a:close/>
                  <a:moveTo>
                    <a:pt x="1803718" y="5866085"/>
                  </a:moveTo>
                  <a:cubicBezTo>
                    <a:pt x="1960151" y="5866085"/>
                    <a:pt x="1919718" y="5781101"/>
                    <a:pt x="1927717" y="6292851"/>
                  </a:cubicBezTo>
                  <a:cubicBezTo>
                    <a:pt x="1928746" y="6358267"/>
                    <a:pt x="1982785" y="6334276"/>
                    <a:pt x="1521589" y="6332605"/>
                  </a:cubicBezTo>
                  <a:cubicBezTo>
                    <a:pt x="1518554" y="6174595"/>
                    <a:pt x="1519068" y="6053613"/>
                    <a:pt x="1515287" y="5866033"/>
                  </a:cubicBezTo>
                  <a:lnTo>
                    <a:pt x="1803718" y="5866085"/>
                  </a:lnTo>
                  <a:close/>
                  <a:moveTo>
                    <a:pt x="2266406" y="4367656"/>
                  </a:moveTo>
                  <a:cubicBezTo>
                    <a:pt x="2171986" y="4366911"/>
                    <a:pt x="2065554" y="4366834"/>
                    <a:pt x="1957836" y="4367708"/>
                  </a:cubicBezTo>
                  <a:cubicBezTo>
                    <a:pt x="1903617" y="4368145"/>
                    <a:pt x="1920927" y="4439140"/>
                    <a:pt x="1913056" y="3900674"/>
                  </a:cubicBezTo>
                  <a:cubicBezTo>
                    <a:pt x="2073244" y="3904119"/>
                    <a:pt x="1978207" y="3904505"/>
                    <a:pt x="2318825" y="3903553"/>
                  </a:cubicBezTo>
                  <a:cubicBezTo>
                    <a:pt x="2329679" y="4441146"/>
                    <a:pt x="2350461" y="4368222"/>
                    <a:pt x="2266406" y="4367656"/>
                  </a:cubicBezTo>
                  <a:close/>
                  <a:moveTo>
                    <a:pt x="1908530" y="4859916"/>
                  </a:moveTo>
                  <a:cubicBezTo>
                    <a:pt x="1660995" y="4860816"/>
                    <a:pt x="1680002" y="4858656"/>
                    <a:pt x="1499521" y="4858630"/>
                  </a:cubicBezTo>
                  <a:cubicBezTo>
                    <a:pt x="1490981" y="4359376"/>
                    <a:pt x="1486120" y="4393216"/>
                    <a:pt x="1495251" y="4393190"/>
                  </a:cubicBezTo>
                  <a:cubicBezTo>
                    <a:pt x="1498286" y="4393190"/>
                    <a:pt x="1897032" y="4392059"/>
                    <a:pt x="1899270" y="4392033"/>
                  </a:cubicBezTo>
                  <a:cubicBezTo>
                    <a:pt x="1903283" y="4639757"/>
                    <a:pt x="1907424" y="4796120"/>
                    <a:pt x="1908530" y="4859916"/>
                  </a:cubicBezTo>
                  <a:close/>
                  <a:moveTo>
                    <a:pt x="1490004" y="4362514"/>
                  </a:moveTo>
                  <a:cubicBezTo>
                    <a:pt x="1488589" y="4258965"/>
                    <a:pt x="1480333" y="3901496"/>
                    <a:pt x="1495277" y="3901496"/>
                  </a:cubicBezTo>
                  <a:cubicBezTo>
                    <a:pt x="1971648" y="3901496"/>
                    <a:pt x="1891657" y="3863775"/>
                    <a:pt x="1893509" y="4011884"/>
                  </a:cubicBezTo>
                  <a:cubicBezTo>
                    <a:pt x="1895103" y="4139603"/>
                    <a:pt x="1896081" y="4193087"/>
                    <a:pt x="1898910" y="4368145"/>
                  </a:cubicBezTo>
                  <a:cubicBezTo>
                    <a:pt x="1439283" y="4370768"/>
                    <a:pt x="1490132" y="4372054"/>
                    <a:pt x="1490004" y="4362514"/>
                  </a:cubicBezTo>
                  <a:close/>
                  <a:moveTo>
                    <a:pt x="1803718" y="3875757"/>
                  </a:moveTo>
                  <a:cubicBezTo>
                    <a:pt x="1426834" y="3875757"/>
                    <a:pt x="1486583" y="3896559"/>
                    <a:pt x="1485631" y="3836055"/>
                  </a:cubicBezTo>
                  <a:cubicBezTo>
                    <a:pt x="1478172" y="3358787"/>
                    <a:pt x="1464875" y="3410163"/>
                    <a:pt x="1495251" y="3410163"/>
                  </a:cubicBezTo>
                  <a:cubicBezTo>
                    <a:pt x="1955367" y="3410163"/>
                    <a:pt x="1883092" y="3387072"/>
                    <a:pt x="1884635" y="3485786"/>
                  </a:cubicBezTo>
                  <a:cubicBezTo>
                    <a:pt x="1891914" y="3949529"/>
                    <a:pt x="1916014" y="3875757"/>
                    <a:pt x="1803718" y="3875757"/>
                  </a:cubicBezTo>
                  <a:close/>
                  <a:moveTo>
                    <a:pt x="1478841" y="4882518"/>
                  </a:moveTo>
                  <a:cubicBezTo>
                    <a:pt x="1478867" y="4884781"/>
                    <a:pt x="1485091" y="5277323"/>
                    <a:pt x="1485760" y="5351403"/>
                  </a:cubicBezTo>
                  <a:cubicBezTo>
                    <a:pt x="1358057" y="5351352"/>
                    <a:pt x="1510349" y="5351120"/>
                    <a:pt x="1079297" y="5349989"/>
                  </a:cubicBezTo>
                  <a:cubicBezTo>
                    <a:pt x="1078371" y="5278197"/>
                    <a:pt x="1077317" y="5214788"/>
                    <a:pt x="1072198" y="4888689"/>
                  </a:cubicBezTo>
                  <a:cubicBezTo>
                    <a:pt x="1072147" y="4883932"/>
                    <a:pt x="1036858" y="4882903"/>
                    <a:pt x="1478841" y="4882518"/>
                  </a:cubicBezTo>
                  <a:close/>
                  <a:moveTo>
                    <a:pt x="1485966" y="5375266"/>
                  </a:moveTo>
                  <a:cubicBezTo>
                    <a:pt x="1488281" y="5691696"/>
                    <a:pt x="1490879" y="5715172"/>
                    <a:pt x="1493682" y="5842146"/>
                  </a:cubicBezTo>
                  <a:cubicBezTo>
                    <a:pt x="1491470" y="5842146"/>
                    <a:pt x="1089328" y="5842917"/>
                    <a:pt x="1086293" y="5842943"/>
                  </a:cubicBezTo>
                  <a:cubicBezTo>
                    <a:pt x="1079555" y="5405479"/>
                    <a:pt x="1081869" y="5557857"/>
                    <a:pt x="1079580" y="5373851"/>
                  </a:cubicBezTo>
                  <a:cubicBezTo>
                    <a:pt x="1467370" y="5374751"/>
                    <a:pt x="1342471" y="5375214"/>
                    <a:pt x="1485966" y="5375266"/>
                  </a:cubicBezTo>
                  <a:close/>
                  <a:moveTo>
                    <a:pt x="1494196" y="5866033"/>
                  </a:moveTo>
                  <a:cubicBezTo>
                    <a:pt x="1498209" y="6064773"/>
                    <a:pt x="1497051" y="6150451"/>
                    <a:pt x="1500524" y="6332553"/>
                  </a:cubicBezTo>
                  <a:cubicBezTo>
                    <a:pt x="1497952" y="6332553"/>
                    <a:pt x="1453558" y="6332373"/>
                    <a:pt x="1092055" y="6333427"/>
                  </a:cubicBezTo>
                  <a:cubicBezTo>
                    <a:pt x="1088531" y="6116817"/>
                    <a:pt x="1091000" y="6148625"/>
                    <a:pt x="1086679" y="5866830"/>
                  </a:cubicBezTo>
                  <a:cubicBezTo>
                    <a:pt x="1091746" y="5866830"/>
                    <a:pt x="1469402" y="5866033"/>
                    <a:pt x="1494196" y="5866033"/>
                  </a:cubicBezTo>
                  <a:close/>
                  <a:moveTo>
                    <a:pt x="1495251" y="6356416"/>
                  </a:moveTo>
                  <a:cubicBezTo>
                    <a:pt x="1503919" y="6356416"/>
                    <a:pt x="1499932" y="6344022"/>
                    <a:pt x="1504227" y="6468526"/>
                  </a:cubicBezTo>
                  <a:cubicBezTo>
                    <a:pt x="1517988" y="6868191"/>
                    <a:pt x="1514927" y="6827872"/>
                    <a:pt x="1495251" y="6827872"/>
                  </a:cubicBezTo>
                  <a:cubicBezTo>
                    <a:pt x="1492705" y="6827872"/>
                    <a:pt x="1101263" y="6827950"/>
                    <a:pt x="1101006" y="6818693"/>
                  </a:cubicBezTo>
                  <a:cubicBezTo>
                    <a:pt x="1097790" y="6704988"/>
                    <a:pt x="1098048" y="6700282"/>
                    <a:pt x="1092466" y="6357341"/>
                  </a:cubicBezTo>
                  <a:cubicBezTo>
                    <a:pt x="1095321" y="6357341"/>
                    <a:pt x="1492962" y="6356416"/>
                    <a:pt x="1495251" y="6356416"/>
                  </a:cubicBezTo>
                  <a:close/>
                  <a:moveTo>
                    <a:pt x="1186938" y="6848855"/>
                  </a:moveTo>
                  <a:cubicBezTo>
                    <a:pt x="1340464" y="6848855"/>
                    <a:pt x="1341005" y="6851761"/>
                    <a:pt x="1495277" y="6851761"/>
                  </a:cubicBezTo>
                  <a:cubicBezTo>
                    <a:pt x="1520123" y="6851761"/>
                    <a:pt x="1507803" y="6800256"/>
                    <a:pt x="1515056" y="7315760"/>
                  </a:cubicBezTo>
                  <a:cubicBezTo>
                    <a:pt x="1505025" y="7315735"/>
                    <a:pt x="1113146" y="7317946"/>
                    <a:pt x="1111242" y="7317971"/>
                  </a:cubicBezTo>
                  <a:cubicBezTo>
                    <a:pt x="1102060" y="6765389"/>
                    <a:pt x="1072764" y="6848855"/>
                    <a:pt x="1186938" y="6848855"/>
                  </a:cubicBezTo>
                  <a:close/>
                  <a:moveTo>
                    <a:pt x="1522078" y="6356467"/>
                  </a:moveTo>
                  <a:cubicBezTo>
                    <a:pt x="1659117" y="6357007"/>
                    <a:pt x="1650886" y="6360890"/>
                    <a:pt x="1803718" y="6360890"/>
                  </a:cubicBezTo>
                  <a:cubicBezTo>
                    <a:pt x="1968073" y="6360890"/>
                    <a:pt x="1924991" y="6263461"/>
                    <a:pt x="1938880" y="6819413"/>
                  </a:cubicBezTo>
                  <a:cubicBezTo>
                    <a:pt x="1939137" y="6829775"/>
                    <a:pt x="1990501" y="6827050"/>
                    <a:pt x="1531543" y="6827846"/>
                  </a:cubicBezTo>
                  <a:cubicBezTo>
                    <a:pt x="1530462" y="6560504"/>
                    <a:pt x="1524341" y="6461738"/>
                    <a:pt x="1522078" y="6356467"/>
                  </a:cubicBezTo>
                  <a:close/>
                  <a:moveTo>
                    <a:pt x="1939677" y="6851040"/>
                  </a:moveTo>
                  <a:cubicBezTo>
                    <a:pt x="1946493" y="7130211"/>
                    <a:pt x="1941426" y="7149060"/>
                    <a:pt x="1943613" y="7317818"/>
                  </a:cubicBezTo>
                  <a:cubicBezTo>
                    <a:pt x="1565391" y="7318074"/>
                    <a:pt x="1711896" y="7316300"/>
                    <a:pt x="1536095" y="7315786"/>
                  </a:cubicBezTo>
                  <a:cubicBezTo>
                    <a:pt x="1536070" y="7313754"/>
                    <a:pt x="1531697" y="6853714"/>
                    <a:pt x="1531671" y="6851709"/>
                  </a:cubicBezTo>
                  <a:cubicBezTo>
                    <a:pt x="1647337" y="6851529"/>
                    <a:pt x="1768892" y="6849292"/>
                    <a:pt x="1939677" y="6851040"/>
                  </a:cubicBezTo>
                  <a:close/>
                  <a:moveTo>
                    <a:pt x="1943973" y="7341679"/>
                  </a:moveTo>
                  <a:cubicBezTo>
                    <a:pt x="1943998" y="7343582"/>
                    <a:pt x="1950145" y="7736459"/>
                    <a:pt x="1951972" y="7809460"/>
                  </a:cubicBezTo>
                  <a:cubicBezTo>
                    <a:pt x="1731109" y="7808020"/>
                    <a:pt x="1640984" y="7810282"/>
                    <a:pt x="1545149" y="7810565"/>
                  </a:cubicBezTo>
                  <a:cubicBezTo>
                    <a:pt x="1545123" y="7808739"/>
                    <a:pt x="1536610" y="7347954"/>
                    <a:pt x="1536481" y="7339674"/>
                  </a:cubicBezTo>
                  <a:cubicBezTo>
                    <a:pt x="1729926" y="7340291"/>
                    <a:pt x="1552865" y="7341963"/>
                    <a:pt x="1943973" y="7341679"/>
                  </a:cubicBezTo>
                  <a:close/>
                  <a:moveTo>
                    <a:pt x="1952563" y="7833373"/>
                  </a:moveTo>
                  <a:cubicBezTo>
                    <a:pt x="1960665" y="8131213"/>
                    <a:pt x="1958531" y="8162583"/>
                    <a:pt x="1959868" y="8300510"/>
                  </a:cubicBezTo>
                  <a:cubicBezTo>
                    <a:pt x="1802715" y="8298736"/>
                    <a:pt x="1609913" y="8300639"/>
                    <a:pt x="1551939" y="8300793"/>
                  </a:cubicBezTo>
                  <a:cubicBezTo>
                    <a:pt x="1550627" y="8169474"/>
                    <a:pt x="1552479" y="8175157"/>
                    <a:pt x="1545586" y="7834428"/>
                  </a:cubicBezTo>
                  <a:cubicBezTo>
                    <a:pt x="1672260" y="7834118"/>
                    <a:pt x="1719303" y="7831856"/>
                    <a:pt x="1952563" y="7833373"/>
                  </a:cubicBezTo>
                  <a:close/>
                  <a:moveTo>
                    <a:pt x="1957836" y="8324449"/>
                  </a:moveTo>
                  <a:cubicBezTo>
                    <a:pt x="1963057" y="8324475"/>
                    <a:pt x="1957502" y="8297322"/>
                    <a:pt x="1967198" y="8790403"/>
                  </a:cubicBezTo>
                  <a:cubicBezTo>
                    <a:pt x="1733347" y="8789092"/>
                    <a:pt x="1667759" y="8790506"/>
                    <a:pt x="1562099" y="8790789"/>
                  </a:cubicBezTo>
                  <a:cubicBezTo>
                    <a:pt x="1558447" y="8547565"/>
                    <a:pt x="1554871" y="8559342"/>
                    <a:pt x="1552171" y="8324707"/>
                  </a:cubicBezTo>
                  <a:cubicBezTo>
                    <a:pt x="1680465" y="8324424"/>
                    <a:pt x="1766063" y="8322624"/>
                    <a:pt x="1957836" y="8324449"/>
                  </a:cubicBezTo>
                  <a:close/>
                  <a:moveTo>
                    <a:pt x="1965063" y="7345408"/>
                  </a:moveTo>
                  <a:cubicBezTo>
                    <a:pt x="1964961" y="7338697"/>
                    <a:pt x="1932527" y="7342091"/>
                    <a:pt x="2376465" y="7343068"/>
                  </a:cubicBezTo>
                  <a:cubicBezTo>
                    <a:pt x="2377082" y="7381201"/>
                    <a:pt x="2382020" y="7797914"/>
                    <a:pt x="2382097" y="7809434"/>
                  </a:cubicBezTo>
                  <a:cubicBezTo>
                    <a:pt x="2259745" y="7809511"/>
                    <a:pt x="2127669" y="7810591"/>
                    <a:pt x="1972985" y="7809588"/>
                  </a:cubicBezTo>
                  <a:cubicBezTo>
                    <a:pt x="1971391" y="7743916"/>
                    <a:pt x="1971031" y="7710720"/>
                    <a:pt x="1965063" y="7345408"/>
                  </a:cubicBezTo>
                  <a:close/>
                  <a:moveTo>
                    <a:pt x="2382252" y="7833322"/>
                  </a:moveTo>
                  <a:cubicBezTo>
                    <a:pt x="2383203" y="8097271"/>
                    <a:pt x="2386033" y="8154509"/>
                    <a:pt x="2388939" y="8301513"/>
                  </a:cubicBezTo>
                  <a:cubicBezTo>
                    <a:pt x="2070106" y="8301256"/>
                    <a:pt x="2051176" y="8301359"/>
                    <a:pt x="1980959" y="8300716"/>
                  </a:cubicBezTo>
                  <a:cubicBezTo>
                    <a:pt x="1979750" y="8171171"/>
                    <a:pt x="1981576" y="8127330"/>
                    <a:pt x="1973654" y="7833502"/>
                  </a:cubicBezTo>
                  <a:cubicBezTo>
                    <a:pt x="2123014" y="7834428"/>
                    <a:pt x="2287780" y="7833399"/>
                    <a:pt x="2382252" y="7833322"/>
                  </a:cubicBezTo>
                  <a:close/>
                  <a:moveTo>
                    <a:pt x="2112134" y="8325170"/>
                  </a:moveTo>
                  <a:cubicBezTo>
                    <a:pt x="2442669" y="8325452"/>
                    <a:pt x="2389093" y="8300947"/>
                    <a:pt x="2390611" y="8398967"/>
                  </a:cubicBezTo>
                  <a:cubicBezTo>
                    <a:pt x="2393029" y="8553556"/>
                    <a:pt x="2392797" y="8576647"/>
                    <a:pt x="2395498" y="8750059"/>
                  </a:cubicBezTo>
                  <a:cubicBezTo>
                    <a:pt x="2396347" y="8804675"/>
                    <a:pt x="2462037" y="8792949"/>
                    <a:pt x="1988238" y="8790506"/>
                  </a:cubicBezTo>
                  <a:cubicBezTo>
                    <a:pt x="1987620" y="8759367"/>
                    <a:pt x="1988032" y="8784875"/>
                    <a:pt x="1982142" y="8398556"/>
                  </a:cubicBezTo>
                  <a:cubicBezTo>
                    <a:pt x="1980727" y="8304856"/>
                    <a:pt x="1954981" y="8325170"/>
                    <a:pt x="2112134" y="8325170"/>
                  </a:cubicBezTo>
                  <a:close/>
                  <a:moveTo>
                    <a:pt x="2386161" y="6848700"/>
                  </a:moveTo>
                  <a:cubicBezTo>
                    <a:pt x="2387987" y="6848700"/>
                    <a:pt x="2710987" y="6847981"/>
                    <a:pt x="2795710" y="6848109"/>
                  </a:cubicBezTo>
                  <a:cubicBezTo>
                    <a:pt x="2802243" y="7401695"/>
                    <a:pt x="2824312" y="7316866"/>
                    <a:pt x="2729043" y="7316866"/>
                  </a:cubicBezTo>
                  <a:cubicBezTo>
                    <a:pt x="2575491" y="7316866"/>
                    <a:pt x="2572121" y="7319258"/>
                    <a:pt x="2420627" y="7319258"/>
                  </a:cubicBezTo>
                  <a:cubicBezTo>
                    <a:pt x="2389942" y="7319258"/>
                    <a:pt x="2396012" y="7381689"/>
                    <a:pt x="2386161" y="6848700"/>
                  </a:cubicBezTo>
                  <a:close/>
                  <a:moveTo>
                    <a:pt x="2420627" y="7343119"/>
                  </a:moveTo>
                  <a:cubicBezTo>
                    <a:pt x="2832491" y="7343119"/>
                    <a:pt x="2801472" y="7335251"/>
                    <a:pt x="2801652" y="7345819"/>
                  </a:cubicBezTo>
                  <a:cubicBezTo>
                    <a:pt x="2810191" y="7889223"/>
                    <a:pt x="2842239" y="7810951"/>
                    <a:pt x="2729043" y="7811028"/>
                  </a:cubicBezTo>
                  <a:cubicBezTo>
                    <a:pt x="2578500" y="7811028"/>
                    <a:pt x="2578603" y="7809434"/>
                    <a:pt x="2420627" y="7809434"/>
                  </a:cubicBezTo>
                  <a:cubicBezTo>
                    <a:pt x="2396990" y="7809434"/>
                    <a:pt x="2403934" y="7826559"/>
                    <a:pt x="2401902" y="7696449"/>
                  </a:cubicBezTo>
                  <a:cubicBezTo>
                    <a:pt x="2395524" y="7288787"/>
                    <a:pt x="2388656" y="7343119"/>
                    <a:pt x="2420627" y="7343119"/>
                  </a:cubicBezTo>
                  <a:close/>
                  <a:moveTo>
                    <a:pt x="2420627" y="7833322"/>
                  </a:moveTo>
                  <a:cubicBezTo>
                    <a:pt x="2873361" y="7833322"/>
                    <a:pt x="2811117" y="7822804"/>
                    <a:pt x="2812352" y="7872509"/>
                  </a:cubicBezTo>
                  <a:cubicBezTo>
                    <a:pt x="2824595" y="8382691"/>
                    <a:pt x="2837378" y="8298864"/>
                    <a:pt x="2729043" y="8298864"/>
                  </a:cubicBezTo>
                  <a:cubicBezTo>
                    <a:pt x="2345214" y="8298864"/>
                    <a:pt x="2410853" y="8334092"/>
                    <a:pt x="2408307" y="8222932"/>
                  </a:cubicBezTo>
                  <a:cubicBezTo>
                    <a:pt x="2398250" y="7785392"/>
                    <a:pt x="2400745" y="7833322"/>
                    <a:pt x="2420627" y="7833322"/>
                  </a:cubicBezTo>
                  <a:close/>
                  <a:moveTo>
                    <a:pt x="2816750" y="6848160"/>
                  </a:moveTo>
                  <a:cubicBezTo>
                    <a:pt x="3231186" y="6848983"/>
                    <a:pt x="3043992" y="6848212"/>
                    <a:pt x="3223547" y="6849549"/>
                  </a:cubicBezTo>
                  <a:cubicBezTo>
                    <a:pt x="3238336" y="7393261"/>
                    <a:pt x="3237153" y="7318229"/>
                    <a:pt x="3192013" y="7317149"/>
                  </a:cubicBezTo>
                  <a:cubicBezTo>
                    <a:pt x="2744372" y="7306298"/>
                    <a:pt x="2821997" y="7368498"/>
                    <a:pt x="2820736" y="7170016"/>
                  </a:cubicBezTo>
                  <a:cubicBezTo>
                    <a:pt x="2819913" y="7035149"/>
                    <a:pt x="2818550" y="6998636"/>
                    <a:pt x="2816750" y="6848160"/>
                  </a:cubicBezTo>
                  <a:close/>
                  <a:moveTo>
                    <a:pt x="2883418" y="7339957"/>
                  </a:moveTo>
                  <a:cubicBezTo>
                    <a:pt x="3266860" y="7336331"/>
                    <a:pt x="3229746" y="7343942"/>
                    <a:pt x="3229797" y="7345819"/>
                  </a:cubicBezTo>
                  <a:cubicBezTo>
                    <a:pt x="3238130" y="7878423"/>
                    <a:pt x="3265677" y="7809408"/>
                    <a:pt x="3191705" y="7810102"/>
                  </a:cubicBezTo>
                  <a:cubicBezTo>
                    <a:pt x="3089131" y="7810925"/>
                    <a:pt x="3103329" y="7810720"/>
                    <a:pt x="2831976" y="7810951"/>
                  </a:cubicBezTo>
                  <a:cubicBezTo>
                    <a:pt x="2820145" y="7265233"/>
                    <a:pt x="2800160" y="7340857"/>
                    <a:pt x="2883418" y="7339957"/>
                  </a:cubicBezTo>
                  <a:close/>
                  <a:moveTo>
                    <a:pt x="3241577" y="7833604"/>
                  </a:moveTo>
                  <a:cubicBezTo>
                    <a:pt x="3248316" y="8191896"/>
                    <a:pt x="3246541" y="8159960"/>
                    <a:pt x="3248213" y="8301744"/>
                  </a:cubicBezTo>
                  <a:cubicBezTo>
                    <a:pt x="2811606" y="8299045"/>
                    <a:pt x="3163772" y="8301976"/>
                    <a:pt x="2839255" y="8299250"/>
                  </a:cubicBezTo>
                  <a:cubicBezTo>
                    <a:pt x="2838072" y="8173692"/>
                    <a:pt x="2839564" y="8138052"/>
                    <a:pt x="2832517" y="7834839"/>
                  </a:cubicBezTo>
                  <a:cubicBezTo>
                    <a:pt x="3225219" y="7834505"/>
                    <a:pt x="3068477" y="7834736"/>
                    <a:pt x="3241577" y="7833604"/>
                  </a:cubicBezTo>
                  <a:close/>
                  <a:moveTo>
                    <a:pt x="3244663" y="6849678"/>
                  </a:moveTo>
                  <a:cubicBezTo>
                    <a:pt x="3486617" y="6851118"/>
                    <a:pt x="3474194" y="6847492"/>
                    <a:pt x="3652850" y="6847441"/>
                  </a:cubicBezTo>
                  <a:cubicBezTo>
                    <a:pt x="3651923" y="7210978"/>
                    <a:pt x="3671703" y="7316197"/>
                    <a:pt x="3654598" y="7316197"/>
                  </a:cubicBezTo>
                  <a:cubicBezTo>
                    <a:pt x="3503541" y="7316197"/>
                    <a:pt x="3412388" y="7320851"/>
                    <a:pt x="3250476" y="7318358"/>
                  </a:cubicBezTo>
                  <a:cubicBezTo>
                    <a:pt x="3248393" y="7172305"/>
                    <a:pt x="3250245" y="7053689"/>
                    <a:pt x="3244663" y="6849678"/>
                  </a:cubicBezTo>
                  <a:close/>
                  <a:moveTo>
                    <a:pt x="3346054" y="7342863"/>
                  </a:moveTo>
                  <a:cubicBezTo>
                    <a:pt x="3686852" y="7342863"/>
                    <a:pt x="3661929" y="7333657"/>
                    <a:pt x="3662109" y="7345768"/>
                  </a:cubicBezTo>
                  <a:cubicBezTo>
                    <a:pt x="3670185" y="7862866"/>
                    <a:pt x="3673915" y="7807248"/>
                    <a:pt x="3654547" y="7807248"/>
                  </a:cubicBezTo>
                  <a:cubicBezTo>
                    <a:pt x="3182548" y="7807248"/>
                    <a:pt x="3262642" y="7846435"/>
                    <a:pt x="3260301" y="7696397"/>
                  </a:cubicBezTo>
                  <a:cubicBezTo>
                    <a:pt x="3253666" y="7270068"/>
                    <a:pt x="3212950" y="7342863"/>
                    <a:pt x="3346054" y="7342863"/>
                  </a:cubicBezTo>
                  <a:close/>
                  <a:moveTo>
                    <a:pt x="3346054" y="7833322"/>
                  </a:moveTo>
                  <a:cubicBezTo>
                    <a:pt x="3724507" y="7833322"/>
                    <a:pt x="3669002" y="7812854"/>
                    <a:pt x="3670442" y="7873486"/>
                  </a:cubicBezTo>
                  <a:cubicBezTo>
                    <a:pt x="3682634" y="8356514"/>
                    <a:pt x="3677567" y="8298273"/>
                    <a:pt x="3654547" y="8298273"/>
                  </a:cubicBezTo>
                  <a:cubicBezTo>
                    <a:pt x="3205311" y="8298273"/>
                    <a:pt x="3269484" y="8336381"/>
                    <a:pt x="3268532" y="8223061"/>
                  </a:cubicBezTo>
                  <a:cubicBezTo>
                    <a:pt x="3264751" y="7763561"/>
                    <a:pt x="3237024" y="7833322"/>
                    <a:pt x="3346054" y="7833322"/>
                  </a:cubicBezTo>
                  <a:close/>
                  <a:moveTo>
                    <a:pt x="3346054" y="8325889"/>
                  </a:moveTo>
                  <a:cubicBezTo>
                    <a:pt x="3731786" y="8325889"/>
                    <a:pt x="3674815" y="8291870"/>
                    <a:pt x="3676487" y="8398967"/>
                  </a:cubicBezTo>
                  <a:cubicBezTo>
                    <a:pt x="3683509" y="8847359"/>
                    <a:pt x="3702207" y="8791792"/>
                    <a:pt x="3654573" y="8791792"/>
                  </a:cubicBezTo>
                  <a:cubicBezTo>
                    <a:pt x="3215496" y="8791792"/>
                    <a:pt x="3275091" y="8805086"/>
                    <a:pt x="3274191" y="8749648"/>
                  </a:cubicBezTo>
                  <a:cubicBezTo>
                    <a:pt x="3266269" y="8243298"/>
                    <a:pt x="3251428" y="8325889"/>
                    <a:pt x="3346054" y="8325889"/>
                  </a:cubicBezTo>
                  <a:close/>
                  <a:moveTo>
                    <a:pt x="3683174" y="7345356"/>
                  </a:moveTo>
                  <a:cubicBezTo>
                    <a:pt x="3682994" y="7333040"/>
                    <a:pt x="3674686" y="7344740"/>
                    <a:pt x="4089688" y="7342888"/>
                  </a:cubicBezTo>
                  <a:cubicBezTo>
                    <a:pt x="4092260" y="7514577"/>
                    <a:pt x="4091334" y="7644302"/>
                    <a:pt x="4095707" y="7810102"/>
                  </a:cubicBezTo>
                  <a:cubicBezTo>
                    <a:pt x="3865842" y="7812674"/>
                    <a:pt x="3822863" y="7807891"/>
                    <a:pt x="3690016" y="7807325"/>
                  </a:cubicBezTo>
                  <a:cubicBezTo>
                    <a:pt x="3686878" y="7660655"/>
                    <a:pt x="3685849" y="7516532"/>
                    <a:pt x="3683174" y="7345356"/>
                  </a:cubicBezTo>
                  <a:close/>
                  <a:moveTo>
                    <a:pt x="4117492" y="6852429"/>
                  </a:moveTo>
                  <a:cubicBezTo>
                    <a:pt x="4255766" y="6852249"/>
                    <a:pt x="4156125" y="6852249"/>
                    <a:pt x="4510683" y="6852300"/>
                  </a:cubicBezTo>
                  <a:cubicBezTo>
                    <a:pt x="4515210" y="7180945"/>
                    <a:pt x="4516702" y="7142657"/>
                    <a:pt x="4519685" y="7318306"/>
                  </a:cubicBezTo>
                  <a:cubicBezTo>
                    <a:pt x="4193368" y="7318511"/>
                    <a:pt x="4181691" y="7318460"/>
                    <a:pt x="4110393" y="7318872"/>
                  </a:cubicBezTo>
                  <a:cubicBezTo>
                    <a:pt x="4101957" y="6798739"/>
                    <a:pt x="4092749" y="6852480"/>
                    <a:pt x="4117492" y="6852429"/>
                  </a:cubicBezTo>
                  <a:close/>
                  <a:moveTo>
                    <a:pt x="4117518" y="7342760"/>
                  </a:moveTo>
                  <a:cubicBezTo>
                    <a:pt x="4206357" y="7342297"/>
                    <a:pt x="4204968" y="7342400"/>
                    <a:pt x="4520046" y="7342168"/>
                  </a:cubicBezTo>
                  <a:cubicBezTo>
                    <a:pt x="4520071" y="7344303"/>
                    <a:pt x="4526193" y="7746821"/>
                    <a:pt x="4526604" y="7806683"/>
                  </a:cubicBezTo>
                  <a:cubicBezTo>
                    <a:pt x="4524649" y="7806683"/>
                    <a:pt x="4118624" y="7809820"/>
                    <a:pt x="4116772" y="7809845"/>
                  </a:cubicBezTo>
                  <a:cubicBezTo>
                    <a:pt x="4116746" y="7808020"/>
                    <a:pt x="4105763" y="7342837"/>
                    <a:pt x="4117518" y="7342760"/>
                  </a:cubicBezTo>
                  <a:close/>
                  <a:moveTo>
                    <a:pt x="4117621" y="7833733"/>
                  </a:moveTo>
                  <a:cubicBezTo>
                    <a:pt x="4592218" y="7827973"/>
                    <a:pt x="4526758" y="7817894"/>
                    <a:pt x="4526887" y="7872201"/>
                  </a:cubicBezTo>
                  <a:cubicBezTo>
                    <a:pt x="4527942" y="8377857"/>
                    <a:pt x="4567448" y="8302181"/>
                    <a:pt x="4426140" y="8300485"/>
                  </a:cubicBezTo>
                  <a:cubicBezTo>
                    <a:pt x="4328401" y="8299173"/>
                    <a:pt x="4221892" y="8299045"/>
                    <a:pt x="4125311" y="8300716"/>
                  </a:cubicBezTo>
                  <a:cubicBezTo>
                    <a:pt x="4124643" y="8236046"/>
                    <a:pt x="4121324" y="7833681"/>
                    <a:pt x="4117621" y="7833733"/>
                  </a:cubicBezTo>
                  <a:close/>
                  <a:moveTo>
                    <a:pt x="4532108" y="8325246"/>
                  </a:moveTo>
                  <a:cubicBezTo>
                    <a:pt x="4534757" y="8514755"/>
                    <a:pt x="4535941" y="8535582"/>
                    <a:pt x="4540108" y="8790044"/>
                  </a:cubicBezTo>
                  <a:cubicBezTo>
                    <a:pt x="4250673" y="8790095"/>
                    <a:pt x="4214305" y="8789632"/>
                    <a:pt x="4131330" y="8791664"/>
                  </a:cubicBezTo>
                  <a:cubicBezTo>
                    <a:pt x="4130301" y="8736585"/>
                    <a:pt x="4125594" y="8326558"/>
                    <a:pt x="4125568" y="8324630"/>
                  </a:cubicBezTo>
                  <a:cubicBezTo>
                    <a:pt x="4304095" y="8321492"/>
                    <a:pt x="4420918" y="8324886"/>
                    <a:pt x="4532108" y="8325246"/>
                  </a:cubicBezTo>
                  <a:close/>
                  <a:moveTo>
                    <a:pt x="4531774" y="6852326"/>
                  </a:moveTo>
                  <a:cubicBezTo>
                    <a:pt x="4769612" y="6852351"/>
                    <a:pt x="4746155" y="6847157"/>
                    <a:pt x="4937182" y="6848392"/>
                  </a:cubicBezTo>
                  <a:cubicBezTo>
                    <a:pt x="4938519" y="6951169"/>
                    <a:pt x="4940269" y="7067728"/>
                    <a:pt x="4942840" y="7170428"/>
                  </a:cubicBezTo>
                  <a:cubicBezTo>
                    <a:pt x="4947496" y="7363459"/>
                    <a:pt x="5023783" y="7318281"/>
                    <a:pt x="4580309" y="7318281"/>
                  </a:cubicBezTo>
                  <a:cubicBezTo>
                    <a:pt x="4526964" y="7318306"/>
                    <a:pt x="4539207" y="7394598"/>
                    <a:pt x="4531774" y="6852326"/>
                  </a:cubicBezTo>
                  <a:close/>
                  <a:moveTo>
                    <a:pt x="4580309" y="7342142"/>
                  </a:moveTo>
                  <a:cubicBezTo>
                    <a:pt x="4582598" y="7342142"/>
                    <a:pt x="4946313" y="7342528"/>
                    <a:pt x="4946364" y="7345768"/>
                  </a:cubicBezTo>
                  <a:cubicBezTo>
                    <a:pt x="4954775" y="7881817"/>
                    <a:pt x="4975840" y="7808714"/>
                    <a:pt x="4888879" y="7808714"/>
                  </a:cubicBezTo>
                  <a:cubicBezTo>
                    <a:pt x="4742297" y="7808714"/>
                    <a:pt x="4732420" y="7806580"/>
                    <a:pt x="4580309" y="7806580"/>
                  </a:cubicBezTo>
                  <a:cubicBezTo>
                    <a:pt x="4538770" y="7806580"/>
                    <a:pt x="4548467" y="7828745"/>
                    <a:pt x="4546383" y="7696397"/>
                  </a:cubicBezTo>
                  <a:cubicBezTo>
                    <a:pt x="4539773" y="7273488"/>
                    <a:pt x="4524778" y="7342194"/>
                    <a:pt x="4580309" y="7342142"/>
                  </a:cubicBezTo>
                  <a:close/>
                  <a:moveTo>
                    <a:pt x="4580309" y="7830467"/>
                  </a:moveTo>
                  <a:cubicBezTo>
                    <a:pt x="5013264" y="7830467"/>
                    <a:pt x="4953206" y="7824733"/>
                    <a:pt x="4953592" y="7872354"/>
                  </a:cubicBezTo>
                  <a:cubicBezTo>
                    <a:pt x="4954543" y="7985263"/>
                    <a:pt x="4954981" y="8003314"/>
                    <a:pt x="4959816" y="8301950"/>
                  </a:cubicBezTo>
                  <a:cubicBezTo>
                    <a:pt x="4873807" y="8303005"/>
                    <a:pt x="4811614" y="8301847"/>
                    <a:pt x="4552865" y="8301436"/>
                  </a:cubicBezTo>
                  <a:cubicBezTo>
                    <a:pt x="4545972" y="7771172"/>
                    <a:pt x="4534140" y="7830467"/>
                    <a:pt x="4580309" y="7830467"/>
                  </a:cubicBezTo>
                  <a:close/>
                  <a:moveTo>
                    <a:pt x="4580309" y="8325323"/>
                  </a:moveTo>
                  <a:cubicBezTo>
                    <a:pt x="4703408" y="8325323"/>
                    <a:pt x="4865422" y="8326970"/>
                    <a:pt x="4960202" y="8325812"/>
                  </a:cubicBezTo>
                  <a:cubicBezTo>
                    <a:pt x="4969178" y="8878523"/>
                    <a:pt x="4989292" y="8792666"/>
                    <a:pt x="4888853" y="8792666"/>
                  </a:cubicBezTo>
                  <a:cubicBezTo>
                    <a:pt x="4505693" y="8792666"/>
                    <a:pt x="4561301" y="8800303"/>
                    <a:pt x="4560530" y="8749648"/>
                  </a:cubicBezTo>
                  <a:cubicBezTo>
                    <a:pt x="4552865" y="8259806"/>
                    <a:pt x="4541316" y="8325323"/>
                    <a:pt x="4580309" y="8325323"/>
                  </a:cubicBezTo>
                  <a:close/>
                  <a:moveTo>
                    <a:pt x="4967404" y="7345356"/>
                  </a:moveTo>
                  <a:cubicBezTo>
                    <a:pt x="4967327" y="7341114"/>
                    <a:pt x="5181682" y="7339365"/>
                    <a:pt x="5351310" y="7341217"/>
                  </a:cubicBezTo>
                  <a:cubicBezTo>
                    <a:pt x="5382483" y="7341551"/>
                    <a:pt x="5375667" y="7288067"/>
                    <a:pt x="5382071" y="7696886"/>
                  </a:cubicBezTo>
                  <a:cubicBezTo>
                    <a:pt x="5384335" y="7840753"/>
                    <a:pt x="5455221" y="7806759"/>
                    <a:pt x="5042971" y="7808405"/>
                  </a:cubicBezTo>
                  <a:cubicBezTo>
                    <a:pt x="4949271" y="7808765"/>
                    <a:pt x="4975866" y="7885366"/>
                    <a:pt x="4967404" y="7345356"/>
                  </a:cubicBezTo>
                  <a:close/>
                  <a:moveTo>
                    <a:pt x="5043074" y="7832319"/>
                  </a:moveTo>
                  <a:cubicBezTo>
                    <a:pt x="5437551" y="7830725"/>
                    <a:pt x="5384258" y="7821776"/>
                    <a:pt x="5385363" y="7872380"/>
                  </a:cubicBezTo>
                  <a:cubicBezTo>
                    <a:pt x="5396243" y="8368986"/>
                    <a:pt x="5399047" y="8301256"/>
                    <a:pt x="5351618" y="8300022"/>
                  </a:cubicBezTo>
                  <a:cubicBezTo>
                    <a:pt x="5250639" y="8297245"/>
                    <a:pt x="5147834" y="8297116"/>
                    <a:pt x="5042739" y="8300125"/>
                  </a:cubicBezTo>
                  <a:cubicBezTo>
                    <a:pt x="4960202" y="8302387"/>
                    <a:pt x="4981550" y="8344763"/>
                    <a:pt x="4976740" y="8047541"/>
                  </a:cubicBezTo>
                  <a:cubicBezTo>
                    <a:pt x="4972702" y="7788966"/>
                    <a:pt x="4958556" y="7832679"/>
                    <a:pt x="5043074" y="7832319"/>
                  </a:cubicBezTo>
                  <a:close/>
                  <a:moveTo>
                    <a:pt x="5043305" y="8324012"/>
                  </a:moveTo>
                  <a:cubicBezTo>
                    <a:pt x="5153750" y="8320978"/>
                    <a:pt x="5246241" y="8321158"/>
                    <a:pt x="5351130" y="8323909"/>
                  </a:cubicBezTo>
                  <a:cubicBezTo>
                    <a:pt x="5400179" y="8325246"/>
                    <a:pt x="5389376" y="8309921"/>
                    <a:pt x="5390765" y="8398941"/>
                  </a:cubicBezTo>
                  <a:cubicBezTo>
                    <a:pt x="5397915" y="8854944"/>
                    <a:pt x="5412216" y="8793823"/>
                    <a:pt x="5351438" y="8793592"/>
                  </a:cubicBezTo>
                  <a:cubicBezTo>
                    <a:pt x="4930932" y="8791895"/>
                    <a:pt x="4989035" y="8807195"/>
                    <a:pt x="4988135" y="8749622"/>
                  </a:cubicBezTo>
                  <a:cubicBezTo>
                    <a:pt x="4980213" y="8260680"/>
                    <a:pt x="4956498" y="8326507"/>
                    <a:pt x="5043305" y="8324012"/>
                  </a:cubicBezTo>
                  <a:close/>
                  <a:moveTo>
                    <a:pt x="5395626" y="7345356"/>
                  </a:moveTo>
                  <a:cubicBezTo>
                    <a:pt x="5395575" y="7341628"/>
                    <a:pt x="5803632" y="7338774"/>
                    <a:pt x="5805535" y="7338774"/>
                  </a:cubicBezTo>
                  <a:cubicBezTo>
                    <a:pt x="5808982" y="7549496"/>
                    <a:pt x="5803503" y="7543351"/>
                    <a:pt x="5809805" y="7807685"/>
                  </a:cubicBezTo>
                  <a:cubicBezTo>
                    <a:pt x="5323429" y="7807788"/>
                    <a:pt x="5405477" y="7846975"/>
                    <a:pt x="5403111" y="7696449"/>
                  </a:cubicBezTo>
                  <a:cubicBezTo>
                    <a:pt x="5400384" y="7520825"/>
                    <a:pt x="5398353" y="7519951"/>
                    <a:pt x="5395626" y="7345356"/>
                  </a:cubicBezTo>
                  <a:close/>
                  <a:moveTo>
                    <a:pt x="5505659" y="8325992"/>
                  </a:moveTo>
                  <a:cubicBezTo>
                    <a:pt x="5880357" y="8325992"/>
                    <a:pt x="5816672" y="8294982"/>
                    <a:pt x="5818293" y="8399019"/>
                  </a:cubicBezTo>
                  <a:cubicBezTo>
                    <a:pt x="5825109" y="8836920"/>
                    <a:pt x="5838612" y="8792717"/>
                    <a:pt x="5814255" y="8792717"/>
                  </a:cubicBezTo>
                  <a:cubicBezTo>
                    <a:pt x="5356299" y="8792717"/>
                    <a:pt x="5417977" y="8812080"/>
                    <a:pt x="5416974" y="8749648"/>
                  </a:cubicBezTo>
                  <a:cubicBezTo>
                    <a:pt x="5409104" y="8245407"/>
                    <a:pt x="5384849" y="8325992"/>
                    <a:pt x="5505659" y="8325992"/>
                  </a:cubicBezTo>
                  <a:close/>
                  <a:moveTo>
                    <a:pt x="5826600" y="7338774"/>
                  </a:moveTo>
                  <a:cubicBezTo>
                    <a:pt x="5828427" y="7338774"/>
                    <a:pt x="6233655" y="7340497"/>
                    <a:pt x="6233732" y="7345768"/>
                  </a:cubicBezTo>
                  <a:cubicBezTo>
                    <a:pt x="6237847" y="7619746"/>
                    <a:pt x="6239108" y="7709151"/>
                    <a:pt x="6240856" y="7810951"/>
                  </a:cubicBezTo>
                  <a:cubicBezTo>
                    <a:pt x="5948902" y="7813085"/>
                    <a:pt x="6017370" y="7808020"/>
                    <a:pt x="5830921" y="7807685"/>
                  </a:cubicBezTo>
                  <a:cubicBezTo>
                    <a:pt x="5824414" y="7538568"/>
                    <a:pt x="5830073" y="7554793"/>
                    <a:pt x="5826600" y="7338774"/>
                  </a:cubicBezTo>
                  <a:close/>
                  <a:moveTo>
                    <a:pt x="6241268" y="7834890"/>
                  </a:moveTo>
                  <a:cubicBezTo>
                    <a:pt x="6246824" y="8149803"/>
                    <a:pt x="6239853" y="7758907"/>
                    <a:pt x="6249241" y="8300716"/>
                  </a:cubicBezTo>
                  <a:cubicBezTo>
                    <a:pt x="6166884" y="8301025"/>
                    <a:pt x="6065596" y="8301050"/>
                    <a:pt x="5968630" y="8300407"/>
                  </a:cubicBezTo>
                  <a:cubicBezTo>
                    <a:pt x="5792238" y="8299250"/>
                    <a:pt x="5847126" y="8387268"/>
                    <a:pt x="5832645" y="7871146"/>
                  </a:cubicBezTo>
                  <a:cubicBezTo>
                    <a:pt x="5830819" y="7807788"/>
                    <a:pt x="5774516" y="7838053"/>
                    <a:pt x="6241268" y="7834890"/>
                  </a:cubicBezTo>
                  <a:close/>
                  <a:moveTo>
                    <a:pt x="6247929" y="6994367"/>
                  </a:moveTo>
                  <a:cubicBezTo>
                    <a:pt x="6245280" y="6824915"/>
                    <a:pt x="6236021" y="6850835"/>
                    <a:pt x="6277277" y="6850397"/>
                  </a:cubicBezTo>
                  <a:cubicBezTo>
                    <a:pt x="6368559" y="6849421"/>
                    <a:pt x="6375118" y="6849600"/>
                    <a:pt x="6654110" y="6849446"/>
                  </a:cubicBezTo>
                  <a:cubicBezTo>
                    <a:pt x="6659537" y="7396578"/>
                    <a:pt x="6691378" y="7318589"/>
                    <a:pt x="6585975" y="7317175"/>
                  </a:cubicBezTo>
                  <a:cubicBezTo>
                    <a:pt x="6503438" y="7316069"/>
                    <a:pt x="6408298" y="7315631"/>
                    <a:pt x="6277097" y="7316866"/>
                  </a:cubicBezTo>
                  <a:cubicBezTo>
                    <a:pt x="6246618" y="7317175"/>
                    <a:pt x="6253666" y="7361016"/>
                    <a:pt x="6247929" y="6994367"/>
                  </a:cubicBezTo>
                  <a:close/>
                  <a:moveTo>
                    <a:pt x="6277251" y="7340805"/>
                  </a:moveTo>
                  <a:cubicBezTo>
                    <a:pt x="6695828" y="7336845"/>
                    <a:pt x="6662314" y="7343634"/>
                    <a:pt x="6662340" y="7345794"/>
                  </a:cubicBezTo>
                  <a:cubicBezTo>
                    <a:pt x="6670828" y="7888425"/>
                    <a:pt x="6699918" y="7811053"/>
                    <a:pt x="6585847" y="7810437"/>
                  </a:cubicBezTo>
                  <a:cubicBezTo>
                    <a:pt x="6499529" y="7809974"/>
                    <a:pt x="6383657" y="7809845"/>
                    <a:pt x="6277071" y="7810694"/>
                  </a:cubicBezTo>
                  <a:cubicBezTo>
                    <a:pt x="6256932" y="7810848"/>
                    <a:pt x="6262101" y="7828179"/>
                    <a:pt x="6260044" y="7696474"/>
                  </a:cubicBezTo>
                  <a:cubicBezTo>
                    <a:pt x="6253999" y="7292670"/>
                    <a:pt x="6245898" y="7341088"/>
                    <a:pt x="6277251" y="7340805"/>
                  </a:cubicBezTo>
                  <a:close/>
                  <a:moveTo>
                    <a:pt x="7048689" y="6332399"/>
                  </a:moveTo>
                  <a:cubicBezTo>
                    <a:pt x="6609561" y="6332399"/>
                    <a:pt x="6666584" y="6358010"/>
                    <a:pt x="6665555" y="6292389"/>
                  </a:cubicBezTo>
                  <a:cubicBezTo>
                    <a:pt x="6657633" y="5786630"/>
                    <a:pt x="6638523" y="5868425"/>
                    <a:pt x="6740119" y="5868425"/>
                  </a:cubicBezTo>
                  <a:cubicBezTo>
                    <a:pt x="7122250" y="5868425"/>
                    <a:pt x="7068160" y="5840988"/>
                    <a:pt x="7069729" y="5941863"/>
                  </a:cubicBezTo>
                  <a:cubicBezTo>
                    <a:pt x="7076776" y="6392929"/>
                    <a:pt x="7078088" y="6332399"/>
                    <a:pt x="7048689" y="6332399"/>
                  </a:cubicBezTo>
                  <a:close/>
                  <a:moveTo>
                    <a:pt x="7048689" y="5843611"/>
                  </a:moveTo>
                  <a:cubicBezTo>
                    <a:pt x="6590271" y="5843611"/>
                    <a:pt x="6659819" y="5869505"/>
                    <a:pt x="6657787" y="5765982"/>
                  </a:cubicBezTo>
                  <a:cubicBezTo>
                    <a:pt x="6648528" y="5299951"/>
                    <a:pt x="6631063" y="5374134"/>
                    <a:pt x="6740119" y="5374134"/>
                  </a:cubicBezTo>
                  <a:cubicBezTo>
                    <a:pt x="7109158" y="5374134"/>
                    <a:pt x="7060546" y="5355620"/>
                    <a:pt x="7060803" y="5415353"/>
                  </a:cubicBezTo>
                  <a:cubicBezTo>
                    <a:pt x="7062836" y="5894704"/>
                    <a:pt x="7081252" y="5843611"/>
                    <a:pt x="7048689" y="5843611"/>
                  </a:cubicBezTo>
                  <a:close/>
                  <a:moveTo>
                    <a:pt x="7048689" y="5349732"/>
                  </a:moveTo>
                  <a:cubicBezTo>
                    <a:pt x="6569515" y="5349732"/>
                    <a:pt x="6652026" y="5384060"/>
                    <a:pt x="6649763" y="5239653"/>
                  </a:cubicBezTo>
                  <a:cubicBezTo>
                    <a:pt x="6641943" y="4751662"/>
                    <a:pt x="6644593" y="4919699"/>
                    <a:pt x="6644052" y="4883418"/>
                  </a:cubicBezTo>
                  <a:cubicBezTo>
                    <a:pt x="6706476" y="4883186"/>
                    <a:pt x="6755140" y="4883263"/>
                    <a:pt x="7048689" y="4883315"/>
                  </a:cubicBezTo>
                  <a:cubicBezTo>
                    <a:pt x="7050489" y="4883315"/>
                    <a:pt x="7070166" y="5349732"/>
                    <a:pt x="7048689" y="5349732"/>
                  </a:cubicBezTo>
                  <a:close/>
                  <a:moveTo>
                    <a:pt x="7048689" y="4859453"/>
                  </a:moveTo>
                  <a:cubicBezTo>
                    <a:pt x="6762728" y="4859402"/>
                    <a:pt x="6706863" y="4859324"/>
                    <a:pt x="6643667" y="4859556"/>
                  </a:cubicBezTo>
                  <a:cubicBezTo>
                    <a:pt x="6641018" y="4705480"/>
                    <a:pt x="6635899" y="4612192"/>
                    <a:pt x="6634716" y="4393858"/>
                  </a:cubicBezTo>
                  <a:cubicBezTo>
                    <a:pt x="6637417" y="4393858"/>
                    <a:pt x="7040073" y="4393190"/>
                    <a:pt x="7043262" y="4393190"/>
                  </a:cubicBezTo>
                  <a:cubicBezTo>
                    <a:pt x="7045680" y="4508669"/>
                    <a:pt x="7050876" y="4859453"/>
                    <a:pt x="7048689" y="4859453"/>
                  </a:cubicBezTo>
                  <a:close/>
                  <a:moveTo>
                    <a:pt x="6634588" y="4369945"/>
                  </a:moveTo>
                  <a:cubicBezTo>
                    <a:pt x="6634588" y="4367631"/>
                    <a:pt x="6630370" y="3905070"/>
                    <a:pt x="6630344" y="3903116"/>
                  </a:cubicBezTo>
                  <a:cubicBezTo>
                    <a:pt x="6884129" y="3905045"/>
                    <a:pt x="6867488" y="3900159"/>
                    <a:pt x="7033900" y="3899851"/>
                  </a:cubicBezTo>
                  <a:cubicBezTo>
                    <a:pt x="7033926" y="3901676"/>
                    <a:pt x="7042593" y="4360225"/>
                    <a:pt x="7042645" y="4362925"/>
                  </a:cubicBezTo>
                  <a:cubicBezTo>
                    <a:pt x="7042825" y="4372542"/>
                    <a:pt x="7085547" y="4369379"/>
                    <a:pt x="6634588" y="4369945"/>
                  </a:cubicBezTo>
                  <a:close/>
                  <a:moveTo>
                    <a:pt x="6630035" y="3879228"/>
                  </a:moveTo>
                  <a:cubicBezTo>
                    <a:pt x="6627206" y="3676606"/>
                    <a:pt x="6623939" y="3677943"/>
                    <a:pt x="6619824" y="3410111"/>
                  </a:cubicBezTo>
                  <a:cubicBezTo>
                    <a:pt x="6689706" y="3408800"/>
                    <a:pt x="6783664" y="3408569"/>
                    <a:pt x="6894211" y="3410497"/>
                  </a:cubicBezTo>
                  <a:cubicBezTo>
                    <a:pt x="7068314" y="3413531"/>
                    <a:pt x="7024589" y="3323071"/>
                    <a:pt x="7032871" y="3836595"/>
                  </a:cubicBezTo>
                  <a:cubicBezTo>
                    <a:pt x="7033514" y="3879691"/>
                    <a:pt x="7101417" y="3882905"/>
                    <a:pt x="6630035" y="3879228"/>
                  </a:cubicBezTo>
                  <a:close/>
                  <a:moveTo>
                    <a:pt x="6619438" y="3386198"/>
                  </a:moveTo>
                  <a:cubicBezTo>
                    <a:pt x="6614706" y="3078947"/>
                    <a:pt x="6614140" y="3065885"/>
                    <a:pt x="6614371" y="2959276"/>
                  </a:cubicBezTo>
                  <a:cubicBezTo>
                    <a:pt x="6614474" y="2908261"/>
                    <a:pt x="6546829" y="2919009"/>
                    <a:pt x="7020294" y="2918289"/>
                  </a:cubicBezTo>
                  <a:cubicBezTo>
                    <a:pt x="7022712" y="3200212"/>
                    <a:pt x="7025155" y="3259919"/>
                    <a:pt x="7027650" y="3387920"/>
                  </a:cubicBezTo>
                  <a:cubicBezTo>
                    <a:pt x="6890276" y="3387689"/>
                    <a:pt x="6789400" y="3382983"/>
                    <a:pt x="6619438" y="3386198"/>
                  </a:cubicBezTo>
                  <a:close/>
                  <a:moveTo>
                    <a:pt x="6614371" y="2895353"/>
                  </a:moveTo>
                  <a:cubicBezTo>
                    <a:pt x="6613471" y="2663108"/>
                    <a:pt x="6606783" y="2621787"/>
                    <a:pt x="6603775" y="2427933"/>
                  </a:cubicBezTo>
                  <a:cubicBezTo>
                    <a:pt x="7060752" y="2427676"/>
                    <a:pt x="7015073" y="2425284"/>
                    <a:pt x="7015226" y="2433333"/>
                  </a:cubicBezTo>
                  <a:cubicBezTo>
                    <a:pt x="7015639" y="2460923"/>
                    <a:pt x="7014429" y="2337781"/>
                    <a:pt x="7020088" y="2894427"/>
                  </a:cubicBezTo>
                  <a:cubicBezTo>
                    <a:pt x="6887704" y="2894607"/>
                    <a:pt x="6782250" y="2897179"/>
                    <a:pt x="6614371" y="2895353"/>
                  </a:cubicBezTo>
                  <a:close/>
                  <a:moveTo>
                    <a:pt x="6603440" y="2403942"/>
                  </a:moveTo>
                  <a:cubicBezTo>
                    <a:pt x="6601793" y="2277689"/>
                    <a:pt x="6605497" y="2126545"/>
                    <a:pt x="6598322" y="1936445"/>
                  </a:cubicBezTo>
                  <a:cubicBezTo>
                    <a:pt x="6789117" y="1941819"/>
                    <a:pt x="6898146" y="1934851"/>
                    <a:pt x="7005144" y="1934156"/>
                  </a:cubicBezTo>
                  <a:cubicBezTo>
                    <a:pt x="7010057" y="2242513"/>
                    <a:pt x="7013015" y="2303479"/>
                    <a:pt x="7014763" y="2403814"/>
                  </a:cubicBezTo>
                  <a:lnTo>
                    <a:pt x="6603440" y="2403942"/>
                  </a:lnTo>
                  <a:close/>
                  <a:moveTo>
                    <a:pt x="6585899" y="2895019"/>
                  </a:moveTo>
                  <a:cubicBezTo>
                    <a:pt x="6103766" y="2889182"/>
                    <a:pt x="6183319" y="2938731"/>
                    <a:pt x="6180902" y="2783653"/>
                  </a:cubicBezTo>
                  <a:cubicBezTo>
                    <a:pt x="6178201" y="2612247"/>
                    <a:pt x="6179873" y="2607053"/>
                    <a:pt x="6177146" y="2432973"/>
                  </a:cubicBezTo>
                  <a:cubicBezTo>
                    <a:pt x="6176967" y="2420964"/>
                    <a:pt x="6136791" y="2427778"/>
                    <a:pt x="6582709" y="2427933"/>
                  </a:cubicBezTo>
                  <a:cubicBezTo>
                    <a:pt x="6585256" y="2605279"/>
                    <a:pt x="6601382" y="2895224"/>
                    <a:pt x="6585899" y="2895019"/>
                  </a:cubicBezTo>
                  <a:close/>
                  <a:moveTo>
                    <a:pt x="6170408" y="3409263"/>
                  </a:moveTo>
                  <a:cubicBezTo>
                    <a:pt x="6171668" y="3516025"/>
                    <a:pt x="6173366" y="3593294"/>
                    <a:pt x="6178047" y="3875474"/>
                  </a:cubicBezTo>
                  <a:cubicBezTo>
                    <a:pt x="6118941" y="3875140"/>
                    <a:pt x="5772922" y="3876014"/>
                    <a:pt x="5771018" y="3876014"/>
                  </a:cubicBezTo>
                  <a:cubicBezTo>
                    <a:pt x="5767160" y="3617671"/>
                    <a:pt x="5769732" y="3657964"/>
                    <a:pt x="5765386" y="3411731"/>
                  </a:cubicBezTo>
                  <a:cubicBezTo>
                    <a:pt x="5984628" y="3412014"/>
                    <a:pt x="5996614" y="3408311"/>
                    <a:pt x="6170408" y="3409263"/>
                  </a:cubicBezTo>
                  <a:close/>
                  <a:moveTo>
                    <a:pt x="6122876" y="3385272"/>
                  </a:moveTo>
                  <a:cubicBezTo>
                    <a:pt x="5700955" y="3385272"/>
                    <a:pt x="5765591" y="3413994"/>
                    <a:pt x="5763405" y="3309803"/>
                  </a:cubicBezTo>
                  <a:cubicBezTo>
                    <a:pt x="5753914" y="2855137"/>
                    <a:pt x="5740051" y="2920758"/>
                    <a:pt x="5814255" y="2920758"/>
                  </a:cubicBezTo>
                  <a:cubicBezTo>
                    <a:pt x="6216833" y="2920758"/>
                    <a:pt x="6162229" y="2906333"/>
                    <a:pt x="6163772" y="2959637"/>
                  </a:cubicBezTo>
                  <a:cubicBezTo>
                    <a:pt x="6178278" y="3454210"/>
                    <a:pt x="6175964" y="3385272"/>
                    <a:pt x="6122876" y="3385272"/>
                  </a:cubicBezTo>
                  <a:close/>
                  <a:moveTo>
                    <a:pt x="6122876" y="2896587"/>
                  </a:moveTo>
                  <a:cubicBezTo>
                    <a:pt x="5682051" y="2896587"/>
                    <a:pt x="5757824" y="2929012"/>
                    <a:pt x="5755534" y="2783602"/>
                  </a:cubicBezTo>
                  <a:cubicBezTo>
                    <a:pt x="5748873" y="2357684"/>
                    <a:pt x="5719320" y="2428936"/>
                    <a:pt x="5814255" y="2428936"/>
                  </a:cubicBezTo>
                  <a:cubicBezTo>
                    <a:pt x="6185300" y="2428936"/>
                    <a:pt x="6155850" y="2418547"/>
                    <a:pt x="6156081" y="2433410"/>
                  </a:cubicBezTo>
                  <a:cubicBezTo>
                    <a:pt x="6164518" y="2970565"/>
                    <a:pt x="6174497" y="2896587"/>
                    <a:pt x="6122876" y="2896587"/>
                  </a:cubicBezTo>
                  <a:close/>
                  <a:moveTo>
                    <a:pt x="6122876" y="2402039"/>
                  </a:moveTo>
                  <a:cubicBezTo>
                    <a:pt x="5967601" y="2402039"/>
                    <a:pt x="5967498" y="2405048"/>
                    <a:pt x="5814281" y="2405048"/>
                  </a:cubicBezTo>
                  <a:cubicBezTo>
                    <a:pt x="5720529" y="2405048"/>
                    <a:pt x="5748435" y="2476557"/>
                    <a:pt x="5739691" y="1934388"/>
                  </a:cubicBezTo>
                  <a:cubicBezTo>
                    <a:pt x="5889462" y="1932228"/>
                    <a:pt x="5987534" y="1937396"/>
                    <a:pt x="6149265" y="1936934"/>
                  </a:cubicBezTo>
                  <a:cubicBezTo>
                    <a:pt x="6161200" y="2477766"/>
                    <a:pt x="6164029" y="2402039"/>
                    <a:pt x="6122876" y="2402039"/>
                  </a:cubicBezTo>
                  <a:close/>
                  <a:moveTo>
                    <a:pt x="5742314" y="3310369"/>
                  </a:moveTo>
                  <a:cubicBezTo>
                    <a:pt x="5744346" y="3408208"/>
                    <a:pt x="5818961" y="3389643"/>
                    <a:pt x="5351464" y="3386506"/>
                  </a:cubicBezTo>
                  <a:cubicBezTo>
                    <a:pt x="5328675" y="3386352"/>
                    <a:pt x="5337163" y="3439219"/>
                    <a:pt x="5327672" y="2958968"/>
                  </a:cubicBezTo>
                  <a:cubicBezTo>
                    <a:pt x="5326618" y="2906384"/>
                    <a:pt x="5268824" y="2919575"/>
                    <a:pt x="5659982" y="2920603"/>
                  </a:cubicBezTo>
                  <a:cubicBezTo>
                    <a:pt x="5759264" y="2920886"/>
                    <a:pt x="5732694" y="2849891"/>
                    <a:pt x="5742314" y="3310369"/>
                  </a:cubicBezTo>
                  <a:close/>
                  <a:moveTo>
                    <a:pt x="5659957" y="2896690"/>
                  </a:moveTo>
                  <a:cubicBezTo>
                    <a:pt x="5257198" y="2895610"/>
                    <a:pt x="5326746" y="2926132"/>
                    <a:pt x="5324535" y="2783653"/>
                  </a:cubicBezTo>
                  <a:cubicBezTo>
                    <a:pt x="5318130" y="2375683"/>
                    <a:pt x="5302852" y="2429964"/>
                    <a:pt x="5351489" y="2429450"/>
                  </a:cubicBezTo>
                  <a:cubicBezTo>
                    <a:pt x="5760756" y="2425027"/>
                    <a:pt x="5726599" y="2429733"/>
                    <a:pt x="5726650" y="2433384"/>
                  </a:cubicBezTo>
                  <a:cubicBezTo>
                    <a:pt x="5735061" y="2972673"/>
                    <a:pt x="5766131" y="2896973"/>
                    <a:pt x="5659957" y="2896690"/>
                  </a:cubicBezTo>
                  <a:close/>
                  <a:moveTo>
                    <a:pt x="5659957" y="2404893"/>
                  </a:moveTo>
                  <a:cubicBezTo>
                    <a:pt x="5562527" y="2404637"/>
                    <a:pt x="5448713" y="2404508"/>
                    <a:pt x="5351310" y="2405562"/>
                  </a:cubicBezTo>
                  <a:cubicBezTo>
                    <a:pt x="5305424" y="2406051"/>
                    <a:pt x="5316638" y="2478794"/>
                    <a:pt x="5310182" y="1937294"/>
                  </a:cubicBezTo>
                  <a:cubicBezTo>
                    <a:pt x="5641104" y="1940405"/>
                    <a:pt x="5587142" y="1937371"/>
                    <a:pt x="5718600" y="1934748"/>
                  </a:cubicBezTo>
                  <a:cubicBezTo>
                    <a:pt x="5727345" y="2476171"/>
                    <a:pt x="5752680" y="2404996"/>
                    <a:pt x="5659957" y="2404893"/>
                  </a:cubicBezTo>
                  <a:close/>
                  <a:moveTo>
                    <a:pt x="5312986" y="3310369"/>
                  </a:moveTo>
                  <a:cubicBezTo>
                    <a:pt x="5315172" y="3410446"/>
                    <a:pt x="5388141" y="3386198"/>
                    <a:pt x="4906806" y="3386352"/>
                  </a:cubicBezTo>
                  <a:cubicBezTo>
                    <a:pt x="4901919" y="3071362"/>
                    <a:pt x="4902150" y="3063313"/>
                    <a:pt x="4898447" y="2958762"/>
                  </a:cubicBezTo>
                  <a:cubicBezTo>
                    <a:pt x="4896415" y="2901550"/>
                    <a:pt x="4851481" y="2918006"/>
                    <a:pt x="5197166" y="2918238"/>
                  </a:cubicBezTo>
                  <a:cubicBezTo>
                    <a:pt x="5335826" y="2918238"/>
                    <a:pt x="5302672" y="2839632"/>
                    <a:pt x="5312986" y="3310369"/>
                  </a:cubicBezTo>
                  <a:close/>
                  <a:moveTo>
                    <a:pt x="4896338" y="2894144"/>
                  </a:moveTo>
                  <a:cubicBezTo>
                    <a:pt x="4889727" y="2664034"/>
                    <a:pt x="4895720" y="2622944"/>
                    <a:pt x="4892737" y="2432921"/>
                  </a:cubicBezTo>
                  <a:cubicBezTo>
                    <a:pt x="4892634" y="2425490"/>
                    <a:pt x="4891374" y="2432921"/>
                    <a:pt x="5297013" y="2429964"/>
                  </a:cubicBezTo>
                  <a:cubicBezTo>
                    <a:pt x="5297065" y="2432561"/>
                    <a:pt x="5297116" y="2449609"/>
                    <a:pt x="5305347" y="2894864"/>
                  </a:cubicBezTo>
                  <a:cubicBezTo>
                    <a:pt x="5246421" y="2894221"/>
                    <a:pt x="5222552" y="2894376"/>
                    <a:pt x="4896338" y="2894144"/>
                  </a:cubicBezTo>
                  <a:close/>
                  <a:moveTo>
                    <a:pt x="4888853" y="4371282"/>
                  </a:moveTo>
                  <a:cubicBezTo>
                    <a:pt x="4445584" y="4371282"/>
                    <a:pt x="4492447" y="4373211"/>
                    <a:pt x="4492550" y="4362719"/>
                  </a:cubicBezTo>
                  <a:cubicBezTo>
                    <a:pt x="4493476" y="4254388"/>
                    <a:pt x="4492627" y="4235720"/>
                    <a:pt x="4487406" y="3903810"/>
                  </a:cubicBezTo>
                  <a:cubicBezTo>
                    <a:pt x="4730028" y="3903862"/>
                    <a:pt x="4764468" y="3902833"/>
                    <a:pt x="4892351" y="3902833"/>
                  </a:cubicBezTo>
                  <a:cubicBezTo>
                    <a:pt x="4901636" y="4427492"/>
                    <a:pt x="4908118" y="4371282"/>
                    <a:pt x="4888853" y="4371282"/>
                  </a:cubicBezTo>
                  <a:close/>
                  <a:moveTo>
                    <a:pt x="4888853" y="3878971"/>
                  </a:moveTo>
                  <a:cubicBezTo>
                    <a:pt x="4416957" y="3878971"/>
                    <a:pt x="4487303" y="3898488"/>
                    <a:pt x="4486326" y="3836055"/>
                  </a:cubicBezTo>
                  <a:cubicBezTo>
                    <a:pt x="4478404" y="3330657"/>
                    <a:pt x="4446587" y="3409700"/>
                    <a:pt x="4580309" y="3409700"/>
                  </a:cubicBezTo>
                  <a:cubicBezTo>
                    <a:pt x="4724781" y="3409700"/>
                    <a:pt x="4738233" y="3410214"/>
                    <a:pt x="4886127" y="3410214"/>
                  </a:cubicBezTo>
                  <a:cubicBezTo>
                    <a:pt x="4894023" y="3918287"/>
                    <a:pt x="4891991" y="3878971"/>
                    <a:pt x="4888853" y="3878971"/>
                  </a:cubicBezTo>
                  <a:close/>
                  <a:moveTo>
                    <a:pt x="4477761" y="3385452"/>
                  </a:moveTo>
                  <a:cubicBezTo>
                    <a:pt x="4473363" y="3097230"/>
                    <a:pt x="4473234" y="3067145"/>
                    <a:pt x="4469941" y="2958865"/>
                  </a:cubicBezTo>
                  <a:cubicBezTo>
                    <a:pt x="4468167" y="2899956"/>
                    <a:pt x="4405151" y="2917878"/>
                    <a:pt x="4875967" y="2918032"/>
                  </a:cubicBezTo>
                  <a:cubicBezTo>
                    <a:pt x="4881497" y="3092704"/>
                    <a:pt x="4879439" y="2978510"/>
                    <a:pt x="4885767" y="3386378"/>
                  </a:cubicBezTo>
                  <a:cubicBezTo>
                    <a:pt x="4853822" y="3386352"/>
                    <a:pt x="4510477" y="3385735"/>
                    <a:pt x="4477761" y="3385452"/>
                  </a:cubicBezTo>
                  <a:close/>
                  <a:moveTo>
                    <a:pt x="4463615" y="2403634"/>
                  </a:moveTo>
                  <a:cubicBezTo>
                    <a:pt x="4458290" y="2066530"/>
                    <a:pt x="4457750" y="2021582"/>
                    <a:pt x="4455744" y="1936393"/>
                  </a:cubicBezTo>
                  <a:cubicBezTo>
                    <a:pt x="4610865" y="1939248"/>
                    <a:pt x="4744200" y="1935519"/>
                    <a:pt x="4862747" y="1935288"/>
                  </a:cubicBezTo>
                  <a:cubicBezTo>
                    <a:pt x="4864599" y="2013586"/>
                    <a:pt x="4871209" y="2403736"/>
                    <a:pt x="4871260" y="2406076"/>
                  </a:cubicBezTo>
                  <a:cubicBezTo>
                    <a:pt x="4700501" y="2405794"/>
                    <a:pt x="4698958" y="2401551"/>
                    <a:pt x="4463615" y="2403634"/>
                  </a:cubicBezTo>
                  <a:close/>
                  <a:moveTo>
                    <a:pt x="4456695" y="3385247"/>
                  </a:moveTo>
                  <a:cubicBezTo>
                    <a:pt x="4199155" y="3382495"/>
                    <a:pt x="4158156" y="3384861"/>
                    <a:pt x="4047172" y="3385581"/>
                  </a:cubicBezTo>
                  <a:cubicBezTo>
                    <a:pt x="4038761" y="2834540"/>
                    <a:pt x="4021709" y="2919009"/>
                    <a:pt x="4117595" y="2917852"/>
                  </a:cubicBezTo>
                  <a:cubicBezTo>
                    <a:pt x="4500524" y="2913249"/>
                    <a:pt x="4447256" y="2906512"/>
                    <a:pt x="4448851" y="2959637"/>
                  </a:cubicBezTo>
                  <a:cubicBezTo>
                    <a:pt x="4452452" y="3079050"/>
                    <a:pt x="4452503" y="3110703"/>
                    <a:pt x="4456695" y="3385247"/>
                  </a:cubicBezTo>
                  <a:close/>
                  <a:moveTo>
                    <a:pt x="4425908" y="2404019"/>
                  </a:moveTo>
                  <a:cubicBezTo>
                    <a:pt x="4316364" y="2405202"/>
                    <a:pt x="4230200" y="2405228"/>
                    <a:pt x="4117569" y="2404019"/>
                  </a:cubicBezTo>
                  <a:cubicBezTo>
                    <a:pt x="4007048" y="2402682"/>
                    <a:pt x="4030068" y="2491574"/>
                    <a:pt x="4023689" y="1934825"/>
                  </a:cubicBezTo>
                  <a:cubicBezTo>
                    <a:pt x="4229840" y="1934542"/>
                    <a:pt x="4291518" y="1932974"/>
                    <a:pt x="4434627" y="1935982"/>
                  </a:cubicBezTo>
                  <a:cubicBezTo>
                    <a:pt x="4446844" y="2455781"/>
                    <a:pt x="4447127" y="2403788"/>
                    <a:pt x="4425908" y="2404019"/>
                  </a:cubicBezTo>
                  <a:close/>
                  <a:moveTo>
                    <a:pt x="4026107" y="3385709"/>
                  </a:moveTo>
                  <a:cubicBezTo>
                    <a:pt x="3546495" y="3387920"/>
                    <a:pt x="3619130" y="3406846"/>
                    <a:pt x="3617921" y="3309957"/>
                  </a:cubicBezTo>
                  <a:cubicBezTo>
                    <a:pt x="3612211" y="2852566"/>
                    <a:pt x="3593126" y="2916464"/>
                    <a:pt x="3654573" y="2916464"/>
                  </a:cubicBezTo>
                  <a:cubicBezTo>
                    <a:pt x="4078963" y="2916464"/>
                    <a:pt x="4020808" y="2910138"/>
                    <a:pt x="4020808" y="2958711"/>
                  </a:cubicBezTo>
                  <a:cubicBezTo>
                    <a:pt x="4020911" y="3066399"/>
                    <a:pt x="4021091" y="3057965"/>
                    <a:pt x="4026107" y="3385709"/>
                  </a:cubicBezTo>
                  <a:close/>
                  <a:moveTo>
                    <a:pt x="3963169" y="2894864"/>
                  </a:moveTo>
                  <a:cubicBezTo>
                    <a:pt x="3809076" y="2894864"/>
                    <a:pt x="3808999" y="2892576"/>
                    <a:pt x="3654573" y="2892576"/>
                  </a:cubicBezTo>
                  <a:cubicBezTo>
                    <a:pt x="3598965" y="2892576"/>
                    <a:pt x="3610076" y="2914766"/>
                    <a:pt x="3608019" y="2783705"/>
                  </a:cubicBezTo>
                  <a:cubicBezTo>
                    <a:pt x="3601305" y="2355729"/>
                    <a:pt x="3586542" y="2425387"/>
                    <a:pt x="3654573" y="2425387"/>
                  </a:cubicBezTo>
                  <a:cubicBezTo>
                    <a:pt x="4052265" y="2425387"/>
                    <a:pt x="4010700" y="2425593"/>
                    <a:pt x="4010829" y="2433435"/>
                  </a:cubicBezTo>
                  <a:cubicBezTo>
                    <a:pt x="4019137" y="2964059"/>
                    <a:pt x="4047429" y="2894864"/>
                    <a:pt x="3963169" y="2894864"/>
                  </a:cubicBezTo>
                  <a:close/>
                  <a:moveTo>
                    <a:pt x="3654573" y="2401525"/>
                  </a:moveTo>
                  <a:cubicBezTo>
                    <a:pt x="3580420" y="2401525"/>
                    <a:pt x="3609382" y="2473420"/>
                    <a:pt x="3595981" y="1935031"/>
                  </a:cubicBezTo>
                  <a:cubicBezTo>
                    <a:pt x="3637597" y="1934851"/>
                    <a:pt x="3663704" y="1934902"/>
                    <a:pt x="3963194" y="1934851"/>
                  </a:cubicBezTo>
                  <a:cubicBezTo>
                    <a:pt x="4015690" y="1934851"/>
                    <a:pt x="4001595" y="1860539"/>
                    <a:pt x="4010366" y="2403196"/>
                  </a:cubicBezTo>
                  <a:cubicBezTo>
                    <a:pt x="3754111" y="2402451"/>
                    <a:pt x="3786031" y="2401525"/>
                    <a:pt x="3654573" y="2401525"/>
                  </a:cubicBezTo>
                  <a:close/>
                  <a:moveTo>
                    <a:pt x="3596856" y="3310266"/>
                  </a:moveTo>
                  <a:cubicBezTo>
                    <a:pt x="3598039" y="3405329"/>
                    <a:pt x="3675818" y="3388949"/>
                    <a:pt x="3191859" y="3386352"/>
                  </a:cubicBezTo>
                  <a:cubicBezTo>
                    <a:pt x="3188361" y="3386326"/>
                    <a:pt x="3191859" y="3227391"/>
                    <a:pt x="3183757" y="2958248"/>
                  </a:cubicBezTo>
                  <a:cubicBezTo>
                    <a:pt x="3181879" y="2894736"/>
                    <a:pt x="3133988" y="2929218"/>
                    <a:pt x="3500609" y="2918700"/>
                  </a:cubicBezTo>
                  <a:cubicBezTo>
                    <a:pt x="3609973" y="2915538"/>
                    <a:pt x="3590991" y="2842023"/>
                    <a:pt x="3596856" y="3310266"/>
                  </a:cubicBezTo>
                  <a:close/>
                  <a:moveTo>
                    <a:pt x="3500043" y="2894761"/>
                  </a:moveTo>
                  <a:cubicBezTo>
                    <a:pt x="3421878" y="2897024"/>
                    <a:pt x="3334274" y="2898181"/>
                    <a:pt x="3191988" y="2895481"/>
                  </a:cubicBezTo>
                  <a:cubicBezTo>
                    <a:pt x="3179050" y="2895250"/>
                    <a:pt x="3181828" y="2910832"/>
                    <a:pt x="3179770" y="2783679"/>
                  </a:cubicBezTo>
                  <a:cubicBezTo>
                    <a:pt x="3173340" y="2373626"/>
                    <a:pt x="3169379" y="2428807"/>
                    <a:pt x="3192039" y="2428267"/>
                  </a:cubicBezTo>
                  <a:cubicBezTo>
                    <a:pt x="3630961" y="2418187"/>
                    <a:pt x="3584073" y="2428704"/>
                    <a:pt x="3584124" y="2433358"/>
                  </a:cubicBezTo>
                  <a:cubicBezTo>
                    <a:pt x="3586850" y="2606642"/>
                    <a:pt x="3584227" y="2608853"/>
                    <a:pt x="3586953" y="2784090"/>
                  </a:cubicBezTo>
                  <a:cubicBezTo>
                    <a:pt x="3589037" y="2915795"/>
                    <a:pt x="3611696" y="2891573"/>
                    <a:pt x="3500043" y="2894761"/>
                  </a:cubicBezTo>
                  <a:close/>
                  <a:moveTo>
                    <a:pt x="3500223" y="2402091"/>
                  </a:moveTo>
                  <a:cubicBezTo>
                    <a:pt x="3317067" y="2403325"/>
                    <a:pt x="3307319" y="2401731"/>
                    <a:pt x="3191576" y="2404379"/>
                  </a:cubicBezTo>
                  <a:cubicBezTo>
                    <a:pt x="3169636" y="2404893"/>
                    <a:pt x="3173700" y="2462003"/>
                    <a:pt x="3169251" y="1937859"/>
                  </a:cubicBezTo>
                  <a:cubicBezTo>
                    <a:pt x="3297159" y="1936728"/>
                    <a:pt x="3072618" y="1938399"/>
                    <a:pt x="3574890" y="1935134"/>
                  </a:cubicBezTo>
                  <a:cubicBezTo>
                    <a:pt x="3588522" y="2489259"/>
                    <a:pt x="3606732" y="2401242"/>
                    <a:pt x="3500223" y="2402091"/>
                  </a:cubicBezTo>
                  <a:close/>
                  <a:moveTo>
                    <a:pt x="3169611" y="3386223"/>
                  </a:moveTo>
                  <a:cubicBezTo>
                    <a:pt x="2696275" y="3383446"/>
                    <a:pt x="2763791" y="3421117"/>
                    <a:pt x="2761476" y="3309854"/>
                  </a:cubicBezTo>
                  <a:cubicBezTo>
                    <a:pt x="2758390" y="3162207"/>
                    <a:pt x="2756949" y="3052951"/>
                    <a:pt x="2756152" y="2959122"/>
                  </a:cubicBezTo>
                  <a:cubicBezTo>
                    <a:pt x="2755766" y="2912606"/>
                    <a:pt x="2690796" y="2910807"/>
                    <a:pt x="3161483" y="2918881"/>
                  </a:cubicBezTo>
                  <a:cubicBezTo>
                    <a:pt x="3168659" y="3176196"/>
                    <a:pt x="3167553" y="3215537"/>
                    <a:pt x="3169611" y="3386223"/>
                  </a:cubicBezTo>
                  <a:close/>
                  <a:moveTo>
                    <a:pt x="2755586" y="2896099"/>
                  </a:moveTo>
                  <a:cubicBezTo>
                    <a:pt x="2753014" y="2658763"/>
                    <a:pt x="2749928" y="2626133"/>
                    <a:pt x="2746790" y="2427599"/>
                  </a:cubicBezTo>
                  <a:cubicBezTo>
                    <a:pt x="2749130" y="2427599"/>
                    <a:pt x="3154333" y="2429810"/>
                    <a:pt x="3154410" y="2433435"/>
                  </a:cubicBezTo>
                  <a:cubicBezTo>
                    <a:pt x="3156750" y="2582008"/>
                    <a:pt x="3157265" y="2749814"/>
                    <a:pt x="3160892" y="2894941"/>
                  </a:cubicBezTo>
                  <a:cubicBezTo>
                    <a:pt x="3001758" y="2892344"/>
                    <a:pt x="2870120" y="2895893"/>
                    <a:pt x="2755586" y="2896099"/>
                  </a:cubicBezTo>
                  <a:close/>
                  <a:moveTo>
                    <a:pt x="2746430" y="2403711"/>
                  </a:moveTo>
                  <a:cubicBezTo>
                    <a:pt x="2741183" y="2071672"/>
                    <a:pt x="2740231" y="2027548"/>
                    <a:pt x="2739742" y="1936342"/>
                  </a:cubicBezTo>
                  <a:cubicBezTo>
                    <a:pt x="2903505" y="1936445"/>
                    <a:pt x="2929175" y="1939608"/>
                    <a:pt x="3148160" y="1938014"/>
                  </a:cubicBezTo>
                  <a:cubicBezTo>
                    <a:pt x="3148186" y="1939968"/>
                    <a:pt x="3153921" y="2403119"/>
                    <a:pt x="3153947" y="2405176"/>
                  </a:cubicBezTo>
                  <a:cubicBezTo>
                    <a:pt x="3001372" y="2408056"/>
                    <a:pt x="2871972" y="2403865"/>
                    <a:pt x="2746430" y="2403711"/>
                  </a:cubicBezTo>
                  <a:close/>
                  <a:moveTo>
                    <a:pt x="2740437" y="3310420"/>
                  </a:moveTo>
                  <a:cubicBezTo>
                    <a:pt x="2742700" y="3418288"/>
                    <a:pt x="2806590" y="3387021"/>
                    <a:pt x="2420627" y="3387021"/>
                  </a:cubicBezTo>
                  <a:cubicBezTo>
                    <a:pt x="2315738" y="3387021"/>
                    <a:pt x="2332148" y="3470229"/>
                    <a:pt x="2327878" y="2957965"/>
                  </a:cubicBezTo>
                  <a:cubicBezTo>
                    <a:pt x="2327441" y="2905587"/>
                    <a:pt x="2263680" y="2919961"/>
                    <a:pt x="2734778" y="2919961"/>
                  </a:cubicBezTo>
                  <a:cubicBezTo>
                    <a:pt x="2735781" y="3024640"/>
                    <a:pt x="2736322" y="3112837"/>
                    <a:pt x="2740437" y="3310420"/>
                  </a:cubicBezTo>
                  <a:close/>
                  <a:moveTo>
                    <a:pt x="2729043" y="2896124"/>
                  </a:moveTo>
                  <a:cubicBezTo>
                    <a:pt x="2461934" y="2896201"/>
                    <a:pt x="2398816" y="2896304"/>
                    <a:pt x="2327312" y="2896099"/>
                  </a:cubicBezTo>
                  <a:cubicBezTo>
                    <a:pt x="2327287" y="2894736"/>
                    <a:pt x="2321782" y="2471800"/>
                    <a:pt x="2321062" y="2426287"/>
                  </a:cubicBezTo>
                  <a:cubicBezTo>
                    <a:pt x="2322889" y="2426261"/>
                    <a:pt x="2725699" y="2423253"/>
                    <a:pt x="2725853" y="2433410"/>
                  </a:cubicBezTo>
                  <a:cubicBezTo>
                    <a:pt x="2733518" y="2929140"/>
                    <a:pt x="2739434" y="2896124"/>
                    <a:pt x="2729043" y="2896124"/>
                  </a:cubicBezTo>
                  <a:close/>
                  <a:moveTo>
                    <a:pt x="2320651" y="2402374"/>
                  </a:moveTo>
                  <a:cubicBezTo>
                    <a:pt x="2319313" y="2319987"/>
                    <a:pt x="2324252" y="2615847"/>
                    <a:pt x="2312575" y="1937422"/>
                  </a:cubicBezTo>
                  <a:cubicBezTo>
                    <a:pt x="2459465" y="1939428"/>
                    <a:pt x="2592132" y="1936419"/>
                    <a:pt x="2718651" y="1936342"/>
                  </a:cubicBezTo>
                  <a:cubicBezTo>
                    <a:pt x="2719166" y="2027625"/>
                    <a:pt x="2720452" y="2092500"/>
                    <a:pt x="2725364" y="2403685"/>
                  </a:cubicBezTo>
                  <a:cubicBezTo>
                    <a:pt x="2571170" y="2403659"/>
                    <a:pt x="2485751" y="2400702"/>
                    <a:pt x="2320651" y="2402374"/>
                  </a:cubicBezTo>
                  <a:close/>
                  <a:moveTo>
                    <a:pt x="2313886" y="3387149"/>
                  </a:moveTo>
                  <a:cubicBezTo>
                    <a:pt x="1966350" y="3387972"/>
                    <a:pt x="2067149" y="3387381"/>
                    <a:pt x="1904440" y="3386172"/>
                  </a:cubicBezTo>
                  <a:cubicBezTo>
                    <a:pt x="1903308" y="3262310"/>
                    <a:pt x="1905057" y="3239425"/>
                    <a:pt x="1897958" y="2919986"/>
                  </a:cubicBezTo>
                  <a:cubicBezTo>
                    <a:pt x="2019334" y="2919626"/>
                    <a:pt x="2029468" y="2918855"/>
                    <a:pt x="2306453" y="2919909"/>
                  </a:cubicBezTo>
                  <a:cubicBezTo>
                    <a:pt x="2309102" y="3206820"/>
                    <a:pt x="2311494" y="3263673"/>
                    <a:pt x="2313886" y="3387149"/>
                  </a:cubicBezTo>
                  <a:close/>
                  <a:moveTo>
                    <a:pt x="2266406" y="2895867"/>
                  </a:moveTo>
                  <a:cubicBezTo>
                    <a:pt x="1822597" y="2893450"/>
                    <a:pt x="1897701" y="2930014"/>
                    <a:pt x="1895412" y="2783653"/>
                  </a:cubicBezTo>
                  <a:cubicBezTo>
                    <a:pt x="1892660" y="2608622"/>
                    <a:pt x="1894692" y="2608364"/>
                    <a:pt x="1891940" y="2432973"/>
                  </a:cubicBezTo>
                  <a:cubicBezTo>
                    <a:pt x="1891786" y="2423073"/>
                    <a:pt x="1867891" y="2432124"/>
                    <a:pt x="2299997" y="2426519"/>
                  </a:cubicBezTo>
                  <a:cubicBezTo>
                    <a:pt x="2308279" y="2961642"/>
                    <a:pt x="2320702" y="2896073"/>
                    <a:pt x="2266406" y="2895867"/>
                  </a:cubicBezTo>
                  <a:close/>
                  <a:moveTo>
                    <a:pt x="1891477" y="2404482"/>
                  </a:moveTo>
                  <a:cubicBezTo>
                    <a:pt x="1882706" y="1861516"/>
                    <a:pt x="1854542" y="1935776"/>
                    <a:pt x="1957990" y="1935468"/>
                  </a:cubicBezTo>
                  <a:cubicBezTo>
                    <a:pt x="2088651" y="1935108"/>
                    <a:pt x="2165170" y="1934902"/>
                    <a:pt x="2266175" y="1936651"/>
                  </a:cubicBezTo>
                  <a:cubicBezTo>
                    <a:pt x="2301540" y="1937319"/>
                    <a:pt x="2291149" y="1880441"/>
                    <a:pt x="2299611" y="2402631"/>
                  </a:cubicBezTo>
                  <a:cubicBezTo>
                    <a:pt x="2149017" y="2404637"/>
                    <a:pt x="2228520" y="2404251"/>
                    <a:pt x="1891477" y="2404482"/>
                  </a:cubicBezTo>
                  <a:close/>
                  <a:moveTo>
                    <a:pt x="1883375" y="3386018"/>
                  </a:moveTo>
                  <a:cubicBezTo>
                    <a:pt x="1778229" y="3385478"/>
                    <a:pt x="1646025" y="3386223"/>
                    <a:pt x="1475986" y="3386301"/>
                  </a:cubicBezTo>
                  <a:cubicBezTo>
                    <a:pt x="1472797" y="3241354"/>
                    <a:pt x="1470534" y="3240119"/>
                    <a:pt x="1468141" y="2918649"/>
                  </a:cubicBezTo>
                  <a:cubicBezTo>
                    <a:pt x="1633756" y="2918238"/>
                    <a:pt x="1649703" y="2920475"/>
                    <a:pt x="1876842" y="2920012"/>
                  </a:cubicBezTo>
                  <a:cubicBezTo>
                    <a:pt x="1884352" y="3266244"/>
                    <a:pt x="1882140" y="3249865"/>
                    <a:pt x="1883375" y="3386018"/>
                  </a:cubicBezTo>
                  <a:close/>
                  <a:moveTo>
                    <a:pt x="1803718" y="2896227"/>
                  </a:moveTo>
                  <a:cubicBezTo>
                    <a:pt x="1649317" y="2896227"/>
                    <a:pt x="1649832" y="2894787"/>
                    <a:pt x="1495251" y="2894787"/>
                  </a:cubicBezTo>
                  <a:cubicBezTo>
                    <a:pt x="1459602" y="2894787"/>
                    <a:pt x="1468579" y="2916592"/>
                    <a:pt x="1466495" y="2783679"/>
                  </a:cubicBezTo>
                  <a:cubicBezTo>
                    <a:pt x="1460091" y="2375015"/>
                    <a:pt x="1448234" y="2429424"/>
                    <a:pt x="1495251" y="2429424"/>
                  </a:cubicBezTo>
                  <a:cubicBezTo>
                    <a:pt x="1904131" y="2429424"/>
                    <a:pt x="1870720" y="2424307"/>
                    <a:pt x="1870875" y="2433410"/>
                  </a:cubicBezTo>
                  <a:cubicBezTo>
                    <a:pt x="1879337" y="2972313"/>
                    <a:pt x="1899090" y="2896227"/>
                    <a:pt x="1803718" y="2896227"/>
                  </a:cubicBezTo>
                  <a:close/>
                  <a:moveTo>
                    <a:pt x="1803718" y="2404534"/>
                  </a:moveTo>
                  <a:cubicBezTo>
                    <a:pt x="1644688" y="2404534"/>
                    <a:pt x="1645125" y="2405511"/>
                    <a:pt x="1495251" y="2405511"/>
                  </a:cubicBezTo>
                  <a:cubicBezTo>
                    <a:pt x="1436325" y="2405511"/>
                    <a:pt x="1472360" y="2462337"/>
                    <a:pt x="1454252" y="1934182"/>
                  </a:cubicBezTo>
                  <a:cubicBezTo>
                    <a:pt x="1561353" y="1933565"/>
                    <a:pt x="1648854" y="1935776"/>
                    <a:pt x="1862232" y="1935648"/>
                  </a:cubicBezTo>
                  <a:cubicBezTo>
                    <a:pt x="1871492" y="2480260"/>
                    <a:pt x="1893149" y="2404482"/>
                    <a:pt x="1803718" y="2404534"/>
                  </a:cubicBezTo>
                  <a:close/>
                  <a:moveTo>
                    <a:pt x="1454895" y="3386352"/>
                  </a:moveTo>
                  <a:cubicBezTo>
                    <a:pt x="979604" y="3387561"/>
                    <a:pt x="1048844" y="3414997"/>
                    <a:pt x="1046864" y="3309854"/>
                  </a:cubicBezTo>
                  <a:cubicBezTo>
                    <a:pt x="1044549" y="3186018"/>
                    <a:pt x="1042748" y="3075039"/>
                    <a:pt x="1041642" y="2959122"/>
                  </a:cubicBezTo>
                  <a:cubicBezTo>
                    <a:pt x="1041154" y="2905304"/>
                    <a:pt x="975952" y="2920706"/>
                    <a:pt x="1447076" y="2918726"/>
                  </a:cubicBezTo>
                  <a:cubicBezTo>
                    <a:pt x="1449417" y="3237008"/>
                    <a:pt x="1451989" y="3257630"/>
                    <a:pt x="1454895" y="3386352"/>
                  </a:cubicBezTo>
                  <a:close/>
                  <a:moveTo>
                    <a:pt x="1340953" y="2895970"/>
                  </a:moveTo>
                  <a:cubicBezTo>
                    <a:pt x="1220323" y="2897770"/>
                    <a:pt x="1128835" y="2897436"/>
                    <a:pt x="1040974" y="2895893"/>
                  </a:cubicBezTo>
                  <a:cubicBezTo>
                    <a:pt x="1040948" y="2893887"/>
                    <a:pt x="1034826" y="2449275"/>
                    <a:pt x="1034441" y="2427290"/>
                  </a:cubicBezTo>
                  <a:cubicBezTo>
                    <a:pt x="1484320" y="2423664"/>
                    <a:pt x="1440749" y="2431558"/>
                    <a:pt x="1440775" y="2433384"/>
                  </a:cubicBezTo>
                  <a:cubicBezTo>
                    <a:pt x="1449365" y="2980284"/>
                    <a:pt x="1478378" y="2893733"/>
                    <a:pt x="1340953" y="2895970"/>
                  </a:cubicBezTo>
                  <a:close/>
                  <a:moveTo>
                    <a:pt x="1034055" y="2403376"/>
                  </a:moveTo>
                  <a:cubicBezTo>
                    <a:pt x="1025361" y="1912146"/>
                    <a:pt x="1018185" y="1938579"/>
                    <a:pt x="1032666" y="1938528"/>
                  </a:cubicBezTo>
                  <a:cubicBezTo>
                    <a:pt x="1226136" y="1938014"/>
                    <a:pt x="1242803" y="1939016"/>
                    <a:pt x="1341365" y="1936188"/>
                  </a:cubicBezTo>
                  <a:cubicBezTo>
                    <a:pt x="1459088" y="1932948"/>
                    <a:pt x="1432261" y="1852465"/>
                    <a:pt x="1440363" y="2405382"/>
                  </a:cubicBezTo>
                  <a:cubicBezTo>
                    <a:pt x="1324492" y="2404765"/>
                    <a:pt x="1277269" y="2401396"/>
                    <a:pt x="1034055" y="2403376"/>
                  </a:cubicBezTo>
                  <a:close/>
                  <a:moveTo>
                    <a:pt x="724430" y="3902653"/>
                  </a:moveTo>
                  <a:cubicBezTo>
                    <a:pt x="827724" y="3900699"/>
                    <a:pt x="925874" y="3900596"/>
                    <a:pt x="1032486" y="3902756"/>
                  </a:cubicBezTo>
                  <a:cubicBezTo>
                    <a:pt x="1034981" y="3902808"/>
                    <a:pt x="1043700" y="4370588"/>
                    <a:pt x="1032537" y="4370793"/>
                  </a:cubicBezTo>
                  <a:cubicBezTo>
                    <a:pt x="1016745" y="4371025"/>
                    <a:pt x="635668" y="4377402"/>
                    <a:pt x="635488" y="4361202"/>
                  </a:cubicBezTo>
                  <a:cubicBezTo>
                    <a:pt x="630370" y="3817207"/>
                    <a:pt x="586053" y="3905250"/>
                    <a:pt x="724430" y="3902653"/>
                  </a:cubicBezTo>
                  <a:close/>
                  <a:moveTo>
                    <a:pt x="724147" y="4394913"/>
                  </a:moveTo>
                  <a:cubicBezTo>
                    <a:pt x="826464" y="4396147"/>
                    <a:pt x="930889" y="4396301"/>
                    <a:pt x="1032794" y="4394656"/>
                  </a:cubicBezTo>
                  <a:cubicBezTo>
                    <a:pt x="1043083" y="4394501"/>
                    <a:pt x="1041822" y="4340400"/>
                    <a:pt x="1050696" y="4861355"/>
                  </a:cubicBezTo>
                  <a:cubicBezTo>
                    <a:pt x="855965" y="4864724"/>
                    <a:pt x="765120" y="4862436"/>
                    <a:pt x="643333" y="4862024"/>
                  </a:cubicBezTo>
                  <a:cubicBezTo>
                    <a:pt x="634562" y="4312270"/>
                    <a:pt x="606244" y="4393473"/>
                    <a:pt x="724147" y="4394913"/>
                  </a:cubicBezTo>
                  <a:close/>
                  <a:moveTo>
                    <a:pt x="1051159" y="4889101"/>
                  </a:moveTo>
                  <a:cubicBezTo>
                    <a:pt x="1056869" y="5254078"/>
                    <a:pt x="1057358" y="5282208"/>
                    <a:pt x="1058207" y="5349938"/>
                  </a:cubicBezTo>
                  <a:cubicBezTo>
                    <a:pt x="739528" y="5349064"/>
                    <a:pt x="776514" y="5350221"/>
                    <a:pt x="650998" y="5350786"/>
                  </a:cubicBezTo>
                  <a:cubicBezTo>
                    <a:pt x="641404" y="4737365"/>
                    <a:pt x="644285" y="4921448"/>
                    <a:pt x="643719" y="4885912"/>
                  </a:cubicBezTo>
                  <a:cubicBezTo>
                    <a:pt x="1087116" y="4887506"/>
                    <a:pt x="1051056" y="4883032"/>
                    <a:pt x="1051159" y="4889101"/>
                  </a:cubicBezTo>
                  <a:close/>
                  <a:moveTo>
                    <a:pt x="724327" y="5374134"/>
                  </a:moveTo>
                  <a:cubicBezTo>
                    <a:pt x="1119859" y="5370920"/>
                    <a:pt x="1058387" y="5364132"/>
                    <a:pt x="1058978" y="5415404"/>
                  </a:cubicBezTo>
                  <a:cubicBezTo>
                    <a:pt x="1060213" y="5523787"/>
                    <a:pt x="1060496" y="5535435"/>
                    <a:pt x="1065228" y="5843071"/>
                  </a:cubicBezTo>
                  <a:cubicBezTo>
                    <a:pt x="791432" y="5844562"/>
                    <a:pt x="780295" y="5843329"/>
                    <a:pt x="659691" y="5842866"/>
                  </a:cubicBezTo>
                  <a:cubicBezTo>
                    <a:pt x="649480" y="5302753"/>
                    <a:pt x="621959" y="5375111"/>
                    <a:pt x="724327" y="5374134"/>
                  </a:cubicBezTo>
                  <a:close/>
                  <a:moveTo>
                    <a:pt x="724147" y="6357161"/>
                  </a:moveTo>
                  <a:cubicBezTo>
                    <a:pt x="822451" y="6358216"/>
                    <a:pt x="934387" y="6358164"/>
                    <a:pt x="1032717" y="6357624"/>
                  </a:cubicBezTo>
                  <a:cubicBezTo>
                    <a:pt x="1094318" y="6357290"/>
                    <a:pt x="1064971" y="6298226"/>
                    <a:pt x="1080069" y="6825198"/>
                  </a:cubicBezTo>
                  <a:cubicBezTo>
                    <a:pt x="770007" y="6826741"/>
                    <a:pt x="835672" y="6825918"/>
                    <a:pt x="672217" y="6824839"/>
                  </a:cubicBezTo>
                  <a:cubicBezTo>
                    <a:pt x="658251" y="6279532"/>
                    <a:pt x="646805" y="6356339"/>
                    <a:pt x="724147" y="6357161"/>
                  </a:cubicBezTo>
                  <a:close/>
                  <a:moveTo>
                    <a:pt x="724147" y="6849215"/>
                  </a:moveTo>
                  <a:cubicBezTo>
                    <a:pt x="827313" y="6850192"/>
                    <a:pt x="928009" y="6850140"/>
                    <a:pt x="1032717" y="6849421"/>
                  </a:cubicBezTo>
                  <a:cubicBezTo>
                    <a:pt x="1095553" y="6848983"/>
                    <a:pt x="1080815" y="6772820"/>
                    <a:pt x="1090152" y="7318100"/>
                  </a:cubicBezTo>
                  <a:cubicBezTo>
                    <a:pt x="951389" y="7319232"/>
                    <a:pt x="999203" y="7320595"/>
                    <a:pt x="682969" y="7318897"/>
                  </a:cubicBezTo>
                  <a:cubicBezTo>
                    <a:pt x="673761" y="6776985"/>
                    <a:pt x="650612" y="6848520"/>
                    <a:pt x="724147" y="6849215"/>
                  </a:cubicBezTo>
                  <a:close/>
                  <a:moveTo>
                    <a:pt x="724199" y="7343068"/>
                  </a:moveTo>
                  <a:cubicBezTo>
                    <a:pt x="1114072" y="7345665"/>
                    <a:pt x="1090486" y="7337488"/>
                    <a:pt x="1090614" y="7345717"/>
                  </a:cubicBezTo>
                  <a:cubicBezTo>
                    <a:pt x="1093341" y="7520157"/>
                    <a:pt x="1089534" y="7518820"/>
                    <a:pt x="1092312" y="7696911"/>
                  </a:cubicBezTo>
                  <a:cubicBezTo>
                    <a:pt x="1094421" y="7831933"/>
                    <a:pt x="1110162" y="7809176"/>
                    <a:pt x="1032614" y="7809588"/>
                  </a:cubicBezTo>
                  <a:cubicBezTo>
                    <a:pt x="929038" y="7810154"/>
                    <a:pt x="827364" y="7810462"/>
                    <a:pt x="724430" y="7808662"/>
                  </a:cubicBezTo>
                  <a:cubicBezTo>
                    <a:pt x="679599" y="7807891"/>
                    <a:pt x="690068" y="7829079"/>
                    <a:pt x="687984" y="7696397"/>
                  </a:cubicBezTo>
                  <a:cubicBezTo>
                    <a:pt x="681605" y="7288298"/>
                    <a:pt x="666687" y="7342682"/>
                    <a:pt x="724199" y="7343068"/>
                  </a:cubicBezTo>
                  <a:close/>
                  <a:moveTo>
                    <a:pt x="724199" y="8325272"/>
                  </a:moveTo>
                  <a:cubicBezTo>
                    <a:pt x="1171120" y="8327663"/>
                    <a:pt x="1105095" y="8294133"/>
                    <a:pt x="1106716" y="8398916"/>
                  </a:cubicBezTo>
                  <a:cubicBezTo>
                    <a:pt x="1109416" y="8571967"/>
                    <a:pt x="1107179" y="8575053"/>
                    <a:pt x="1109931" y="8750059"/>
                  </a:cubicBezTo>
                  <a:cubicBezTo>
                    <a:pt x="1110805" y="8805240"/>
                    <a:pt x="1126366" y="8794157"/>
                    <a:pt x="1032717" y="8793643"/>
                  </a:cubicBezTo>
                  <a:cubicBezTo>
                    <a:pt x="654342" y="8791612"/>
                    <a:pt x="706451" y="8805549"/>
                    <a:pt x="705577" y="8749519"/>
                  </a:cubicBezTo>
                  <a:cubicBezTo>
                    <a:pt x="698169" y="8275003"/>
                    <a:pt x="676513" y="8325015"/>
                    <a:pt x="724199" y="8325272"/>
                  </a:cubicBezTo>
                  <a:close/>
                  <a:moveTo>
                    <a:pt x="706374" y="8815011"/>
                  </a:moveTo>
                  <a:cubicBezTo>
                    <a:pt x="803727" y="8817146"/>
                    <a:pt x="779472" y="8817069"/>
                    <a:pt x="1111088" y="8817866"/>
                  </a:cubicBezTo>
                  <a:cubicBezTo>
                    <a:pt x="1113429" y="8938822"/>
                    <a:pt x="1118444" y="9066978"/>
                    <a:pt x="1118804" y="9281583"/>
                  </a:cubicBezTo>
                  <a:cubicBezTo>
                    <a:pt x="675124" y="9284694"/>
                    <a:pt x="711879" y="9289091"/>
                    <a:pt x="711441" y="9275643"/>
                  </a:cubicBezTo>
                  <a:cubicBezTo>
                    <a:pt x="703622" y="9032907"/>
                    <a:pt x="707455" y="8936225"/>
                    <a:pt x="706374" y="8815011"/>
                  </a:cubicBezTo>
                  <a:close/>
                  <a:moveTo>
                    <a:pt x="1123845" y="8222830"/>
                  </a:moveTo>
                  <a:cubicBezTo>
                    <a:pt x="1110471" y="7765901"/>
                    <a:pt x="1095193" y="7833116"/>
                    <a:pt x="1186912" y="7833116"/>
                  </a:cubicBezTo>
                  <a:cubicBezTo>
                    <a:pt x="1578328" y="7833116"/>
                    <a:pt x="1524212" y="7822959"/>
                    <a:pt x="1525267" y="7874231"/>
                  </a:cubicBezTo>
                  <a:cubicBezTo>
                    <a:pt x="1535735" y="8368651"/>
                    <a:pt x="1540982" y="8300896"/>
                    <a:pt x="1495251" y="8300896"/>
                  </a:cubicBezTo>
                  <a:cubicBezTo>
                    <a:pt x="1342445" y="8300896"/>
                    <a:pt x="1341570" y="8297887"/>
                    <a:pt x="1186912" y="8297887"/>
                  </a:cubicBezTo>
                  <a:cubicBezTo>
                    <a:pt x="1109853" y="8297862"/>
                    <a:pt x="1126495" y="8313624"/>
                    <a:pt x="1123845" y="8222830"/>
                  </a:cubicBezTo>
                  <a:close/>
                  <a:moveTo>
                    <a:pt x="1186938" y="8321750"/>
                  </a:moveTo>
                  <a:cubicBezTo>
                    <a:pt x="1338638" y="8321750"/>
                    <a:pt x="1341493" y="8324758"/>
                    <a:pt x="1495277" y="8324758"/>
                  </a:cubicBezTo>
                  <a:cubicBezTo>
                    <a:pt x="1540622" y="8324758"/>
                    <a:pt x="1530771" y="8309844"/>
                    <a:pt x="1532160" y="8398967"/>
                  </a:cubicBezTo>
                  <a:cubicBezTo>
                    <a:pt x="1539259" y="8853016"/>
                    <a:pt x="1560710" y="8790866"/>
                    <a:pt x="1495277" y="8790866"/>
                  </a:cubicBezTo>
                  <a:cubicBezTo>
                    <a:pt x="1077214" y="8790866"/>
                    <a:pt x="1132050" y="8815474"/>
                    <a:pt x="1131021" y="8749648"/>
                  </a:cubicBezTo>
                  <a:cubicBezTo>
                    <a:pt x="1123202" y="8252323"/>
                    <a:pt x="1113403" y="8321750"/>
                    <a:pt x="1186938" y="8321750"/>
                  </a:cubicBezTo>
                  <a:close/>
                  <a:moveTo>
                    <a:pt x="1186938" y="8817943"/>
                  </a:moveTo>
                  <a:cubicBezTo>
                    <a:pt x="1613411" y="8817943"/>
                    <a:pt x="1541136" y="8778961"/>
                    <a:pt x="1542834" y="8925374"/>
                  </a:cubicBezTo>
                  <a:cubicBezTo>
                    <a:pt x="1547772" y="9355226"/>
                    <a:pt x="1568426" y="9284463"/>
                    <a:pt x="1495277" y="9284411"/>
                  </a:cubicBezTo>
                  <a:cubicBezTo>
                    <a:pt x="1474212" y="9284411"/>
                    <a:pt x="1139947" y="9283331"/>
                    <a:pt x="1139947" y="9276055"/>
                  </a:cubicBezTo>
                  <a:cubicBezTo>
                    <a:pt x="1138815" y="8748928"/>
                    <a:pt x="1104041" y="8817943"/>
                    <a:pt x="1186938" y="8817943"/>
                  </a:cubicBezTo>
                  <a:close/>
                  <a:moveTo>
                    <a:pt x="1186938" y="9305213"/>
                  </a:moveTo>
                  <a:cubicBezTo>
                    <a:pt x="1339461" y="9305213"/>
                    <a:pt x="1338715" y="9308274"/>
                    <a:pt x="1495277" y="9308274"/>
                  </a:cubicBezTo>
                  <a:cubicBezTo>
                    <a:pt x="1561481" y="9308325"/>
                    <a:pt x="1546101" y="9229950"/>
                    <a:pt x="1555283" y="9774073"/>
                  </a:cubicBezTo>
                  <a:cubicBezTo>
                    <a:pt x="1402065" y="9773507"/>
                    <a:pt x="1275520" y="9775694"/>
                    <a:pt x="1145888" y="9775128"/>
                  </a:cubicBezTo>
                  <a:cubicBezTo>
                    <a:pt x="1137580" y="9229101"/>
                    <a:pt x="1123537" y="9305213"/>
                    <a:pt x="1186938" y="9305213"/>
                  </a:cubicBezTo>
                  <a:close/>
                  <a:moveTo>
                    <a:pt x="1186938" y="9799092"/>
                  </a:moveTo>
                  <a:cubicBezTo>
                    <a:pt x="1586148" y="9799092"/>
                    <a:pt x="1555617" y="9793924"/>
                    <a:pt x="1555746" y="9802821"/>
                  </a:cubicBezTo>
                  <a:cubicBezTo>
                    <a:pt x="1564259" y="10346430"/>
                    <a:pt x="1589517" y="10267747"/>
                    <a:pt x="1495277" y="10267747"/>
                  </a:cubicBezTo>
                  <a:cubicBezTo>
                    <a:pt x="1343062" y="10267747"/>
                    <a:pt x="1345403" y="10265715"/>
                    <a:pt x="1186938" y="10265715"/>
                  </a:cubicBezTo>
                  <a:cubicBezTo>
                    <a:pt x="1147560" y="10265715"/>
                    <a:pt x="1158182" y="10287624"/>
                    <a:pt x="1156099" y="10153450"/>
                  </a:cubicBezTo>
                  <a:cubicBezTo>
                    <a:pt x="1149695" y="9744863"/>
                    <a:pt x="1120553" y="9799092"/>
                    <a:pt x="1186938" y="9799092"/>
                  </a:cubicBezTo>
                  <a:close/>
                  <a:moveTo>
                    <a:pt x="1563925" y="8925014"/>
                  </a:moveTo>
                  <a:cubicBezTo>
                    <a:pt x="1562356" y="8787781"/>
                    <a:pt x="1479561" y="8811643"/>
                    <a:pt x="1957887" y="8814214"/>
                  </a:cubicBezTo>
                  <a:cubicBezTo>
                    <a:pt x="1969410" y="8814292"/>
                    <a:pt x="1970593" y="8757182"/>
                    <a:pt x="1978772" y="9284154"/>
                  </a:cubicBezTo>
                  <a:cubicBezTo>
                    <a:pt x="1522309" y="9286365"/>
                    <a:pt x="1567937" y="9287446"/>
                    <a:pt x="1567912" y="9276055"/>
                  </a:cubicBezTo>
                  <a:cubicBezTo>
                    <a:pt x="1567629" y="9140441"/>
                    <a:pt x="1566240" y="9128485"/>
                    <a:pt x="1563925" y="8925014"/>
                  </a:cubicBezTo>
                  <a:close/>
                  <a:moveTo>
                    <a:pt x="1979133" y="9308068"/>
                  </a:moveTo>
                  <a:cubicBezTo>
                    <a:pt x="1987337" y="9836866"/>
                    <a:pt x="1997240" y="9775231"/>
                    <a:pt x="1957887" y="9775359"/>
                  </a:cubicBezTo>
                  <a:cubicBezTo>
                    <a:pt x="1850247" y="9775797"/>
                    <a:pt x="1756907" y="9775950"/>
                    <a:pt x="1649549" y="9774794"/>
                  </a:cubicBezTo>
                  <a:cubicBezTo>
                    <a:pt x="1562356" y="9773842"/>
                    <a:pt x="1570252" y="9853965"/>
                    <a:pt x="1567989" y="9308325"/>
                  </a:cubicBezTo>
                  <a:cubicBezTo>
                    <a:pt x="1830956" y="9308556"/>
                    <a:pt x="1852613" y="9308736"/>
                    <a:pt x="1979133" y="9308068"/>
                  </a:cubicBezTo>
                  <a:close/>
                  <a:moveTo>
                    <a:pt x="1649369" y="9798733"/>
                  </a:moveTo>
                  <a:cubicBezTo>
                    <a:pt x="2011592" y="9802641"/>
                    <a:pt x="1986180" y="9794772"/>
                    <a:pt x="1986309" y="9802769"/>
                  </a:cubicBezTo>
                  <a:cubicBezTo>
                    <a:pt x="1994719" y="10340465"/>
                    <a:pt x="2005393" y="10267515"/>
                    <a:pt x="1958067" y="10266796"/>
                  </a:cubicBezTo>
                  <a:cubicBezTo>
                    <a:pt x="1509089" y="10260161"/>
                    <a:pt x="1586353" y="10306960"/>
                    <a:pt x="1583961" y="10153450"/>
                  </a:cubicBezTo>
                  <a:cubicBezTo>
                    <a:pt x="1577300" y="9726940"/>
                    <a:pt x="1548261" y="9797652"/>
                    <a:pt x="1649369" y="9798733"/>
                  </a:cubicBezTo>
                  <a:close/>
                  <a:moveTo>
                    <a:pt x="1988778" y="8814394"/>
                  </a:moveTo>
                  <a:cubicBezTo>
                    <a:pt x="2047601" y="8814703"/>
                    <a:pt x="2393209" y="8814986"/>
                    <a:pt x="2396552" y="8814986"/>
                  </a:cubicBezTo>
                  <a:cubicBezTo>
                    <a:pt x="2396578" y="8816991"/>
                    <a:pt x="2403445" y="9222030"/>
                    <a:pt x="2404551" y="9281840"/>
                  </a:cubicBezTo>
                  <a:cubicBezTo>
                    <a:pt x="2267383" y="9281994"/>
                    <a:pt x="2403085" y="9282586"/>
                    <a:pt x="1999838" y="9284077"/>
                  </a:cubicBezTo>
                  <a:cubicBezTo>
                    <a:pt x="1992842" y="8833628"/>
                    <a:pt x="1993047" y="8999480"/>
                    <a:pt x="1988778" y="8814394"/>
                  </a:cubicBezTo>
                  <a:close/>
                  <a:moveTo>
                    <a:pt x="2405014" y="9305702"/>
                  </a:moveTo>
                  <a:cubicBezTo>
                    <a:pt x="2413888" y="9774794"/>
                    <a:pt x="2412396" y="9635452"/>
                    <a:pt x="2414788" y="9774279"/>
                  </a:cubicBezTo>
                  <a:cubicBezTo>
                    <a:pt x="2397504" y="9774279"/>
                    <a:pt x="2488169" y="9774022"/>
                    <a:pt x="2006962" y="9775205"/>
                  </a:cubicBezTo>
                  <a:cubicBezTo>
                    <a:pt x="2004905" y="9640878"/>
                    <a:pt x="2006139" y="9689913"/>
                    <a:pt x="2000223" y="9307965"/>
                  </a:cubicBezTo>
                  <a:cubicBezTo>
                    <a:pt x="2435673" y="9306113"/>
                    <a:pt x="2278058" y="9305831"/>
                    <a:pt x="2405014" y="9305702"/>
                  </a:cubicBezTo>
                  <a:close/>
                  <a:moveTo>
                    <a:pt x="2410442" y="8325401"/>
                  </a:moveTo>
                  <a:cubicBezTo>
                    <a:pt x="2594550" y="8325581"/>
                    <a:pt x="2593829" y="8321441"/>
                    <a:pt x="2818447" y="8322984"/>
                  </a:cubicBezTo>
                  <a:cubicBezTo>
                    <a:pt x="2821328" y="8574333"/>
                    <a:pt x="2824517" y="8538232"/>
                    <a:pt x="2828298" y="8789632"/>
                  </a:cubicBezTo>
                  <a:cubicBezTo>
                    <a:pt x="2553216" y="8789041"/>
                    <a:pt x="2609262" y="8791098"/>
                    <a:pt x="2417257" y="8791098"/>
                  </a:cubicBezTo>
                  <a:cubicBezTo>
                    <a:pt x="2414299" y="8611283"/>
                    <a:pt x="2413451" y="8488861"/>
                    <a:pt x="2410442" y="8325401"/>
                  </a:cubicBezTo>
                  <a:close/>
                  <a:moveTo>
                    <a:pt x="2420627" y="8814986"/>
                  </a:moveTo>
                  <a:cubicBezTo>
                    <a:pt x="2906978" y="8814986"/>
                    <a:pt x="2828195" y="8775644"/>
                    <a:pt x="2830202" y="8925270"/>
                  </a:cubicBezTo>
                  <a:cubicBezTo>
                    <a:pt x="2832234" y="9088243"/>
                    <a:pt x="2833700" y="9134630"/>
                    <a:pt x="2834728" y="9276106"/>
                  </a:cubicBezTo>
                  <a:cubicBezTo>
                    <a:pt x="2834806" y="9287343"/>
                    <a:pt x="2867651" y="9281891"/>
                    <a:pt x="2425668" y="9281815"/>
                  </a:cubicBezTo>
                  <a:cubicBezTo>
                    <a:pt x="2425591" y="9277597"/>
                    <a:pt x="2416383" y="8814986"/>
                    <a:pt x="2420627" y="8814986"/>
                  </a:cubicBezTo>
                  <a:close/>
                  <a:moveTo>
                    <a:pt x="2834960" y="9306447"/>
                  </a:moveTo>
                  <a:cubicBezTo>
                    <a:pt x="2834986" y="9308711"/>
                    <a:pt x="2840361" y="9770011"/>
                    <a:pt x="2840387" y="9772633"/>
                  </a:cubicBezTo>
                  <a:cubicBezTo>
                    <a:pt x="2674026" y="9770293"/>
                    <a:pt x="2561190" y="9774125"/>
                    <a:pt x="2435828" y="9774279"/>
                  </a:cubicBezTo>
                  <a:cubicBezTo>
                    <a:pt x="2433153" y="9617915"/>
                    <a:pt x="2434773" y="9773096"/>
                    <a:pt x="2426105" y="9305702"/>
                  </a:cubicBezTo>
                  <a:cubicBezTo>
                    <a:pt x="2570398" y="9305728"/>
                    <a:pt x="2672946" y="9307605"/>
                    <a:pt x="2834960" y="9306447"/>
                  </a:cubicBezTo>
                  <a:close/>
                  <a:moveTo>
                    <a:pt x="2840773" y="9796547"/>
                  </a:moveTo>
                  <a:cubicBezTo>
                    <a:pt x="2843834" y="9996135"/>
                    <a:pt x="2841853" y="9947665"/>
                    <a:pt x="2847023" y="10264918"/>
                  </a:cubicBezTo>
                  <a:cubicBezTo>
                    <a:pt x="2750211" y="10266230"/>
                    <a:pt x="2634879" y="10265356"/>
                    <a:pt x="2441280" y="10265304"/>
                  </a:cubicBezTo>
                  <a:cubicBezTo>
                    <a:pt x="2441255" y="10262372"/>
                    <a:pt x="2436342" y="9804801"/>
                    <a:pt x="2436316" y="9802358"/>
                  </a:cubicBezTo>
                  <a:cubicBezTo>
                    <a:pt x="2436188" y="9793795"/>
                    <a:pt x="2832079" y="9796419"/>
                    <a:pt x="2840773" y="9796547"/>
                  </a:cubicBezTo>
                  <a:close/>
                  <a:moveTo>
                    <a:pt x="2839513" y="8323164"/>
                  </a:moveTo>
                  <a:cubicBezTo>
                    <a:pt x="3076605" y="8325272"/>
                    <a:pt x="2893269" y="8323395"/>
                    <a:pt x="3248522" y="8325633"/>
                  </a:cubicBezTo>
                  <a:cubicBezTo>
                    <a:pt x="3251891" y="8585879"/>
                    <a:pt x="3251197" y="8638797"/>
                    <a:pt x="3253794" y="8790609"/>
                  </a:cubicBezTo>
                  <a:cubicBezTo>
                    <a:pt x="2921510" y="8789786"/>
                    <a:pt x="3113103" y="8790481"/>
                    <a:pt x="2849338" y="8789710"/>
                  </a:cubicBezTo>
                  <a:cubicBezTo>
                    <a:pt x="2845531" y="8540700"/>
                    <a:pt x="2842187" y="8559136"/>
                    <a:pt x="2839513" y="8323164"/>
                  </a:cubicBezTo>
                  <a:close/>
                  <a:moveTo>
                    <a:pt x="2883289" y="8813752"/>
                  </a:moveTo>
                  <a:cubicBezTo>
                    <a:pt x="3330442" y="8815551"/>
                    <a:pt x="3253203" y="8782921"/>
                    <a:pt x="3256624" y="8926531"/>
                  </a:cubicBezTo>
                  <a:cubicBezTo>
                    <a:pt x="3259530" y="9046484"/>
                    <a:pt x="3260867" y="9139927"/>
                    <a:pt x="3262719" y="9276285"/>
                  </a:cubicBezTo>
                  <a:cubicBezTo>
                    <a:pt x="3262822" y="9285337"/>
                    <a:pt x="2855897" y="9285003"/>
                    <a:pt x="2855845" y="9275977"/>
                  </a:cubicBezTo>
                  <a:cubicBezTo>
                    <a:pt x="2851961" y="8747076"/>
                    <a:pt x="2832774" y="8813520"/>
                    <a:pt x="2883289" y="8813752"/>
                  </a:cubicBezTo>
                  <a:close/>
                  <a:moveTo>
                    <a:pt x="2883418" y="9306010"/>
                  </a:moveTo>
                  <a:cubicBezTo>
                    <a:pt x="2991444" y="9304982"/>
                    <a:pt x="3083704" y="9305136"/>
                    <a:pt x="3191756" y="9305445"/>
                  </a:cubicBezTo>
                  <a:cubicBezTo>
                    <a:pt x="3284068" y="9305702"/>
                    <a:pt x="3262668" y="9222236"/>
                    <a:pt x="3272004" y="9772480"/>
                  </a:cubicBezTo>
                  <a:cubicBezTo>
                    <a:pt x="3159271" y="9773302"/>
                    <a:pt x="3096076" y="9777082"/>
                    <a:pt x="2861478" y="9772968"/>
                  </a:cubicBezTo>
                  <a:cubicBezTo>
                    <a:pt x="2853633" y="9236301"/>
                    <a:pt x="2846560" y="9306396"/>
                    <a:pt x="2883418" y="9306010"/>
                  </a:cubicBezTo>
                  <a:close/>
                  <a:moveTo>
                    <a:pt x="2883160" y="9797267"/>
                  </a:moveTo>
                  <a:cubicBezTo>
                    <a:pt x="3263028" y="9804415"/>
                    <a:pt x="3272262" y="9786673"/>
                    <a:pt x="3272519" y="9802769"/>
                  </a:cubicBezTo>
                  <a:cubicBezTo>
                    <a:pt x="3275194" y="9973199"/>
                    <a:pt x="3271464" y="9981761"/>
                    <a:pt x="3274165" y="10153965"/>
                  </a:cubicBezTo>
                  <a:cubicBezTo>
                    <a:pt x="3276274" y="10289475"/>
                    <a:pt x="3297571" y="10269135"/>
                    <a:pt x="3192142" y="10265638"/>
                  </a:cubicBezTo>
                  <a:cubicBezTo>
                    <a:pt x="2802295" y="10252858"/>
                    <a:pt x="2868885" y="10312745"/>
                    <a:pt x="2866288" y="10153528"/>
                  </a:cubicBezTo>
                  <a:cubicBezTo>
                    <a:pt x="2859832" y="9743371"/>
                    <a:pt x="2851344" y="9796675"/>
                    <a:pt x="2883160" y="9797267"/>
                  </a:cubicBezTo>
                  <a:close/>
                  <a:moveTo>
                    <a:pt x="3275322" y="8814523"/>
                  </a:moveTo>
                  <a:cubicBezTo>
                    <a:pt x="3609922" y="8814934"/>
                    <a:pt x="3347289" y="8814960"/>
                    <a:pt x="3685797" y="8815680"/>
                  </a:cubicBezTo>
                  <a:cubicBezTo>
                    <a:pt x="3694208" y="9357284"/>
                    <a:pt x="3705988" y="9284848"/>
                    <a:pt x="3654573" y="9284848"/>
                  </a:cubicBezTo>
                  <a:cubicBezTo>
                    <a:pt x="3652567" y="9284848"/>
                    <a:pt x="3283913" y="9283382"/>
                    <a:pt x="3283810" y="9275823"/>
                  </a:cubicBezTo>
                  <a:cubicBezTo>
                    <a:pt x="3279412" y="8951215"/>
                    <a:pt x="3277997" y="8959367"/>
                    <a:pt x="3275322" y="8814523"/>
                  </a:cubicBezTo>
                  <a:close/>
                  <a:moveTo>
                    <a:pt x="3654573" y="9308762"/>
                  </a:moveTo>
                  <a:cubicBezTo>
                    <a:pt x="3703571" y="9308762"/>
                    <a:pt x="3690530" y="9233936"/>
                    <a:pt x="3700072" y="9772299"/>
                  </a:cubicBezTo>
                  <a:cubicBezTo>
                    <a:pt x="3670288" y="9772119"/>
                    <a:pt x="3647037" y="9772170"/>
                    <a:pt x="3346080" y="9772222"/>
                  </a:cubicBezTo>
                  <a:cubicBezTo>
                    <a:pt x="3279643" y="9772222"/>
                    <a:pt x="3291681" y="9849491"/>
                    <a:pt x="3284222" y="9305573"/>
                  </a:cubicBezTo>
                  <a:cubicBezTo>
                    <a:pt x="3505239" y="9305702"/>
                    <a:pt x="3510409" y="9308762"/>
                    <a:pt x="3654573" y="9308762"/>
                  </a:cubicBezTo>
                  <a:close/>
                  <a:moveTo>
                    <a:pt x="3705834" y="8749596"/>
                  </a:moveTo>
                  <a:cubicBezTo>
                    <a:pt x="3698015" y="8247489"/>
                    <a:pt x="3659846" y="8320335"/>
                    <a:pt x="3808639" y="8324141"/>
                  </a:cubicBezTo>
                  <a:cubicBezTo>
                    <a:pt x="3910441" y="8326738"/>
                    <a:pt x="4014584" y="8326533"/>
                    <a:pt x="4104503" y="8324990"/>
                  </a:cubicBezTo>
                  <a:cubicBezTo>
                    <a:pt x="4109827" y="8765153"/>
                    <a:pt x="4108233" y="8679578"/>
                    <a:pt x="4110291" y="8792178"/>
                  </a:cubicBezTo>
                  <a:cubicBezTo>
                    <a:pt x="3640401" y="8804134"/>
                    <a:pt x="3706528" y="8793361"/>
                    <a:pt x="3705834" y="8749596"/>
                  </a:cubicBezTo>
                  <a:close/>
                  <a:moveTo>
                    <a:pt x="4110728" y="8816092"/>
                  </a:moveTo>
                  <a:cubicBezTo>
                    <a:pt x="4113865" y="8972198"/>
                    <a:pt x="4116721" y="8960652"/>
                    <a:pt x="4119627" y="9283203"/>
                  </a:cubicBezTo>
                  <a:cubicBezTo>
                    <a:pt x="4063608" y="9283717"/>
                    <a:pt x="3714167" y="9284822"/>
                    <a:pt x="3712341" y="9284822"/>
                  </a:cubicBezTo>
                  <a:cubicBezTo>
                    <a:pt x="3712598" y="9156178"/>
                    <a:pt x="3712547" y="9182046"/>
                    <a:pt x="3706837" y="8815757"/>
                  </a:cubicBezTo>
                  <a:cubicBezTo>
                    <a:pt x="3820419" y="8816245"/>
                    <a:pt x="3948817" y="8820180"/>
                    <a:pt x="4110728" y="8816092"/>
                  </a:cubicBezTo>
                  <a:close/>
                  <a:moveTo>
                    <a:pt x="4117569" y="9307090"/>
                  </a:moveTo>
                  <a:cubicBezTo>
                    <a:pt x="4120167" y="9307090"/>
                    <a:pt x="4127549" y="9772170"/>
                    <a:pt x="4127575" y="9774202"/>
                  </a:cubicBezTo>
                  <a:cubicBezTo>
                    <a:pt x="3887987" y="9778290"/>
                    <a:pt x="3831556" y="9773405"/>
                    <a:pt x="3721112" y="9772428"/>
                  </a:cubicBezTo>
                  <a:cubicBezTo>
                    <a:pt x="3718694" y="9634115"/>
                    <a:pt x="3712084" y="9500225"/>
                    <a:pt x="3712290" y="9308685"/>
                  </a:cubicBezTo>
                  <a:cubicBezTo>
                    <a:pt x="3714116" y="9308711"/>
                    <a:pt x="4079580" y="9307450"/>
                    <a:pt x="4117569" y="9307090"/>
                  </a:cubicBezTo>
                  <a:close/>
                  <a:moveTo>
                    <a:pt x="4128063" y="9802821"/>
                  </a:moveTo>
                  <a:cubicBezTo>
                    <a:pt x="4136268" y="10326116"/>
                    <a:pt x="4140563" y="10266538"/>
                    <a:pt x="4117569" y="10266281"/>
                  </a:cubicBezTo>
                  <a:cubicBezTo>
                    <a:pt x="3649223" y="10261267"/>
                    <a:pt x="3727310" y="10303900"/>
                    <a:pt x="3724970" y="10153502"/>
                  </a:cubicBezTo>
                  <a:cubicBezTo>
                    <a:pt x="3722244" y="9979062"/>
                    <a:pt x="3724456" y="9982507"/>
                    <a:pt x="3721626" y="9802358"/>
                  </a:cubicBezTo>
                  <a:cubicBezTo>
                    <a:pt x="3721498" y="9793024"/>
                    <a:pt x="4128037" y="9800816"/>
                    <a:pt x="4128063" y="9802821"/>
                  </a:cubicBezTo>
                  <a:close/>
                  <a:moveTo>
                    <a:pt x="4131793" y="8815551"/>
                  </a:moveTo>
                  <a:cubicBezTo>
                    <a:pt x="4210138" y="8813597"/>
                    <a:pt x="4223898" y="8813931"/>
                    <a:pt x="4540493" y="8813880"/>
                  </a:cubicBezTo>
                  <a:cubicBezTo>
                    <a:pt x="4544146" y="9027739"/>
                    <a:pt x="4541728" y="8836636"/>
                    <a:pt x="4548441" y="9284308"/>
                  </a:cubicBezTo>
                  <a:cubicBezTo>
                    <a:pt x="4093649" y="9283408"/>
                    <a:pt x="4140769" y="9284951"/>
                    <a:pt x="4140692" y="9275926"/>
                  </a:cubicBezTo>
                  <a:cubicBezTo>
                    <a:pt x="4138377" y="8998348"/>
                    <a:pt x="4134442" y="8944479"/>
                    <a:pt x="4131793" y="8815551"/>
                  </a:cubicBezTo>
                  <a:close/>
                  <a:moveTo>
                    <a:pt x="4548801" y="9308197"/>
                  </a:moveTo>
                  <a:cubicBezTo>
                    <a:pt x="4555411" y="9748823"/>
                    <a:pt x="4552248" y="9517864"/>
                    <a:pt x="4556337" y="9775179"/>
                  </a:cubicBezTo>
                  <a:cubicBezTo>
                    <a:pt x="4418680" y="9774947"/>
                    <a:pt x="4320968" y="9771245"/>
                    <a:pt x="4148665" y="9773842"/>
                  </a:cubicBezTo>
                  <a:cubicBezTo>
                    <a:pt x="4146428" y="9636995"/>
                    <a:pt x="4142467" y="9479911"/>
                    <a:pt x="4140975" y="9306859"/>
                  </a:cubicBezTo>
                  <a:cubicBezTo>
                    <a:pt x="4350546" y="9305033"/>
                    <a:pt x="4418089" y="9307965"/>
                    <a:pt x="4548801" y="9308197"/>
                  </a:cubicBezTo>
                  <a:close/>
                  <a:moveTo>
                    <a:pt x="4556723" y="9799067"/>
                  </a:moveTo>
                  <a:cubicBezTo>
                    <a:pt x="4559732" y="10016500"/>
                    <a:pt x="4556260" y="9918249"/>
                    <a:pt x="4561661" y="10264790"/>
                  </a:cubicBezTo>
                  <a:cubicBezTo>
                    <a:pt x="4407286" y="10264996"/>
                    <a:pt x="4367728" y="10268492"/>
                    <a:pt x="4155919" y="10266667"/>
                  </a:cubicBezTo>
                  <a:cubicBezTo>
                    <a:pt x="4152344" y="10129074"/>
                    <a:pt x="4151804" y="9975101"/>
                    <a:pt x="4149103" y="9802409"/>
                  </a:cubicBezTo>
                  <a:cubicBezTo>
                    <a:pt x="4148974" y="9792510"/>
                    <a:pt x="4131664" y="9798424"/>
                    <a:pt x="4556723" y="9799067"/>
                  </a:cubicBezTo>
                  <a:close/>
                  <a:moveTo>
                    <a:pt x="4561559" y="8813905"/>
                  </a:moveTo>
                  <a:cubicBezTo>
                    <a:pt x="4693042" y="8813880"/>
                    <a:pt x="4703510" y="8815963"/>
                    <a:pt x="4968150" y="8816632"/>
                  </a:cubicBezTo>
                  <a:cubicBezTo>
                    <a:pt x="4968175" y="8818688"/>
                    <a:pt x="4976303" y="9265203"/>
                    <a:pt x="4976689" y="9284000"/>
                  </a:cubicBezTo>
                  <a:cubicBezTo>
                    <a:pt x="4776403" y="9283948"/>
                    <a:pt x="4640958" y="9284411"/>
                    <a:pt x="4569480" y="9284334"/>
                  </a:cubicBezTo>
                  <a:cubicBezTo>
                    <a:pt x="4563076" y="8856282"/>
                    <a:pt x="4564671" y="8997448"/>
                    <a:pt x="4561559" y="8813905"/>
                  </a:cubicBezTo>
                  <a:close/>
                  <a:moveTo>
                    <a:pt x="4580309" y="9308222"/>
                  </a:moveTo>
                  <a:cubicBezTo>
                    <a:pt x="5060332" y="9308222"/>
                    <a:pt x="4976921" y="9272789"/>
                    <a:pt x="4979724" y="9451729"/>
                  </a:cubicBezTo>
                  <a:cubicBezTo>
                    <a:pt x="4982476" y="9627969"/>
                    <a:pt x="4983016" y="9615807"/>
                    <a:pt x="4985614" y="9776568"/>
                  </a:cubicBezTo>
                  <a:cubicBezTo>
                    <a:pt x="4789134" y="9777725"/>
                    <a:pt x="4749627" y="9775205"/>
                    <a:pt x="4577402" y="9775205"/>
                  </a:cubicBezTo>
                  <a:cubicBezTo>
                    <a:pt x="4569197" y="9253195"/>
                    <a:pt x="4564645" y="9308222"/>
                    <a:pt x="4580309" y="9308222"/>
                  </a:cubicBezTo>
                  <a:close/>
                  <a:moveTo>
                    <a:pt x="4580309" y="9799092"/>
                  </a:moveTo>
                  <a:cubicBezTo>
                    <a:pt x="4582135" y="9799092"/>
                    <a:pt x="4986000" y="9800070"/>
                    <a:pt x="4986051" y="9802821"/>
                  </a:cubicBezTo>
                  <a:cubicBezTo>
                    <a:pt x="4986103" y="9805907"/>
                    <a:pt x="4991684" y="10264764"/>
                    <a:pt x="4991710" y="10267850"/>
                  </a:cubicBezTo>
                  <a:cubicBezTo>
                    <a:pt x="4708706" y="10269315"/>
                    <a:pt x="4777663" y="10264815"/>
                    <a:pt x="4582727" y="10264790"/>
                  </a:cubicBezTo>
                  <a:cubicBezTo>
                    <a:pt x="4574624" y="9747280"/>
                    <a:pt x="4578482" y="9799092"/>
                    <a:pt x="4580309" y="9799092"/>
                  </a:cubicBezTo>
                  <a:close/>
                  <a:moveTo>
                    <a:pt x="5042971" y="8816914"/>
                  </a:moveTo>
                  <a:cubicBezTo>
                    <a:pt x="5195237" y="8817532"/>
                    <a:pt x="5200227" y="8816940"/>
                    <a:pt x="5351335" y="8817532"/>
                  </a:cubicBezTo>
                  <a:cubicBezTo>
                    <a:pt x="5413476" y="8817788"/>
                    <a:pt x="5397555" y="8744119"/>
                    <a:pt x="5403908" y="9283229"/>
                  </a:cubicBezTo>
                  <a:cubicBezTo>
                    <a:pt x="4955855" y="9285285"/>
                    <a:pt x="4997831" y="9287677"/>
                    <a:pt x="4997600" y="9275797"/>
                  </a:cubicBezTo>
                  <a:cubicBezTo>
                    <a:pt x="4987054" y="8743862"/>
                    <a:pt x="4970593" y="8816606"/>
                    <a:pt x="5042971" y="8816914"/>
                  </a:cubicBezTo>
                  <a:close/>
                  <a:moveTo>
                    <a:pt x="5404217" y="9307090"/>
                  </a:moveTo>
                  <a:cubicBezTo>
                    <a:pt x="5405632" y="9425758"/>
                    <a:pt x="5407123" y="9525321"/>
                    <a:pt x="5410210" y="9627455"/>
                  </a:cubicBezTo>
                  <a:cubicBezTo>
                    <a:pt x="5415946" y="9816269"/>
                    <a:pt x="5488323" y="9772531"/>
                    <a:pt x="5042920" y="9776156"/>
                  </a:cubicBezTo>
                  <a:cubicBezTo>
                    <a:pt x="4990758" y="9776568"/>
                    <a:pt x="5009071" y="9848025"/>
                    <a:pt x="4998268" y="9307887"/>
                  </a:cubicBezTo>
                  <a:cubicBezTo>
                    <a:pt x="5372812" y="9307939"/>
                    <a:pt x="5226770" y="9307939"/>
                    <a:pt x="5404217" y="9307090"/>
                  </a:cubicBezTo>
                  <a:close/>
                  <a:moveTo>
                    <a:pt x="5043125" y="9800070"/>
                  </a:moveTo>
                  <a:cubicBezTo>
                    <a:pt x="5044951" y="9800044"/>
                    <a:pt x="5414145" y="9796419"/>
                    <a:pt x="5414248" y="9802821"/>
                  </a:cubicBezTo>
                  <a:cubicBezTo>
                    <a:pt x="5422658" y="10341802"/>
                    <a:pt x="5451363" y="10265510"/>
                    <a:pt x="5351310" y="10266333"/>
                  </a:cubicBezTo>
                  <a:cubicBezTo>
                    <a:pt x="5197423" y="10267592"/>
                    <a:pt x="5188061" y="10266359"/>
                    <a:pt x="5042971" y="10267515"/>
                  </a:cubicBezTo>
                  <a:cubicBezTo>
                    <a:pt x="5003258" y="10267773"/>
                    <a:pt x="5013366" y="10288806"/>
                    <a:pt x="5011257" y="10153502"/>
                  </a:cubicBezTo>
                  <a:cubicBezTo>
                    <a:pt x="5005059" y="9746354"/>
                    <a:pt x="4992739" y="9800481"/>
                    <a:pt x="5043125" y="9800070"/>
                  </a:cubicBezTo>
                  <a:close/>
                  <a:moveTo>
                    <a:pt x="5418080" y="8817711"/>
                  </a:moveTo>
                  <a:cubicBezTo>
                    <a:pt x="5674000" y="8818174"/>
                    <a:pt x="5637220" y="8816580"/>
                    <a:pt x="5814281" y="8816580"/>
                  </a:cubicBezTo>
                  <a:cubicBezTo>
                    <a:pt x="5835268" y="8816580"/>
                    <a:pt x="5825623" y="8761116"/>
                    <a:pt x="5833982" y="9285543"/>
                  </a:cubicBezTo>
                  <a:cubicBezTo>
                    <a:pt x="5675003" y="9285980"/>
                    <a:pt x="5649566" y="9282329"/>
                    <a:pt x="5425025" y="9283100"/>
                  </a:cubicBezTo>
                  <a:cubicBezTo>
                    <a:pt x="5423276" y="9147435"/>
                    <a:pt x="5425205" y="9269961"/>
                    <a:pt x="5418080" y="8817711"/>
                  </a:cubicBezTo>
                  <a:close/>
                  <a:moveTo>
                    <a:pt x="5505659" y="9306885"/>
                  </a:moveTo>
                  <a:cubicBezTo>
                    <a:pt x="5658259" y="9306885"/>
                    <a:pt x="5659854" y="9309482"/>
                    <a:pt x="5814255" y="9309482"/>
                  </a:cubicBezTo>
                  <a:cubicBezTo>
                    <a:pt x="5844374" y="9309482"/>
                    <a:pt x="5833905" y="9251601"/>
                    <a:pt x="5842444" y="9776028"/>
                  </a:cubicBezTo>
                  <a:cubicBezTo>
                    <a:pt x="5688944" y="9776439"/>
                    <a:pt x="5631381" y="9773713"/>
                    <a:pt x="5434850" y="9774408"/>
                  </a:cubicBezTo>
                  <a:cubicBezTo>
                    <a:pt x="5425488" y="9231904"/>
                    <a:pt x="5392719" y="9306885"/>
                    <a:pt x="5505659" y="9306885"/>
                  </a:cubicBezTo>
                  <a:close/>
                  <a:moveTo>
                    <a:pt x="5839332" y="8398607"/>
                  </a:moveTo>
                  <a:cubicBezTo>
                    <a:pt x="5837737" y="8296113"/>
                    <a:pt x="5768343" y="8326352"/>
                    <a:pt x="6249627" y="8324604"/>
                  </a:cubicBezTo>
                  <a:cubicBezTo>
                    <a:pt x="6253948" y="8581250"/>
                    <a:pt x="6251273" y="8585776"/>
                    <a:pt x="6254926" y="8791946"/>
                  </a:cubicBezTo>
                  <a:cubicBezTo>
                    <a:pt x="6169482" y="8792949"/>
                    <a:pt x="6134296" y="8792666"/>
                    <a:pt x="5848720" y="8792717"/>
                  </a:cubicBezTo>
                  <a:cubicBezTo>
                    <a:pt x="5845711" y="8577316"/>
                    <a:pt x="5842084" y="8573973"/>
                    <a:pt x="5839332" y="8398607"/>
                  </a:cubicBezTo>
                  <a:close/>
                  <a:moveTo>
                    <a:pt x="6255363" y="8815834"/>
                  </a:moveTo>
                  <a:cubicBezTo>
                    <a:pt x="6257806" y="8944402"/>
                    <a:pt x="6261639" y="9015808"/>
                    <a:pt x="6263799" y="9276158"/>
                  </a:cubicBezTo>
                  <a:cubicBezTo>
                    <a:pt x="6263851" y="9283203"/>
                    <a:pt x="6311177" y="9282740"/>
                    <a:pt x="5855022" y="9285466"/>
                  </a:cubicBezTo>
                  <a:cubicBezTo>
                    <a:pt x="5847974" y="8843245"/>
                    <a:pt x="5851421" y="9001871"/>
                    <a:pt x="5849054" y="8816580"/>
                  </a:cubicBezTo>
                  <a:cubicBezTo>
                    <a:pt x="6134656" y="8816529"/>
                    <a:pt x="6180542" y="8816760"/>
                    <a:pt x="6255363" y="8815834"/>
                  </a:cubicBezTo>
                  <a:close/>
                  <a:moveTo>
                    <a:pt x="6264083" y="9306757"/>
                  </a:moveTo>
                  <a:cubicBezTo>
                    <a:pt x="6264108" y="9308787"/>
                    <a:pt x="6269252" y="9772376"/>
                    <a:pt x="6269278" y="9774228"/>
                  </a:cubicBezTo>
                  <a:cubicBezTo>
                    <a:pt x="6054639" y="9771374"/>
                    <a:pt x="5966675" y="9775410"/>
                    <a:pt x="5863509" y="9775924"/>
                  </a:cubicBezTo>
                  <a:cubicBezTo>
                    <a:pt x="5861400" y="9645455"/>
                    <a:pt x="5861221" y="9674510"/>
                    <a:pt x="5855408" y="9309353"/>
                  </a:cubicBezTo>
                  <a:cubicBezTo>
                    <a:pt x="5973697" y="9308659"/>
                    <a:pt x="6062433" y="9302462"/>
                    <a:pt x="6264083" y="9306757"/>
                  </a:cubicBezTo>
                  <a:close/>
                  <a:moveTo>
                    <a:pt x="6268918" y="8222932"/>
                  </a:moveTo>
                  <a:cubicBezTo>
                    <a:pt x="6260764" y="7788092"/>
                    <a:pt x="6256958" y="7834787"/>
                    <a:pt x="6277251" y="7834633"/>
                  </a:cubicBezTo>
                  <a:cubicBezTo>
                    <a:pt x="6732506" y="7830930"/>
                    <a:pt x="6669773" y="7824296"/>
                    <a:pt x="6669979" y="7872252"/>
                  </a:cubicBezTo>
                  <a:cubicBezTo>
                    <a:pt x="6672114" y="8375928"/>
                    <a:pt x="6703750" y="8298942"/>
                    <a:pt x="6585744" y="8299739"/>
                  </a:cubicBezTo>
                  <a:cubicBezTo>
                    <a:pt x="6438134" y="8300741"/>
                    <a:pt x="6442686" y="8299970"/>
                    <a:pt x="6277097" y="8300613"/>
                  </a:cubicBezTo>
                  <a:cubicBezTo>
                    <a:pt x="6267915" y="8300665"/>
                    <a:pt x="6270616" y="8312313"/>
                    <a:pt x="6268918" y="8222932"/>
                  </a:cubicBezTo>
                  <a:close/>
                  <a:moveTo>
                    <a:pt x="6277225" y="8324501"/>
                  </a:moveTo>
                  <a:cubicBezTo>
                    <a:pt x="6748710" y="8322572"/>
                    <a:pt x="6674429" y="8301744"/>
                    <a:pt x="6675972" y="8398967"/>
                  </a:cubicBezTo>
                  <a:cubicBezTo>
                    <a:pt x="6683354" y="8871941"/>
                    <a:pt x="6712290" y="8793129"/>
                    <a:pt x="6585924" y="8791587"/>
                  </a:cubicBezTo>
                  <a:cubicBezTo>
                    <a:pt x="6223830" y="8787189"/>
                    <a:pt x="6276299" y="8812980"/>
                    <a:pt x="6275296" y="8749648"/>
                  </a:cubicBezTo>
                  <a:cubicBezTo>
                    <a:pt x="6267838" y="8273922"/>
                    <a:pt x="6270229" y="8324501"/>
                    <a:pt x="6277225" y="8324501"/>
                  </a:cubicBezTo>
                  <a:close/>
                  <a:moveTo>
                    <a:pt x="6277302" y="8815551"/>
                  </a:moveTo>
                  <a:cubicBezTo>
                    <a:pt x="6770032" y="8809560"/>
                    <a:pt x="6683173" y="8792461"/>
                    <a:pt x="6686801" y="8925580"/>
                  </a:cubicBezTo>
                  <a:cubicBezTo>
                    <a:pt x="6690118" y="9047693"/>
                    <a:pt x="6692073" y="9156281"/>
                    <a:pt x="6691688" y="9276003"/>
                  </a:cubicBezTo>
                  <a:cubicBezTo>
                    <a:pt x="6691636" y="9292100"/>
                    <a:pt x="6286819" y="9283305"/>
                    <a:pt x="6284967" y="9283280"/>
                  </a:cubicBezTo>
                  <a:cubicBezTo>
                    <a:pt x="6281933" y="8933705"/>
                    <a:pt x="6274345" y="8815603"/>
                    <a:pt x="6277302" y="8815551"/>
                  </a:cubicBezTo>
                  <a:close/>
                  <a:moveTo>
                    <a:pt x="6691610" y="9309405"/>
                  </a:moveTo>
                  <a:cubicBezTo>
                    <a:pt x="6691507" y="9479191"/>
                    <a:pt x="6697217" y="9628818"/>
                    <a:pt x="6699635" y="9771888"/>
                  </a:cubicBezTo>
                  <a:cubicBezTo>
                    <a:pt x="6578800" y="9772480"/>
                    <a:pt x="6512286" y="9777416"/>
                    <a:pt x="6290317" y="9774510"/>
                  </a:cubicBezTo>
                  <a:cubicBezTo>
                    <a:pt x="6290291" y="9772222"/>
                    <a:pt x="6285173" y="9309045"/>
                    <a:pt x="6285148" y="9307219"/>
                  </a:cubicBezTo>
                  <a:cubicBezTo>
                    <a:pt x="6370823" y="9309045"/>
                    <a:pt x="6688626" y="9309405"/>
                    <a:pt x="6691610" y="9309405"/>
                  </a:cubicBezTo>
                  <a:close/>
                  <a:moveTo>
                    <a:pt x="6700046" y="9795775"/>
                  </a:moveTo>
                  <a:cubicBezTo>
                    <a:pt x="6702850" y="9968390"/>
                    <a:pt x="6702721" y="10073224"/>
                    <a:pt x="6706682" y="10265073"/>
                  </a:cubicBezTo>
                  <a:lnTo>
                    <a:pt x="6298548" y="10265252"/>
                  </a:lnTo>
                  <a:cubicBezTo>
                    <a:pt x="6297236" y="10203103"/>
                    <a:pt x="6290883" y="9809764"/>
                    <a:pt x="6290754" y="9802487"/>
                  </a:cubicBezTo>
                  <a:cubicBezTo>
                    <a:pt x="6290703" y="9798193"/>
                    <a:pt x="6254951" y="9798038"/>
                    <a:pt x="6700046" y="9795775"/>
                  </a:cubicBezTo>
                  <a:close/>
                  <a:moveTo>
                    <a:pt x="6705268" y="8816348"/>
                  </a:moveTo>
                  <a:cubicBezTo>
                    <a:pt x="6882457" y="8816683"/>
                    <a:pt x="6850846" y="8814806"/>
                    <a:pt x="7112965" y="8814703"/>
                  </a:cubicBezTo>
                  <a:cubicBezTo>
                    <a:pt x="7114431" y="8940776"/>
                    <a:pt x="7112965" y="9092383"/>
                    <a:pt x="7120475" y="9280709"/>
                  </a:cubicBezTo>
                  <a:cubicBezTo>
                    <a:pt x="6855039" y="9280580"/>
                    <a:pt x="6917231" y="9285697"/>
                    <a:pt x="6712753" y="9285543"/>
                  </a:cubicBezTo>
                  <a:cubicBezTo>
                    <a:pt x="6713396" y="9071889"/>
                    <a:pt x="6707685" y="8937382"/>
                    <a:pt x="6705268" y="8816348"/>
                  </a:cubicBezTo>
                  <a:close/>
                  <a:moveTo>
                    <a:pt x="6740119" y="9309430"/>
                  </a:moveTo>
                  <a:cubicBezTo>
                    <a:pt x="7195914" y="9309430"/>
                    <a:pt x="7122070" y="9253349"/>
                    <a:pt x="7125157" y="9451678"/>
                  </a:cubicBezTo>
                  <a:cubicBezTo>
                    <a:pt x="7127780" y="9619766"/>
                    <a:pt x="7125877" y="9618841"/>
                    <a:pt x="7128063" y="9773688"/>
                  </a:cubicBezTo>
                  <a:cubicBezTo>
                    <a:pt x="7126237" y="9773662"/>
                    <a:pt x="6770830" y="9771707"/>
                    <a:pt x="6720700" y="9771836"/>
                  </a:cubicBezTo>
                  <a:cubicBezTo>
                    <a:pt x="6711955" y="9256229"/>
                    <a:pt x="6698889" y="9309430"/>
                    <a:pt x="6740119" y="9309430"/>
                  </a:cubicBezTo>
                  <a:close/>
                  <a:moveTo>
                    <a:pt x="6740119" y="9795673"/>
                  </a:moveTo>
                  <a:cubicBezTo>
                    <a:pt x="7171943" y="9795673"/>
                    <a:pt x="7128423" y="9796598"/>
                    <a:pt x="7128500" y="9802847"/>
                  </a:cubicBezTo>
                  <a:cubicBezTo>
                    <a:pt x="7136988" y="10345248"/>
                    <a:pt x="7163198" y="10263298"/>
                    <a:pt x="7048664" y="10263298"/>
                  </a:cubicBezTo>
                  <a:cubicBezTo>
                    <a:pt x="6894854" y="10263298"/>
                    <a:pt x="6891408" y="10265073"/>
                    <a:pt x="6740093" y="10265073"/>
                  </a:cubicBezTo>
                  <a:cubicBezTo>
                    <a:pt x="6723375" y="10265073"/>
                    <a:pt x="6727747" y="10282275"/>
                    <a:pt x="6725716" y="10153553"/>
                  </a:cubicBezTo>
                  <a:cubicBezTo>
                    <a:pt x="6719465" y="9751677"/>
                    <a:pt x="6711209" y="9795673"/>
                    <a:pt x="6740119" y="9795673"/>
                  </a:cubicBezTo>
                  <a:close/>
                  <a:moveTo>
                    <a:pt x="7537072" y="8398916"/>
                  </a:moveTo>
                  <a:cubicBezTo>
                    <a:pt x="7544197" y="8851576"/>
                    <a:pt x="7555719" y="8792383"/>
                    <a:pt x="7512072" y="8791689"/>
                  </a:cubicBezTo>
                  <a:cubicBezTo>
                    <a:pt x="7423104" y="8790249"/>
                    <a:pt x="7345634" y="8790275"/>
                    <a:pt x="7202961" y="8790661"/>
                  </a:cubicBezTo>
                  <a:cubicBezTo>
                    <a:pt x="7110444" y="8790892"/>
                    <a:pt x="7134184" y="8857310"/>
                    <a:pt x="7127034" y="8398556"/>
                  </a:cubicBezTo>
                  <a:cubicBezTo>
                    <a:pt x="7125568" y="8303442"/>
                    <a:pt x="7105840" y="8323755"/>
                    <a:pt x="7203115" y="8322572"/>
                  </a:cubicBezTo>
                  <a:cubicBezTo>
                    <a:pt x="7594943" y="8317841"/>
                    <a:pt x="7535683" y="8308738"/>
                    <a:pt x="7537072" y="8398916"/>
                  </a:cubicBezTo>
                  <a:close/>
                  <a:moveTo>
                    <a:pt x="7526887" y="7872766"/>
                  </a:moveTo>
                  <a:cubicBezTo>
                    <a:pt x="7531157" y="7975826"/>
                    <a:pt x="7531310" y="8005294"/>
                    <a:pt x="7534474" y="8223395"/>
                  </a:cubicBezTo>
                  <a:cubicBezTo>
                    <a:pt x="7535734" y="8315758"/>
                    <a:pt x="7542422" y="8301204"/>
                    <a:pt x="7512277" y="8300253"/>
                  </a:cubicBezTo>
                  <a:cubicBezTo>
                    <a:pt x="7020088" y="8284156"/>
                    <a:pt x="7123948" y="8433089"/>
                    <a:pt x="7119472" y="7831470"/>
                  </a:cubicBezTo>
                  <a:cubicBezTo>
                    <a:pt x="7587947" y="7833296"/>
                    <a:pt x="7524469" y="7814577"/>
                    <a:pt x="7526887" y="7872766"/>
                  </a:cubicBezTo>
                  <a:close/>
                  <a:moveTo>
                    <a:pt x="7517447" y="7345819"/>
                  </a:moveTo>
                  <a:cubicBezTo>
                    <a:pt x="7525549" y="7865181"/>
                    <a:pt x="7527967" y="7808173"/>
                    <a:pt x="7511917" y="7808302"/>
                  </a:cubicBezTo>
                  <a:cubicBezTo>
                    <a:pt x="7037500" y="7811465"/>
                    <a:pt x="7120012" y="7834787"/>
                    <a:pt x="7117852" y="7696397"/>
                  </a:cubicBezTo>
                  <a:cubicBezTo>
                    <a:pt x="7115048" y="7519206"/>
                    <a:pt x="7114303" y="7531882"/>
                    <a:pt x="7111293" y="7345356"/>
                  </a:cubicBezTo>
                  <a:cubicBezTo>
                    <a:pt x="7111216" y="7339006"/>
                    <a:pt x="7517370" y="7341423"/>
                    <a:pt x="7517447" y="7345819"/>
                  </a:cubicBezTo>
                  <a:close/>
                  <a:moveTo>
                    <a:pt x="7516984" y="7317226"/>
                  </a:moveTo>
                  <a:cubicBezTo>
                    <a:pt x="7307772" y="7321366"/>
                    <a:pt x="7226162" y="7317381"/>
                    <a:pt x="7110830" y="7316763"/>
                  </a:cubicBezTo>
                  <a:cubicBezTo>
                    <a:pt x="7108438" y="7172922"/>
                    <a:pt x="7103397" y="7009719"/>
                    <a:pt x="7103114" y="6849626"/>
                  </a:cubicBezTo>
                  <a:cubicBezTo>
                    <a:pt x="7248564" y="6850218"/>
                    <a:pt x="7193162" y="6852172"/>
                    <a:pt x="7508882" y="6851400"/>
                  </a:cubicBezTo>
                  <a:cubicBezTo>
                    <a:pt x="7514489" y="7196990"/>
                    <a:pt x="7515055" y="7198044"/>
                    <a:pt x="7516984" y="7317226"/>
                  </a:cubicBezTo>
                  <a:close/>
                  <a:moveTo>
                    <a:pt x="7508522" y="6827461"/>
                  </a:moveTo>
                  <a:cubicBezTo>
                    <a:pt x="7050387" y="6828670"/>
                    <a:pt x="7103114" y="6826561"/>
                    <a:pt x="7103114" y="6819619"/>
                  </a:cubicBezTo>
                  <a:cubicBezTo>
                    <a:pt x="7102883" y="6592980"/>
                    <a:pt x="7097147" y="6472589"/>
                    <a:pt x="7094729" y="6356416"/>
                  </a:cubicBezTo>
                  <a:cubicBezTo>
                    <a:pt x="7228914" y="6357341"/>
                    <a:pt x="7241156" y="6362484"/>
                    <a:pt x="7501809" y="6359784"/>
                  </a:cubicBezTo>
                  <a:cubicBezTo>
                    <a:pt x="7504433" y="6546078"/>
                    <a:pt x="7501526" y="6395886"/>
                    <a:pt x="7508522" y="6827461"/>
                  </a:cubicBezTo>
                  <a:close/>
                  <a:moveTo>
                    <a:pt x="7498671" y="5941863"/>
                  </a:moveTo>
                  <a:cubicBezTo>
                    <a:pt x="7501398" y="6115583"/>
                    <a:pt x="7498028" y="6117151"/>
                    <a:pt x="7500781" y="6292851"/>
                  </a:cubicBezTo>
                  <a:cubicBezTo>
                    <a:pt x="7501809" y="6356750"/>
                    <a:pt x="7561146" y="6335588"/>
                    <a:pt x="7094241" y="6332553"/>
                  </a:cubicBezTo>
                  <a:cubicBezTo>
                    <a:pt x="7090460" y="6134045"/>
                    <a:pt x="7094215" y="6112780"/>
                    <a:pt x="7089508" y="5867525"/>
                  </a:cubicBezTo>
                  <a:cubicBezTo>
                    <a:pt x="7573672" y="5868245"/>
                    <a:pt x="7497153" y="5845360"/>
                    <a:pt x="7498671" y="5941863"/>
                  </a:cubicBezTo>
                  <a:close/>
                  <a:moveTo>
                    <a:pt x="7486120" y="5375188"/>
                  </a:moveTo>
                  <a:cubicBezTo>
                    <a:pt x="7494607" y="5871793"/>
                    <a:pt x="7491521" y="5651094"/>
                    <a:pt x="7496690" y="5844588"/>
                  </a:cubicBezTo>
                  <a:cubicBezTo>
                    <a:pt x="7013812" y="5844743"/>
                    <a:pt x="7089765" y="5867036"/>
                    <a:pt x="7087245" y="5765802"/>
                  </a:cubicBezTo>
                  <a:cubicBezTo>
                    <a:pt x="7084235" y="5645463"/>
                    <a:pt x="7082409" y="5538058"/>
                    <a:pt x="7081895" y="5415173"/>
                  </a:cubicBezTo>
                  <a:cubicBezTo>
                    <a:pt x="7081611" y="5358860"/>
                    <a:pt x="7018288" y="5371177"/>
                    <a:pt x="7486120" y="5375188"/>
                  </a:cubicBezTo>
                  <a:close/>
                  <a:moveTo>
                    <a:pt x="7481876" y="4889049"/>
                  </a:moveTo>
                  <a:cubicBezTo>
                    <a:pt x="7485040" y="5090206"/>
                    <a:pt x="7479998" y="5005531"/>
                    <a:pt x="7485708" y="5351326"/>
                  </a:cubicBezTo>
                  <a:cubicBezTo>
                    <a:pt x="7483110" y="5351300"/>
                    <a:pt x="7084596" y="5349784"/>
                    <a:pt x="7081483" y="5349758"/>
                  </a:cubicBezTo>
                  <a:cubicBezTo>
                    <a:pt x="7079271" y="5082209"/>
                    <a:pt x="7074307" y="5082980"/>
                    <a:pt x="7071375" y="4883366"/>
                  </a:cubicBezTo>
                  <a:cubicBezTo>
                    <a:pt x="7073252" y="4883366"/>
                    <a:pt x="7481850" y="4887223"/>
                    <a:pt x="7481876" y="4889049"/>
                  </a:cubicBezTo>
                  <a:close/>
                  <a:moveTo>
                    <a:pt x="7471330" y="4393370"/>
                  </a:moveTo>
                  <a:cubicBezTo>
                    <a:pt x="7484808" y="5024096"/>
                    <a:pt x="7480101" y="4784703"/>
                    <a:pt x="7481438" y="4861561"/>
                  </a:cubicBezTo>
                  <a:cubicBezTo>
                    <a:pt x="7312634" y="4865701"/>
                    <a:pt x="7197251" y="4859787"/>
                    <a:pt x="7071041" y="4859504"/>
                  </a:cubicBezTo>
                  <a:cubicBezTo>
                    <a:pt x="7068829" y="4711111"/>
                    <a:pt x="7068726" y="4605969"/>
                    <a:pt x="7064379" y="4393216"/>
                  </a:cubicBezTo>
                  <a:cubicBezTo>
                    <a:pt x="7188146" y="4393267"/>
                    <a:pt x="7354404" y="4395041"/>
                    <a:pt x="7471330" y="4393370"/>
                  </a:cubicBezTo>
                  <a:close/>
                  <a:moveTo>
                    <a:pt x="7470661" y="4362925"/>
                  </a:moveTo>
                  <a:cubicBezTo>
                    <a:pt x="7470919" y="4374085"/>
                    <a:pt x="7503533" y="4369482"/>
                    <a:pt x="7063890" y="4369328"/>
                  </a:cubicBezTo>
                  <a:cubicBezTo>
                    <a:pt x="7063839" y="4366962"/>
                    <a:pt x="7054991" y="3901753"/>
                    <a:pt x="7054965" y="3899851"/>
                  </a:cubicBezTo>
                  <a:cubicBezTo>
                    <a:pt x="7056817" y="3899851"/>
                    <a:pt x="7461608" y="3902139"/>
                    <a:pt x="7463562" y="3902165"/>
                  </a:cubicBezTo>
                  <a:cubicBezTo>
                    <a:pt x="7465054" y="4006382"/>
                    <a:pt x="7466340" y="4165548"/>
                    <a:pt x="7470661" y="4362925"/>
                  </a:cubicBezTo>
                  <a:close/>
                  <a:moveTo>
                    <a:pt x="7457981" y="3485786"/>
                  </a:moveTo>
                  <a:cubicBezTo>
                    <a:pt x="7460733" y="3661101"/>
                    <a:pt x="7459807" y="3660767"/>
                    <a:pt x="7462559" y="3836518"/>
                  </a:cubicBezTo>
                  <a:cubicBezTo>
                    <a:pt x="7463511" y="3896945"/>
                    <a:pt x="7526012" y="3876143"/>
                    <a:pt x="7054553" y="3875963"/>
                  </a:cubicBezTo>
                  <a:cubicBezTo>
                    <a:pt x="7050336" y="3623971"/>
                    <a:pt x="7054065" y="3682006"/>
                    <a:pt x="7049204" y="3411834"/>
                  </a:cubicBezTo>
                  <a:cubicBezTo>
                    <a:pt x="7526912" y="3411834"/>
                    <a:pt x="7456386" y="3383061"/>
                    <a:pt x="7457981" y="3485786"/>
                  </a:cubicBezTo>
                  <a:close/>
                  <a:moveTo>
                    <a:pt x="7451217" y="2959482"/>
                  </a:moveTo>
                  <a:cubicBezTo>
                    <a:pt x="7461865" y="3469561"/>
                    <a:pt x="7479998" y="3386918"/>
                    <a:pt x="7357414" y="3386918"/>
                  </a:cubicBezTo>
                  <a:cubicBezTo>
                    <a:pt x="7202781" y="3386918"/>
                    <a:pt x="7203450" y="3387946"/>
                    <a:pt x="7048741" y="3387946"/>
                  </a:cubicBezTo>
                  <a:cubicBezTo>
                    <a:pt x="7044651" y="3174396"/>
                    <a:pt x="7043957" y="3210060"/>
                    <a:pt x="7041384" y="2918263"/>
                  </a:cubicBezTo>
                  <a:cubicBezTo>
                    <a:pt x="7506361" y="2918289"/>
                    <a:pt x="7450007" y="2901138"/>
                    <a:pt x="7451217" y="2959482"/>
                  </a:cubicBezTo>
                  <a:close/>
                  <a:moveTo>
                    <a:pt x="7441365" y="2433384"/>
                  </a:moveTo>
                  <a:cubicBezTo>
                    <a:pt x="7449956" y="2981184"/>
                    <a:pt x="7480538" y="2893990"/>
                    <a:pt x="7357414" y="2893990"/>
                  </a:cubicBezTo>
                  <a:cubicBezTo>
                    <a:pt x="7204710" y="2893990"/>
                    <a:pt x="7202961" y="2894401"/>
                    <a:pt x="7048664" y="2894401"/>
                  </a:cubicBezTo>
                  <a:cubicBezTo>
                    <a:pt x="7038427" y="2894401"/>
                    <a:pt x="7041590" y="2908544"/>
                    <a:pt x="7039635" y="2783653"/>
                  </a:cubicBezTo>
                  <a:cubicBezTo>
                    <a:pt x="7033257" y="2374269"/>
                    <a:pt x="7030942" y="2427676"/>
                    <a:pt x="7048664" y="2427676"/>
                  </a:cubicBezTo>
                  <a:cubicBezTo>
                    <a:pt x="7469658" y="2427676"/>
                    <a:pt x="7441160" y="2419653"/>
                    <a:pt x="7441365" y="2433384"/>
                  </a:cubicBezTo>
                  <a:close/>
                  <a:moveTo>
                    <a:pt x="7440903" y="2402142"/>
                  </a:moveTo>
                  <a:cubicBezTo>
                    <a:pt x="7295633" y="2400471"/>
                    <a:pt x="7200158" y="2403762"/>
                    <a:pt x="7035803" y="2403788"/>
                  </a:cubicBezTo>
                  <a:cubicBezTo>
                    <a:pt x="7026724" y="1876378"/>
                    <a:pt x="7013555" y="1934002"/>
                    <a:pt x="7048689" y="1934002"/>
                  </a:cubicBezTo>
                  <a:cubicBezTo>
                    <a:pt x="7178476" y="1934002"/>
                    <a:pt x="7213199" y="1934311"/>
                    <a:pt x="7357439" y="1934311"/>
                  </a:cubicBezTo>
                  <a:cubicBezTo>
                    <a:pt x="7460502" y="1934337"/>
                    <a:pt x="7432543" y="1849636"/>
                    <a:pt x="7440903" y="2402142"/>
                  </a:cubicBezTo>
                  <a:close/>
                  <a:moveTo>
                    <a:pt x="7426988" y="1556554"/>
                  </a:moveTo>
                  <a:cubicBezTo>
                    <a:pt x="7430229" y="1663342"/>
                    <a:pt x="7430280" y="1686947"/>
                    <a:pt x="7433932" y="1910911"/>
                  </a:cubicBezTo>
                  <a:cubicBezTo>
                    <a:pt x="7388381" y="1910320"/>
                    <a:pt x="7057562" y="1910089"/>
                    <a:pt x="7025798" y="1910191"/>
                  </a:cubicBezTo>
                  <a:cubicBezTo>
                    <a:pt x="7017285" y="1374631"/>
                    <a:pt x="7003678" y="1446423"/>
                    <a:pt x="7048689" y="1446423"/>
                  </a:cubicBezTo>
                  <a:cubicBezTo>
                    <a:pt x="7501089" y="1446423"/>
                    <a:pt x="7422409" y="1404690"/>
                    <a:pt x="7426988" y="1556554"/>
                  </a:cubicBezTo>
                  <a:close/>
                  <a:moveTo>
                    <a:pt x="7419631" y="1030044"/>
                  </a:moveTo>
                  <a:cubicBezTo>
                    <a:pt x="7426627" y="1489519"/>
                    <a:pt x="7442086" y="1419141"/>
                    <a:pt x="7357414" y="1419141"/>
                  </a:cubicBezTo>
                  <a:cubicBezTo>
                    <a:pt x="6966537" y="1419141"/>
                    <a:pt x="7017182" y="1442669"/>
                    <a:pt x="7016230" y="1380622"/>
                  </a:cubicBezTo>
                  <a:cubicBezTo>
                    <a:pt x="7008514" y="888337"/>
                    <a:pt x="6999872" y="953804"/>
                    <a:pt x="7048689" y="953804"/>
                  </a:cubicBezTo>
                  <a:cubicBezTo>
                    <a:pt x="7486222" y="953804"/>
                    <a:pt x="7418063" y="929916"/>
                    <a:pt x="7419631" y="1030044"/>
                  </a:cubicBezTo>
                  <a:close/>
                  <a:moveTo>
                    <a:pt x="7048689" y="460747"/>
                  </a:moveTo>
                  <a:cubicBezTo>
                    <a:pt x="7468372" y="460747"/>
                    <a:pt x="7411247" y="450745"/>
                    <a:pt x="7411298" y="503509"/>
                  </a:cubicBezTo>
                  <a:cubicBezTo>
                    <a:pt x="7411298" y="1001502"/>
                    <a:pt x="7444066" y="929041"/>
                    <a:pt x="7357414" y="929041"/>
                  </a:cubicBezTo>
                  <a:cubicBezTo>
                    <a:pt x="6947067" y="929041"/>
                    <a:pt x="7011677" y="951258"/>
                    <a:pt x="7009439" y="854112"/>
                  </a:cubicBezTo>
                  <a:cubicBezTo>
                    <a:pt x="6999434" y="397698"/>
                    <a:pt x="6985751" y="460747"/>
                    <a:pt x="7048689" y="460747"/>
                  </a:cubicBezTo>
                  <a:close/>
                  <a:moveTo>
                    <a:pt x="7004733" y="1910294"/>
                  </a:moveTo>
                  <a:cubicBezTo>
                    <a:pt x="6896140" y="1910989"/>
                    <a:pt x="6597756" y="1922560"/>
                    <a:pt x="6597113" y="1906412"/>
                  </a:cubicBezTo>
                  <a:cubicBezTo>
                    <a:pt x="6590476" y="1742205"/>
                    <a:pt x="6590811" y="1584479"/>
                    <a:pt x="6588959" y="1445857"/>
                  </a:cubicBezTo>
                  <a:cubicBezTo>
                    <a:pt x="7029064" y="1446011"/>
                    <a:pt x="6814760" y="1446269"/>
                    <a:pt x="6996245" y="1446423"/>
                  </a:cubicBezTo>
                  <a:cubicBezTo>
                    <a:pt x="7000154" y="1665219"/>
                    <a:pt x="6996939" y="1419707"/>
                    <a:pt x="7004733" y="1910294"/>
                  </a:cubicBezTo>
                  <a:close/>
                  <a:moveTo>
                    <a:pt x="6995164" y="1381033"/>
                  </a:moveTo>
                  <a:cubicBezTo>
                    <a:pt x="6996065" y="1439043"/>
                    <a:pt x="7059981" y="1422149"/>
                    <a:pt x="6588625" y="1421995"/>
                  </a:cubicBezTo>
                  <a:cubicBezTo>
                    <a:pt x="6583584" y="1069206"/>
                    <a:pt x="6588574" y="1331921"/>
                    <a:pt x="6582915" y="952287"/>
                  </a:cubicBezTo>
                  <a:cubicBezTo>
                    <a:pt x="7151983" y="954369"/>
                    <a:pt x="6942386" y="953624"/>
                    <a:pt x="6990432" y="953752"/>
                  </a:cubicBezTo>
                  <a:cubicBezTo>
                    <a:pt x="6995062" y="1204613"/>
                    <a:pt x="6991975" y="1177485"/>
                    <a:pt x="6995164" y="1381033"/>
                  </a:cubicBezTo>
                  <a:close/>
                  <a:moveTo>
                    <a:pt x="6585873" y="463087"/>
                  </a:moveTo>
                  <a:cubicBezTo>
                    <a:pt x="7042568" y="462187"/>
                    <a:pt x="6979810" y="443288"/>
                    <a:pt x="6981404" y="503869"/>
                  </a:cubicBezTo>
                  <a:cubicBezTo>
                    <a:pt x="6994676" y="1011839"/>
                    <a:pt x="7013015" y="930250"/>
                    <a:pt x="6894494" y="929273"/>
                  </a:cubicBezTo>
                  <a:cubicBezTo>
                    <a:pt x="6519565" y="926239"/>
                    <a:pt x="6582992" y="954421"/>
                    <a:pt x="6581578" y="859718"/>
                  </a:cubicBezTo>
                  <a:cubicBezTo>
                    <a:pt x="6575327" y="415800"/>
                    <a:pt x="6569823" y="463139"/>
                    <a:pt x="6585873" y="463087"/>
                  </a:cubicBezTo>
                  <a:close/>
                  <a:moveTo>
                    <a:pt x="6576073" y="1907491"/>
                  </a:moveTo>
                  <a:cubicBezTo>
                    <a:pt x="6576279" y="1912609"/>
                    <a:pt x="6624608" y="1910474"/>
                    <a:pt x="6169816" y="1912969"/>
                  </a:cubicBezTo>
                  <a:cubicBezTo>
                    <a:pt x="6163540" y="1642231"/>
                    <a:pt x="6165109" y="1576250"/>
                    <a:pt x="6163412" y="1443337"/>
                  </a:cubicBezTo>
                  <a:cubicBezTo>
                    <a:pt x="6365293" y="1444057"/>
                    <a:pt x="6166112" y="1445728"/>
                    <a:pt x="6567920" y="1445857"/>
                  </a:cubicBezTo>
                  <a:cubicBezTo>
                    <a:pt x="6569771" y="1586176"/>
                    <a:pt x="6569463" y="1743414"/>
                    <a:pt x="6576073" y="1907491"/>
                  </a:cubicBezTo>
                  <a:close/>
                  <a:moveTo>
                    <a:pt x="6563033" y="1030044"/>
                  </a:moveTo>
                  <a:cubicBezTo>
                    <a:pt x="6565734" y="1202299"/>
                    <a:pt x="6564242" y="1206182"/>
                    <a:pt x="6566968" y="1381033"/>
                  </a:cubicBezTo>
                  <a:cubicBezTo>
                    <a:pt x="6567920" y="1441434"/>
                    <a:pt x="6629341" y="1421044"/>
                    <a:pt x="6163077" y="1419449"/>
                  </a:cubicBezTo>
                  <a:cubicBezTo>
                    <a:pt x="6160840" y="1258123"/>
                    <a:pt x="6159734" y="1255731"/>
                    <a:pt x="6154847" y="952647"/>
                  </a:cubicBezTo>
                  <a:cubicBezTo>
                    <a:pt x="6633867" y="952338"/>
                    <a:pt x="6561464" y="925827"/>
                    <a:pt x="6563033" y="1030044"/>
                  </a:cubicBezTo>
                  <a:close/>
                  <a:moveTo>
                    <a:pt x="6431472" y="463293"/>
                  </a:moveTo>
                  <a:cubicBezTo>
                    <a:pt x="6575996" y="463293"/>
                    <a:pt x="6553439" y="451953"/>
                    <a:pt x="6554519" y="503740"/>
                  </a:cubicBezTo>
                  <a:cubicBezTo>
                    <a:pt x="6557066" y="625622"/>
                    <a:pt x="6558660" y="731510"/>
                    <a:pt x="6560461" y="860104"/>
                  </a:cubicBezTo>
                  <a:cubicBezTo>
                    <a:pt x="6561798" y="949587"/>
                    <a:pt x="6636079" y="928373"/>
                    <a:pt x="6154487" y="928759"/>
                  </a:cubicBezTo>
                  <a:cubicBezTo>
                    <a:pt x="6149420" y="613074"/>
                    <a:pt x="6149445" y="605026"/>
                    <a:pt x="6146899" y="503123"/>
                  </a:cubicBezTo>
                  <a:cubicBezTo>
                    <a:pt x="6145562" y="449716"/>
                    <a:pt x="6095484" y="463036"/>
                    <a:pt x="6431472" y="463293"/>
                  </a:cubicBezTo>
                  <a:close/>
                  <a:moveTo>
                    <a:pt x="6122876" y="1913097"/>
                  </a:moveTo>
                  <a:cubicBezTo>
                    <a:pt x="5970173" y="1913097"/>
                    <a:pt x="5971022" y="1910037"/>
                    <a:pt x="5814281" y="1910037"/>
                  </a:cubicBezTo>
                  <a:cubicBezTo>
                    <a:pt x="5711809" y="1910037"/>
                    <a:pt x="5740694" y="1998132"/>
                    <a:pt x="5731331" y="1445343"/>
                  </a:cubicBezTo>
                  <a:cubicBezTo>
                    <a:pt x="5905691" y="1447194"/>
                    <a:pt x="5968115" y="1442977"/>
                    <a:pt x="6142347" y="1443260"/>
                  </a:cubicBezTo>
                  <a:cubicBezTo>
                    <a:pt x="6149060" y="1982601"/>
                    <a:pt x="6160120" y="1913097"/>
                    <a:pt x="6122876" y="1913097"/>
                  </a:cubicBezTo>
                  <a:close/>
                  <a:moveTo>
                    <a:pt x="6135042" y="1029993"/>
                  </a:moveTo>
                  <a:cubicBezTo>
                    <a:pt x="6142141" y="1479105"/>
                    <a:pt x="6149909" y="1419398"/>
                    <a:pt x="6122876" y="1419398"/>
                  </a:cubicBezTo>
                  <a:cubicBezTo>
                    <a:pt x="5672688" y="1419398"/>
                    <a:pt x="5731229" y="1440894"/>
                    <a:pt x="5730277" y="1380622"/>
                  </a:cubicBezTo>
                  <a:cubicBezTo>
                    <a:pt x="5727473" y="1200962"/>
                    <a:pt x="5729582" y="1204330"/>
                    <a:pt x="5726830" y="1029633"/>
                  </a:cubicBezTo>
                  <a:cubicBezTo>
                    <a:pt x="5725338" y="937064"/>
                    <a:pt x="5702601" y="953084"/>
                    <a:pt x="5814255" y="953084"/>
                  </a:cubicBezTo>
                  <a:cubicBezTo>
                    <a:pt x="6198495" y="953084"/>
                    <a:pt x="6133319" y="923487"/>
                    <a:pt x="6135042" y="1029993"/>
                  </a:cubicBezTo>
                  <a:close/>
                  <a:moveTo>
                    <a:pt x="6125834" y="503817"/>
                  </a:moveTo>
                  <a:cubicBezTo>
                    <a:pt x="6128483" y="609140"/>
                    <a:pt x="6128560" y="625982"/>
                    <a:pt x="6133421" y="928784"/>
                  </a:cubicBezTo>
                  <a:cubicBezTo>
                    <a:pt x="6088359" y="928784"/>
                    <a:pt x="5770658" y="929144"/>
                    <a:pt x="5725210" y="929633"/>
                  </a:cubicBezTo>
                  <a:lnTo>
                    <a:pt x="5717622" y="461442"/>
                  </a:lnTo>
                  <a:cubicBezTo>
                    <a:pt x="6202687" y="453728"/>
                    <a:pt x="6124574" y="453856"/>
                    <a:pt x="6125834" y="503817"/>
                  </a:cubicBezTo>
                  <a:close/>
                  <a:moveTo>
                    <a:pt x="5712273" y="1556348"/>
                  </a:moveTo>
                  <a:cubicBezTo>
                    <a:pt x="5714356" y="1667070"/>
                    <a:pt x="5713636" y="1625569"/>
                    <a:pt x="5718214" y="1910860"/>
                  </a:cubicBezTo>
                  <a:cubicBezTo>
                    <a:pt x="5585470" y="1913457"/>
                    <a:pt x="5639097" y="1916543"/>
                    <a:pt x="5309899" y="1913406"/>
                  </a:cubicBezTo>
                  <a:cubicBezTo>
                    <a:pt x="5303932" y="1433489"/>
                    <a:pt x="5307405" y="1591833"/>
                    <a:pt x="5305887" y="1442720"/>
                  </a:cubicBezTo>
                  <a:cubicBezTo>
                    <a:pt x="5793935" y="1442489"/>
                    <a:pt x="5709623" y="1422638"/>
                    <a:pt x="5712273" y="1556348"/>
                  </a:cubicBezTo>
                  <a:close/>
                  <a:moveTo>
                    <a:pt x="5705765" y="1030044"/>
                  </a:moveTo>
                  <a:cubicBezTo>
                    <a:pt x="5712684" y="1484376"/>
                    <a:pt x="5724593" y="1421635"/>
                    <a:pt x="5660137" y="1420324"/>
                  </a:cubicBezTo>
                  <a:cubicBezTo>
                    <a:pt x="5563684" y="1418369"/>
                    <a:pt x="5545886" y="1418755"/>
                    <a:pt x="5305604" y="1418858"/>
                  </a:cubicBezTo>
                  <a:cubicBezTo>
                    <a:pt x="5302723" y="1192759"/>
                    <a:pt x="5298119" y="1194019"/>
                    <a:pt x="5295599" y="954112"/>
                  </a:cubicBezTo>
                  <a:cubicBezTo>
                    <a:pt x="5777217" y="958818"/>
                    <a:pt x="5704068" y="924130"/>
                    <a:pt x="5705765" y="1030044"/>
                  </a:cubicBezTo>
                  <a:close/>
                  <a:moveTo>
                    <a:pt x="5351258" y="463550"/>
                  </a:moveTo>
                  <a:cubicBezTo>
                    <a:pt x="5455889" y="464939"/>
                    <a:pt x="5556792" y="465170"/>
                    <a:pt x="5660188" y="462676"/>
                  </a:cubicBezTo>
                  <a:cubicBezTo>
                    <a:pt x="5711269" y="461390"/>
                    <a:pt x="5695451" y="391835"/>
                    <a:pt x="5704145" y="929916"/>
                  </a:cubicBezTo>
                  <a:cubicBezTo>
                    <a:pt x="5520834" y="932539"/>
                    <a:pt x="5592775" y="933181"/>
                    <a:pt x="5295367" y="930276"/>
                  </a:cubicBezTo>
                  <a:cubicBezTo>
                    <a:pt x="5290943" y="384635"/>
                    <a:pt x="5266149" y="462444"/>
                    <a:pt x="5351258" y="463550"/>
                  </a:cubicBezTo>
                  <a:close/>
                  <a:moveTo>
                    <a:pt x="5296627" y="2406076"/>
                  </a:moveTo>
                  <a:cubicBezTo>
                    <a:pt x="5195828" y="2406796"/>
                    <a:pt x="5065091" y="2406076"/>
                    <a:pt x="4892326" y="2406076"/>
                  </a:cubicBezTo>
                  <a:cubicBezTo>
                    <a:pt x="4892043" y="2389003"/>
                    <a:pt x="4885124" y="1989106"/>
                    <a:pt x="4883838" y="1935262"/>
                  </a:cubicBezTo>
                  <a:cubicBezTo>
                    <a:pt x="4885715" y="1935262"/>
                    <a:pt x="5286262" y="1937088"/>
                    <a:pt x="5289091" y="1937113"/>
                  </a:cubicBezTo>
                  <a:cubicBezTo>
                    <a:pt x="5291200" y="2108340"/>
                    <a:pt x="5294827" y="2293271"/>
                    <a:pt x="5296627" y="2406076"/>
                  </a:cubicBezTo>
                  <a:close/>
                  <a:moveTo>
                    <a:pt x="5285156" y="1556091"/>
                  </a:moveTo>
                  <a:cubicBezTo>
                    <a:pt x="5284256" y="1985095"/>
                    <a:pt x="5330887" y="1912943"/>
                    <a:pt x="5197192" y="1912943"/>
                  </a:cubicBezTo>
                  <a:cubicBezTo>
                    <a:pt x="4847649" y="1912943"/>
                    <a:pt x="4883297" y="1912917"/>
                    <a:pt x="4883143" y="1906669"/>
                  </a:cubicBezTo>
                  <a:cubicBezTo>
                    <a:pt x="4881085" y="1821377"/>
                    <a:pt x="4867891" y="1443826"/>
                    <a:pt x="4888853" y="1443826"/>
                  </a:cubicBezTo>
                  <a:cubicBezTo>
                    <a:pt x="5365533" y="1443826"/>
                    <a:pt x="5285465" y="1408727"/>
                    <a:pt x="5285156" y="1556091"/>
                  </a:cubicBezTo>
                  <a:close/>
                  <a:moveTo>
                    <a:pt x="5275562" y="1030044"/>
                  </a:moveTo>
                  <a:cubicBezTo>
                    <a:pt x="5282739" y="1487744"/>
                    <a:pt x="5313372" y="1418858"/>
                    <a:pt x="5197192" y="1418909"/>
                  </a:cubicBezTo>
                  <a:cubicBezTo>
                    <a:pt x="4829438" y="1418909"/>
                    <a:pt x="4876070" y="1437346"/>
                    <a:pt x="4875170" y="1380571"/>
                  </a:cubicBezTo>
                  <a:cubicBezTo>
                    <a:pt x="4874964" y="1366840"/>
                    <a:pt x="4868894" y="972857"/>
                    <a:pt x="4868559" y="951027"/>
                  </a:cubicBezTo>
                  <a:cubicBezTo>
                    <a:pt x="5357071" y="949998"/>
                    <a:pt x="5274045" y="934287"/>
                    <a:pt x="5275562" y="1030044"/>
                  </a:cubicBezTo>
                  <a:close/>
                  <a:moveTo>
                    <a:pt x="4888853" y="463833"/>
                  </a:moveTo>
                  <a:cubicBezTo>
                    <a:pt x="5326412" y="463833"/>
                    <a:pt x="5267692" y="445628"/>
                    <a:pt x="5268952" y="502583"/>
                  </a:cubicBezTo>
                  <a:cubicBezTo>
                    <a:pt x="5280578" y="1013845"/>
                    <a:pt x="5290249" y="929839"/>
                    <a:pt x="5197192" y="929839"/>
                  </a:cubicBezTo>
                  <a:cubicBezTo>
                    <a:pt x="5043434" y="929839"/>
                    <a:pt x="5043279" y="927139"/>
                    <a:pt x="4888853" y="927139"/>
                  </a:cubicBezTo>
                  <a:cubicBezTo>
                    <a:pt x="4861358" y="927139"/>
                    <a:pt x="4868380" y="940561"/>
                    <a:pt x="4867196" y="854164"/>
                  </a:cubicBezTo>
                  <a:cubicBezTo>
                    <a:pt x="4861101" y="403740"/>
                    <a:pt x="4849372" y="463833"/>
                    <a:pt x="4888853" y="463833"/>
                  </a:cubicBezTo>
                  <a:close/>
                  <a:moveTo>
                    <a:pt x="4855030" y="1443877"/>
                  </a:moveTo>
                  <a:cubicBezTo>
                    <a:pt x="4856805" y="1572856"/>
                    <a:pt x="4856831" y="1692861"/>
                    <a:pt x="4862181" y="1911426"/>
                  </a:cubicBezTo>
                  <a:cubicBezTo>
                    <a:pt x="4432415" y="1912197"/>
                    <a:pt x="4455306" y="1917263"/>
                    <a:pt x="4455049" y="1907672"/>
                  </a:cubicBezTo>
                  <a:cubicBezTo>
                    <a:pt x="4454072" y="1866196"/>
                    <a:pt x="4446253" y="1447220"/>
                    <a:pt x="4446227" y="1445343"/>
                  </a:cubicBezTo>
                  <a:cubicBezTo>
                    <a:pt x="4661714" y="1447169"/>
                    <a:pt x="4724370" y="1444160"/>
                    <a:pt x="4855030" y="1443877"/>
                  </a:cubicBezTo>
                  <a:close/>
                  <a:moveTo>
                    <a:pt x="4854696" y="1419989"/>
                  </a:moveTo>
                  <a:cubicBezTo>
                    <a:pt x="4383495" y="1420992"/>
                    <a:pt x="4446099" y="1438889"/>
                    <a:pt x="4445173" y="1380571"/>
                  </a:cubicBezTo>
                  <a:cubicBezTo>
                    <a:pt x="4442421" y="1204922"/>
                    <a:pt x="4443166" y="1204819"/>
                    <a:pt x="4440414" y="1029633"/>
                  </a:cubicBezTo>
                  <a:cubicBezTo>
                    <a:pt x="4438871" y="931870"/>
                    <a:pt x="4358957" y="953855"/>
                    <a:pt x="4847469" y="951129"/>
                  </a:cubicBezTo>
                  <a:cubicBezTo>
                    <a:pt x="4847494" y="953084"/>
                    <a:pt x="4854053" y="1375351"/>
                    <a:pt x="4854696" y="1419989"/>
                  </a:cubicBezTo>
                  <a:close/>
                  <a:moveTo>
                    <a:pt x="4839521" y="463704"/>
                  </a:moveTo>
                  <a:cubicBezTo>
                    <a:pt x="4844716" y="725776"/>
                    <a:pt x="4844305" y="734159"/>
                    <a:pt x="4847134" y="927242"/>
                  </a:cubicBezTo>
                  <a:cubicBezTo>
                    <a:pt x="4374492" y="929736"/>
                    <a:pt x="4439489" y="960823"/>
                    <a:pt x="4437045" y="854061"/>
                  </a:cubicBezTo>
                  <a:cubicBezTo>
                    <a:pt x="4433213" y="686897"/>
                    <a:pt x="4432235" y="591038"/>
                    <a:pt x="4431875" y="503432"/>
                  </a:cubicBezTo>
                  <a:cubicBezTo>
                    <a:pt x="4431618" y="443751"/>
                    <a:pt x="4371586" y="461390"/>
                    <a:pt x="4839521" y="463704"/>
                  </a:cubicBezTo>
                  <a:close/>
                  <a:moveTo>
                    <a:pt x="4426191" y="1911914"/>
                  </a:moveTo>
                  <a:cubicBezTo>
                    <a:pt x="4174746" y="1906489"/>
                    <a:pt x="4023483" y="1915900"/>
                    <a:pt x="4023380" y="1906875"/>
                  </a:cubicBezTo>
                  <a:cubicBezTo>
                    <a:pt x="4017670" y="1359768"/>
                    <a:pt x="3983591" y="1441614"/>
                    <a:pt x="4117364" y="1443414"/>
                  </a:cubicBezTo>
                  <a:cubicBezTo>
                    <a:pt x="4244269" y="1445111"/>
                    <a:pt x="4277809" y="1443749"/>
                    <a:pt x="4425188" y="1445111"/>
                  </a:cubicBezTo>
                  <a:cubicBezTo>
                    <a:pt x="4434113" y="1972495"/>
                    <a:pt x="4438794" y="1912146"/>
                    <a:pt x="4426191" y="1911914"/>
                  </a:cubicBezTo>
                  <a:close/>
                  <a:moveTo>
                    <a:pt x="4419349" y="1030044"/>
                  </a:moveTo>
                  <a:cubicBezTo>
                    <a:pt x="4422101" y="1205307"/>
                    <a:pt x="4421355" y="1205127"/>
                    <a:pt x="4424107" y="1380982"/>
                  </a:cubicBezTo>
                  <a:cubicBezTo>
                    <a:pt x="4425034" y="1439172"/>
                    <a:pt x="4488512" y="1420298"/>
                    <a:pt x="4016642" y="1418601"/>
                  </a:cubicBezTo>
                  <a:cubicBezTo>
                    <a:pt x="4012861" y="1169797"/>
                    <a:pt x="4016436" y="1172368"/>
                    <a:pt x="4011909" y="954909"/>
                  </a:cubicBezTo>
                  <a:cubicBezTo>
                    <a:pt x="4481413" y="952107"/>
                    <a:pt x="4417677" y="922073"/>
                    <a:pt x="4419349" y="1030044"/>
                  </a:cubicBezTo>
                  <a:close/>
                  <a:moveTo>
                    <a:pt x="4410553" y="462959"/>
                  </a:moveTo>
                  <a:cubicBezTo>
                    <a:pt x="4412173" y="727653"/>
                    <a:pt x="4414231" y="765169"/>
                    <a:pt x="4417574" y="929119"/>
                  </a:cubicBezTo>
                  <a:cubicBezTo>
                    <a:pt x="4322048" y="927087"/>
                    <a:pt x="4219809" y="927062"/>
                    <a:pt x="4117261" y="929401"/>
                  </a:cubicBezTo>
                  <a:cubicBezTo>
                    <a:pt x="3978910" y="932564"/>
                    <a:pt x="4015021" y="1008419"/>
                    <a:pt x="4001826" y="503175"/>
                  </a:cubicBezTo>
                  <a:cubicBezTo>
                    <a:pt x="3999975" y="432900"/>
                    <a:pt x="3948842" y="472524"/>
                    <a:pt x="4410553" y="462959"/>
                  </a:cubicBezTo>
                  <a:close/>
                  <a:moveTo>
                    <a:pt x="3963169" y="1910963"/>
                  </a:moveTo>
                  <a:cubicBezTo>
                    <a:pt x="3661080" y="1911014"/>
                    <a:pt x="3633765" y="1910963"/>
                    <a:pt x="3595364" y="1911143"/>
                  </a:cubicBezTo>
                  <a:cubicBezTo>
                    <a:pt x="3588214" y="1658328"/>
                    <a:pt x="3591454" y="1562211"/>
                    <a:pt x="3590297" y="1444752"/>
                  </a:cubicBezTo>
                  <a:cubicBezTo>
                    <a:pt x="3812652" y="1444083"/>
                    <a:pt x="3869263" y="1442129"/>
                    <a:pt x="3995911" y="1442411"/>
                  </a:cubicBezTo>
                  <a:cubicBezTo>
                    <a:pt x="4003987" y="1994789"/>
                    <a:pt x="4019600" y="1910963"/>
                    <a:pt x="3963169" y="1910963"/>
                  </a:cubicBezTo>
                  <a:close/>
                  <a:moveTo>
                    <a:pt x="3992207" y="1029993"/>
                  </a:moveTo>
                  <a:cubicBezTo>
                    <a:pt x="3999229" y="1479516"/>
                    <a:pt x="4003267" y="1418498"/>
                    <a:pt x="3963194" y="1418498"/>
                  </a:cubicBezTo>
                  <a:cubicBezTo>
                    <a:pt x="3532837" y="1418498"/>
                    <a:pt x="3590400" y="1439326"/>
                    <a:pt x="3589500" y="1380571"/>
                  </a:cubicBezTo>
                  <a:cubicBezTo>
                    <a:pt x="3581603" y="876380"/>
                    <a:pt x="3557349" y="952981"/>
                    <a:pt x="3654598" y="952981"/>
                  </a:cubicBezTo>
                  <a:cubicBezTo>
                    <a:pt x="3808716" y="952981"/>
                    <a:pt x="3808768" y="955064"/>
                    <a:pt x="3963194" y="955064"/>
                  </a:cubicBezTo>
                  <a:cubicBezTo>
                    <a:pt x="3997840" y="955038"/>
                    <a:pt x="3990741" y="939970"/>
                    <a:pt x="3992207" y="1029993"/>
                  </a:cubicBezTo>
                  <a:close/>
                  <a:moveTo>
                    <a:pt x="3654573" y="461467"/>
                  </a:moveTo>
                  <a:cubicBezTo>
                    <a:pt x="3666867" y="461467"/>
                    <a:pt x="3960699" y="461647"/>
                    <a:pt x="3979681" y="461673"/>
                  </a:cubicBezTo>
                  <a:cubicBezTo>
                    <a:pt x="3981276" y="527937"/>
                    <a:pt x="3974974" y="267767"/>
                    <a:pt x="3990278" y="931150"/>
                  </a:cubicBezTo>
                  <a:cubicBezTo>
                    <a:pt x="3818644" y="931639"/>
                    <a:pt x="3747553" y="927884"/>
                    <a:pt x="3581115" y="929401"/>
                  </a:cubicBezTo>
                  <a:cubicBezTo>
                    <a:pt x="3574685" y="376664"/>
                    <a:pt x="3544797" y="461467"/>
                    <a:pt x="3654573" y="461467"/>
                  </a:cubicBezTo>
                  <a:close/>
                  <a:moveTo>
                    <a:pt x="3569232" y="1444829"/>
                  </a:moveTo>
                  <a:cubicBezTo>
                    <a:pt x="3570775" y="1608289"/>
                    <a:pt x="3566351" y="1572316"/>
                    <a:pt x="3574273" y="1911246"/>
                  </a:cubicBezTo>
                  <a:cubicBezTo>
                    <a:pt x="3099239" y="1914228"/>
                    <a:pt x="3218505" y="1913457"/>
                    <a:pt x="3169045" y="1913920"/>
                  </a:cubicBezTo>
                  <a:cubicBezTo>
                    <a:pt x="3167527" y="1720503"/>
                    <a:pt x="3164261" y="1589750"/>
                    <a:pt x="3161817" y="1443569"/>
                  </a:cubicBezTo>
                  <a:cubicBezTo>
                    <a:pt x="3361178" y="1447349"/>
                    <a:pt x="3411667" y="1445523"/>
                    <a:pt x="3569232" y="1444829"/>
                  </a:cubicBezTo>
                  <a:close/>
                  <a:moveTo>
                    <a:pt x="3561464" y="1030044"/>
                  </a:moveTo>
                  <a:cubicBezTo>
                    <a:pt x="3568640" y="1488413"/>
                    <a:pt x="3591917" y="1420606"/>
                    <a:pt x="3500223" y="1421352"/>
                  </a:cubicBezTo>
                  <a:cubicBezTo>
                    <a:pt x="3107213" y="1424541"/>
                    <a:pt x="3161586" y="1428835"/>
                    <a:pt x="3160814" y="1380571"/>
                  </a:cubicBezTo>
                  <a:cubicBezTo>
                    <a:pt x="3154127" y="964218"/>
                    <a:pt x="3154590" y="990471"/>
                    <a:pt x="3153844" y="954266"/>
                  </a:cubicBezTo>
                  <a:cubicBezTo>
                    <a:pt x="3632350" y="961183"/>
                    <a:pt x="3559741" y="919553"/>
                    <a:pt x="3561464" y="1030044"/>
                  </a:cubicBezTo>
                  <a:close/>
                  <a:moveTo>
                    <a:pt x="3191910" y="463807"/>
                  </a:moveTo>
                  <a:cubicBezTo>
                    <a:pt x="3609484" y="460156"/>
                    <a:pt x="3551690" y="450282"/>
                    <a:pt x="3553234" y="503895"/>
                  </a:cubicBezTo>
                  <a:cubicBezTo>
                    <a:pt x="3567688" y="997722"/>
                    <a:pt x="3569695" y="929221"/>
                    <a:pt x="3500146" y="930713"/>
                  </a:cubicBezTo>
                  <a:cubicBezTo>
                    <a:pt x="3395180" y="932976"/>
                    <a:pt x="3295950" y="932847"/>
                    <a:pt x="3191962" y="931022"/>
                  </a:cubicBezTo>
                  <a:cubicBezTo>
                    <a:pt x="3143170" y="930173"/>
                    <a:pt x="3153947" y="945755"/>
                    <a:pt x="3151452" y="854010"/>
                  </a:cubicBezTo>
                  <a:cubicBezTo>
                    <a:pt x="3139209" y="403535"/>
                    <a:pt x="3133499" y="464347"/>
                    <a:pt x="3191910" y="463807"/>
                  </a:cubicBezTo>
                  <a:close/>
                  <a:moveTo>
                    <a:pt x="3147903" y="1906000"/>
                  </a:moveTo>
                  <a:cubicBezTo>
                    <a:pt x="3148031" y="1920477"/>
                    <a:pt x="3180053" y="1912763"/>
                    <a:pt x="2739639" y="1912506"/>
                  </a:cubicBezTo>
                  <a:cubicBezTo>
                    <a:pt x="2739228" y="1827523"/>
                    <a:pt x="2734187" y="1445857"/>
                    <a:pt x="2734135" y="1442926"/>
                  </a:cubicBezTo>
                  <a:cubicBezTo>
                    <a:pt x="2949828" y="1442926"/>
                    <a:pt x="3050164" y="1441872"/>
                    <a:pt x="3140752" y="1443260"/>
                  </a:cubicBezTo>
                  <a:cubicBezTo>
                    <a:pt x="3143324" y="1597695"/>
                    <a:pt x="3146616" y="1729297"/>
                    <a:pt x="3147903" y="1906000"/>
                  </a:cubicBezTo>
                  <a:close/>
                  <a:moveTo>
                    <a:pt x="3140366" y="1419347"/>
                  </a:moveTo>
                  <a:cubicBezTo>
                    <a:pt x="2676032" y="1412301"/>
                    <a:pt x="2734187" y="1442283"/>
                    <a:pt x="2733209" y="1380519"/>
                  </a:cubicBezTo>
                  <a:cubicBezTo>
                    <a:pt x="2727345" y="1008830"/>
                    <a:pt x="2727242" y="998108"/>
                    <a:pt x="2726213" y="950949"/>
                  </a:cubicBezTo>
                  <a:cubicBezTo>
                    <a:pt x="2729094" y="950949"/>
                    <a:pt x="3130773" y="953984"/>
                    <a:pt x="3132779" y="954009"/>
                  </a:cubicBezTo>
                  <a:cubicBezTo>
                    <a:pt x="3133833" y="1005462"/>
                    <a:pt x="3133962" y="1020582"/>
                    <a:pt x="3140366" y="1419347"/>
                  </a:cubicBezTo>
                  <a:close/>
                  <a:moveTo>
                    <a:pt x="2729043" y="464861"/>
                  </a:moveTo>
                  <a:cubicBezTo>
                    <a:pt x="3186046" y="464861"/>
                    <a:pt x="3124060" y="449176"/>
                    <a:pt x="3124523" y="503612"/>
                  </a:cubicBezTo>
                  <a:cubicBezTo>
                    <a:pt x="3128175" y="1006259"/>
                    <a:pt x="3164878" y="929684"/>
                    <a:pt x="3037587" y="929684"/>
                  </a:cubicBezTo>
                  <a:cubicBezTo>
                    <a:pt x="2886273" y="929684"/>
                    <a:pt x="2882389" y="927087"/>
                    <a:pt x="2729017" y="927087"/>
                  </a:cubicBezTo>
                  <a:cubicBezTo>
                    <a:pt x="2724361" y="927062"/>
                    <a:pt x="2704608" y="464861"/>
                    <a:pt x="2729043" y="464861"/>
                  </a:cubicBezTo>
                  <a:close/>
                  <a:moveTo>
                    <a:pt x="2718497" y="1907029"/>
                  </a:moveTo>
                  <a:cubicBezTo>
                    <a:pt x="2718549" y="1915206"/>
                    <a:pt x="2390765" y="1914614"/>
                    <a:pt x="2312163" y="1913534"/>
                  </a:cubicBezTo>
                  <a:cubicBezTo>
                    <a:pt x="2304164" y="1454420"/>
                    <a:pt x="2305476" y="1578462"/>
                    <a:pt x="2302955" y="1445009"/>
                  </a:cubicBezTo>
                  <a:cubicBezTo>
                    <a:pt x="2493030" y="1447966"/>
                    <a:pt x="2561036" y="1443131"/>
                    <a:pt x="2713096" y="1442926"/>
                  </a:cubicBezTo>
                  <a:cubicBezTo>
                    <a:pt x="2713096" y="1444777"/>
                    <a:pt x="2718240" y="1842076"/>
                    <a:pt x="2718497" y="1907029"/>
                  </a:cubicBezTo>
                  <a:close/>
                  <a:moveTo>
                    <a:pt x="2712736" y="1419038"/>
                  </a:moveTo>
                  <a:cubicBezTo>
                    <a:pt x="2243438" y="1419732"/>
                    <a:pt x="2302775" y="1440560"/>
                    <a:pt x="2301849" y="1380571"/>
                  </a:cubicBezTo>
                  <a:cubicBezTo>
                    <a:pt x="2299560" y="1233335"/>
                    <a:pt x="2299483" y="1202299"/>
                    <a:pt x="2296756" y="1029633"/>
                  </a:cubicBezTo>
                  <a:cubicBezTo>
                    <a:pt x="2295213" y="928013"/>
                    <a:pt x="2223993" y="951129"/>
                    <a:pt x="2705148" y="950949"/>
                  </a:cubicBezTo>
                  <a:cubicBezTo>
                    <a:pt x="2706434" y="1009293"/>
                    <a:pt x="2712710" y="1417109"/>
                    <a:pt x="2712736" y="1419038"/>
                  </a:cubicBezTo>
                  <a:close/>
                  <a:moveTo>
                    <a:pt x="2696660" y="464784"/>
                  </a:moveTo>
                  <a:cubicBezTo>
                    <a:pt x="2698152" y="779749"/>
                    <a:pt x="2701521" y="805514"/>
                    <a:pt x="2704557" y="927087"/>
                  </a:cubicBezTo>
                  <a:cubicBezTo>
                    <a:pt x="2409104" y="927216"/>
                    <a:pt x="2350667" y="927499"/>
                    <a:pt x="2295187" y="928861"/>
                  </a:cubicBezTo>
                  <a:cubicBezTo>
                    <a:pt x="2289555" y="560284"/>
                    <a:pt x="2290892" y="635650"/>
                    <a:pt x="2286905" y="461724"/>
                  </a:cubicBezTo>
                  <a:cubicBezTo>
                    <a:pt x="2487218" y="456325"/>
                    <a:pt x="2565640" y="464116"/>
                    <a:pt x="2696660" y="464784"/>
                  </a:cubicBezTo>
                  <a:close/>
                  <a:moveTo>
                    <a:pt x="2284436" y="1556451"/>
                  </a:moveTo>
                  <a:cubicBezTo>
                    <a:pt x="2295213" y="1969153"/>
                    <a:pt x="2299277" y="1913354"/>
                    <a:pt x="2266535" y="1912788"/>
                  </a:cubicBezTo>
                  <a:cubicBezTo>
                    <a:pt x="1884095" y="1905614"/>
                    <a:pt x="1883015" y="1919063"/>
                    <a:pt x="1882809" y="1906823"/>
                  </a:cubicBezTo>
                  <a:cubicBezTo>
                    <a:pt x="1873704" y="1361723"/>
                    <a:pt x="1842376" y="1443672"/>
                    <a:pt x="1957965" y="1443209"/>
                  </a:cubicBezTo>
                  <a:cubicBezTo>
                    <a:pt x="2099608" y="1442643"/>
                    <a:pt x="2165941" y="1442463"/>
                    <a:pt x="2266149" y="1444340"/>
                  </a:cubicBezTo>
                  <a:cubicBezTo>
                    <a:pt x="2287394" y="1444752"/>
                    <a:pt x="2281067" y="1427164"/>
                    <a:pt x="2284436" y="1556451"/>
                  </a:cubicBezTo>
                  <a:close/>
                  <a:moveTo>
                    <a:pt x="2275691" y="1030044"/>
                  </a:moveTo>
                  <a:cubicBezTo>
                    <a:pt x="2282533" y="1467482"/>
                    <a:pt x="2286828" y="1420812"/>
                    <a:pt x="2266535" y="1420427"/>
                  </a:cubicBezTo>
                  <a:cubicBezTo>
                    <a:pt x="1816424" y="1411967"/>
                    <a:pt x="1872366" y="1441872"/>
                    <a:pt x="1871415" y="1380622"/>
                  </a:cubicBezTo>
                  <a:cubicBezTo>
                    <a:pt x="1868688" y="1206593"/>
                    <a:pt x="1872855" y="1207107"/>
                    <a:pt x="1870077" y="1029581"/>
                  </a:cubicBezTo>
                  <a:cubicBezTo>
                    <a:pt x="1868328" y="918885"/>
                    <a:pt x="1806624" y="966120"/>
                    <a:pt x="2266612" y="953547"/>
                  </a:cubicBezTo>
                  <a:cubicBezTo>
                    <a:pt x="2277749" y="953238"/>
                    <a:pt x="2274354" y="941821"/>
                    <a:pt x="2275691" y="1030044"/>
                  </a:cubicBezTo>
                  <a:close/>
                  <a:moveTo>
                    <a:pt x="2265840" y="462316"/>
                  </a:moveTo>
                  <a:cubicBezTo>
                    <a:pt x="2277595" y="981420"/>
                    <a:pt x="2276566" y="929350"/>
                    <a:pt x="2266072" y="929607"/>
                  </a:cubicBezTo>
                  <a:cubicBezTo>
                    <a:pt x="2164578" y="932539"/>
                    <a:pt x="2146780" y="931484"/>
                    <a:pt x="1957887" y="931999"/>
                  </a:cubicBezTo>
                  <a:cubicBezTo>
                    <a:pt x="1839444" y="932307"/>
                    <a:pt x="1872855" y="1010039"/>
                    <a:pt x="1859660" y="503123"/>
                  </a:cubicBezTo>
                  <a:cubicBezTo>
                    <a:pt x="1857886" y="432848"/>
                    <a:pt x="1809557" y="475404"/>
                    <a:pt x="2265840" y="462316"/>
                  </a:cubicBezTo>
                  <a:close/>
                  <a:moveTo>
                    <a:pt x="1861770" y="1907286"/>
                  </a:moveTo>
                  <a:cubicBezTo>
                    <a:pt x="1861924" y="1916903"/>
                    <a:pt x="1453404" y="1910012"/>
                    <a:pt x="1453275" y="1906515"/>
                  </a:cubicBezTo>
                  <a:cubicBezTo>
                    <a:pt x="1433753" y="1366120"/>
                    <a:pt x="1440312" y="1442334"/>
                    <a:pt x="1495251" y="1442334"/>
                  </a:cubicBezTo>
                  <a:cubicBezTo>
                    <a:pt x="1642450" y="1442334"/>
                    <a:pt x="1646437" y="1443517"/>
                    <a:pt x="1803718" y="1443517"/>
                  </a:cubicBezTo>
                  <a:cubicBezTo>
                    <a:pt x="1865988" y="1443517"/>
                    <a:pt x="1852201" y="1368408"/>
                    <a:pt x="1861770" y="1907286"/>
                  </a:cubicBezTo>
                  <a:close/>
                  <a:moveTo>
                    <a:pt x="1849038" y="1029993"/>
                  </a:moveTo>
                  <a:cubicBezTo>
                    <a:pt x="1856162" y="1483527"/>
                    <a:pt x="1861770" y="1419655"/>
                    <a:pt x="1803718" y="1419655"/>
                  </a:cubicBezTo>
                  <a:cubicBezTo>
                    <a:pt x="1389231" y="1419655"/>
                    <a:pt x="1445842" y="1428989"/>
                    <a:pt x="1445096" y="1380571"/>
                  </a:cubicBezTo>
                  <a:cubicBezTo>
                    <a:pt x="1437303" y="883117"/>
                    <a:pt x="1416443" y="954369"/>
                    <a:pt x="1495251" y="954369"/>
                  </a:cubicBezTo>
                  <a:cubicBezTo>
                    <a:pt x="1915886" y="954369"/>
                    <a:pt x="1847623" y="939173"/>
                    <a:pt x="1849038" y="1029993"/>
                  </a:cubicBezTo>
                  <a:close/>
                  <a:moveTo>
                    <a:pt x="1495251" y="462624"/>
                  </a:moveTo>
                  <a:cubicBezTo>
                    <a:pt x="1810714" y="462702"/>
                    <a:pt x="1811563" y="462702"/>
                    <a:pt x="1837566" y="462753"/>
                  </a:cubicBezTo>
                  <a:cubicBezTo>
                    <a:pt x="1840036" y="565324"/>
                    <a:pt x="1847263" y="930224"/>
                    <a:pt x="1847314" y="932256"/>
                  </a:cubicBezTo>
                  <a:cubicBezTo>
                    <a:pt x="1714493" y="932384"/>
                    <a:pt x="1835174" y="932384"/>
                    <a:pt x="1436248" y="930379"/>
                  </a:cubicBezTo>
                  <a:cubicBezTo>
                    <a:pt x="1427529" y="377796"/>
                    <a:pt x="1410142" y="462624"/>
                    <a:pt x="1495251" y="462624"/>
                  </a:cubicBezTo>
                  <a:close/>
                  <a:moveTo>
                    <a:pt x="1425805" y="1556245"/>
                  </a:moveTo>
                  <a:cubicBezTo>
                    <a:pt x="1426423" y="1675530"/>
                    <a:pt x="1427914" y="1789672"/>
                    <a:pt x="1432158" y="1907440"/>
                  </a:cubicBezTo>
                  <a:cubicBezTo>
                    <a:pt x="1432261" y="1910191"/>
                    <a:pt x="1024770" y="1926262"/>
                    <a:pt x="1024770" y="1907543"/>
                  </a:cubicBezTo>
                  <a:cubicBezTo>
                    <a:pt x="1024770" y="1404278"/>
                    <a:pt x="1000927" y="1444443"/>
                    <a:pt x="1032589" y="1444649"/>
                  </a:cubicBezTo>
                  <a:cubicBezTo>
                    <a:pt x="1503816" y="1447863"/>
                    <a:pt x="1425008" y="1402787"/>
                    <a:pt x="1425805" y="1556245"/>
                  </a:cubicBezTo>
                  <a:close/>
                  <a:moveTo>
                    <a:pt x="1416752" y="1030096"/>
                  </a:moveTo>
                  <a:cubicBezTo>
                    <a:pt x="1423928" y="1490264"/>
                    <a:pt x="1450729" y="1417778"/>
                    <a:pt x="1340902" y="1419861"/>
                  </a:cubicBezTo>
                  <a:cubicBezTo>
                    <a:pt x="957202" y="1426572"/>
                    <a:pt x="1016025" y="1429118"/>
                    <a:pt x="1015279" y="1380622"/>
                  </a:cubicBezTo>
                  <a:cubicBezTo>
                    <a:pt x="1007768" y="900808"/>
                    <a:pt x="1003473" y="953855"/>
                    <a:pt x="1032820" y="953392"/>
                  </a:cubicBezTo>
                  <a:cubicBezTo>
                    <a:pt x="1494145" y="945935"/>
                    <a:pt x="1415363" y="942130"/>
                    <a:pt x="1416752" y="1030096"/>
                  </a:cubicBezTo>
                  <a:close/>
                  <a:moveTo>
                    <a:pt x="1032717" y="461544"/>
                  </a:moveTo>
                  <a:cubicBezTo>
                    <a:pt x="1466624" y="458922"/>
                    <a:pt x="1407235" y="449356"/>
                    <a:pt x="1408290" y="507443"/>
                  </a:cubicBezTo>
                  <a:cubicBezTo>
                    <a:pt x="1410476" y="626754"/>
                    <a:pt x="1411762" y="713768"/>
                    <a:pt x="1415183" y="930224"/>
                  </a:cubicBezTo>
                  <a:cubicBezTo>
                    <a:pt x="1316776" y="929479"/>
                    <a:pt x="1238071" y="926393"/>
                    <a:pt x="1009980" y="929864"/>
                  </a:cubicBezTo>
                  <a:cubicBezTo>
                    <a:pt x="1003602" y="397415"/>
                    <a:pt x="986189" y="461802"/>
                    <a:pt x="1032717" y="461544"/>
                  </a:cubicBezTo>
                  <a:close/>
                  <a:moveTo>
                    <a:pt x="1003705" y="1907543"/>
                  </a:moveTo>
                  <a:cubicBezTo>
                    <a:pt x="1003705" y="1919191"/>
                    <a:pt x="1039250" y="1914203"/>
                    <a:pt x="596264" y="1913791"/>
                  </a:cubicBezTo>
                  <a:cubicBezTo>
                    <a:pt x="596882" y="1702272"/>
                    <a:pt x="591172" y="1564834"/>
                    <a:pt x="588857" y="1444880"/>
                  </a:cubicBezTo>
                  <a:cubicBezTo>
                    <a:pt x="717228" y="1444829"/>
                    <a:pt x="839453" y="1443569"/>
                    <a:pt x="995371" y="1444443"/>
                  </a:cubicBezTo>
                  <a:cubicBezTo>
                    <a:pt x="997840" y="1568382"/>
                    <a:pt x="1003705" y="1683373"/>
                    <a:pt x="1003705" y="1907543"/>
                  </a:cubicBezTo>
                  <a:close/>
                  <a:moveTo>
                    <a:pt x="994214" y="1381033"/>
                  </a:moveTo>
                  <a:cubicBezTo>
                    <a:pt x="995037" y="1432923"/>
                    <a:pt x="1061602" y="1420761"/>
                    <a:pt x="588368" y="1420992"/>
                  </a:cubicBezTo>
                  <a:cubicBezTo>
                    <a:pt x="583250" y="1131947"/>
                    <a:pt x="581321" y="1097851"/>
                    <a:pt x="579829" y="954446"/>
                  </a:cubicBezTo>
                  <a:cubicBezTo>
                    <a:pt x="870652" y="954652"/>
                    <a:pt x="918569" y="954935"/>
                    <a:pt x="989198" y="954035"/>
                  </a:cubicBezTo>
                  <a:cubicBezTo>
                    <a:pt x="992799" y="1222021"/>
                    <a:pt x="992362" y="1262340"/>
                    <a:pt x="994214" y="1381033"/>
                  </a:cubicBezTo>
                  <a:close/>
                  <a:moveTo>
                    <a:pt x="979913" y="461802"/>
                  </a:moveTo>
                  <a:cubicBezTo>
                    <a:pt x="987423" y="697646"/>
                    <a:pt x="985108" y="626111"/>
                    <a:pt x="988889" y="930173"/>
                  </a:cubicBezTo>
                  <a:cubicBezTo>
                    <a:pt x="926208" y="930944"/>
                    <a:pt x="902571" y="930790"/>
                    <a:pt x="579623" y="930584"/>
                  </a:cubicBezTo>
                  <a:cubicBezTo>
                    <a:pt x="578440" y="783889"/>
                    <a:pt x="580986" y="822922"/>
                    <a:pt x="573630" y="464347"/>
                  </a:cubicBezTo>
                  <a:cubicBezTo>
                    <a:pt x="705114" y="464270"/>
                    <a:pt x="599788" y="463344"/>
                    <a:pt x="979913" y="461802"/>
                  </a:cubicBezTo>
                  <a:close/>
                  <a:moveTo>
                    <a:pt x="261794" y="462033"/>
                  </a:moveTo>
                  <a:cubicBezTo>
                    <a:pt x="413031" y="462033"/>
                    <a:pt x="412156" y="464141"/>
                    <a:pt x="552539" y="464296"/>
                  </a:cubicBezTo>
                  <a:cubicBezTo>
                    <a:pt x="560101" y="834750"/>
                    <a:pt x="557349" y="787874"/>
                    <a:pt x="558558" y="930533"/>
                  </a:cubicBezTo>
                  <a:cubicBezTo>
                    <a:pt x="268815" y="930327"/>
                    <a:pt x="223161" y="930147"/>
                    <a:pt x="152147" y="930687"/>
                  </a:cubicBezTo>
                  <a:cubicBezTo>
                    <a:pt x="146514" y="365247"/>
                    <a:pt x="106673" y="462033"/>
                    <a:pt x="261794" y="462033"/>
                  </a:cubicBezTo>
                  <a:close/>
                  <a:moveTo>
                    <a:pt x="261794" y="954215"/>
                  </a:moveTo>
                  <a:cubicBezTo>
                    <a:pt x="615529" y="954446"/>
                    <a:pt x="558198" y="929170"/>
                    <a:pt x="559767" y="1030096"/>
                  </a:cubicBezTo>
                  <a:cubicBezTo>
                    <a:pt x="562545" y="1208624"/>
                    <a:pt x="563882" y="1205616"/>
                    <a:pt x="566634" y="1380982"/>
                  </a:cubicBezTo>
                  <a:cubicBezTo>
                    <a:pt x="567535" y="1438503"/>
                    <a:pt x="631296" y="1420504"/>
                    <a:pt x="158628" y="1420272"/>
                  </a:cubicBezTo>
                  <a:cubicBezTo>
                    <a:pt x="149215" y="868383"/>
                    <a:pt x="122362" y="954215"/>
                    <a:pt x="261794" y="954215"/>
                  </a:cubicBezTo>
                  <a:close/>
                  <a:moveTo>
                    <a:pt x="166447" y="1906309"/>
                  </a:moveTo>
                  <a:cubicBezTo>
                    <a:pt x="164724" y="1357865"/>
                    <a:pt x="118530" y="1444134"/>
                    <a:pt x="261794" y="1444211"/>
                  </a:cubicBezTo>
                  <a:cubicBezTo>
                    <a:pt x="395824" y="1444211"/>
                    <a:pt x="417403" y="1444880"/>
                    <a:pt x="567740" y="1444880"/>
                  </a:cubicBezTo>
                  <a:cubicBezTo>
                    <a:pt x="570441" y="1586690"/>
                    <a:pt x="575765" y="1695947"/>
                    <a:pt x="575122" y="1913791"/>
                  </a:cubicBezTo>
                  <a:cubicBezTo>
                    <a:pt x="572550" y="1913791"/>
                    <a:pt x="166473" y="1913791"/>
                    <a:pt x="166447" y="1906309"/>
                  </a:cubicBezTo>
                  <a:close/>
                  <a:moveTo>
                    <a:pt x="171129" y="2257607"/>
                  </a:moveTo>
                  <a:cubicBezTo>
                    <a:pt x="169328" y="2161927"/>
                    <a:pt x="166988" y="2032125"/>
                    <a:pt x="166576" y="1936214"/>
                  </a:cubicBezTo>
                  <a:cubicBezTo>
                    <a:pt x="401174" y="1935262"/>
                    <a:pt x="381060" y="1937654"/>
                    <a:pt x="575096" y="1937654"/>
                  </a:cubicBezTo>
                  <a:cubicBezTo>
                    <a:pt x="574479" y="2429399"/>
                    <a:pt x="594052" y="2402348"/>
                    <a:pt x="570081" y="2402348"/>
                  </a:cubicBezTo>
                  <a:cubicBezTo>
                    <a:pt x="90186" y="2402348"/>
                    <a:pt x="174524" y="2440044"/>
                    <a:pt x="171129" y="2257607"/>
                  </a:cubicBezTo>
                  <a:close/>
                  <a:moveTo>
                    <a:pt x="174138" y="2433024"/>
                  </a:moveTo>
                  <a:cubicBezTo>
                    <a:pt x="173984" y="2423742"/>
                    <a:pt x="582041" y="2423253"/>
                    <a:pt x="582195" y="2433435"/>
                  </a:cubicBezTo>
                  <a:cubicBezTo>
                    <a:pt x="590272" y="2948503"/>
                    <a:pt x="605961" y="2892730"/>
                    <a:pt x="570055" y="2892730"/>
                  </a:cubicBezTo>
                  <a:cubicBezTo>
                    <a:pt x="287952" y="2892679"/>
                    <a:pt x="237848" y="2892499"/>
                    <a:pt x="182574" y="2893013"/>
                  </a:cubicBezTo>
                  <a:cubicBezTo>
                    <a:pt x="181160" y="2836675"/>
                    <a:pt x="174369" y="2447578"/>
                    <a:pt x="174138" y="2433024"/>
                  </a:cubicBezTo>
                  <a:close/>
                  <a:moveTo>
                    <a:pt x="191113" y="3309906"/>
                  </a:moveTo>
                  <a:cubicBezTo>
                    <a:pt x="185301" y="2845160"/>
                    <a:pt x="159683" y="2916566"/>
                    <a:pt x="261794" y="2916566"/>
                  </a:cubicBezTo>
                  <a:cubicBezTo>
                    <a:pt x="283168" y="2916566"/>
                    <a:pt x="574119" y="2916618"/>
                    <a:pt x="592278" y="2916644"/>
                  </a:cubicBezTo>
                  <a:cubicBezTo>
                    <a:pt x="593744" y="3040017"/>
                    <a:pt x="592766" y="2979205"/>
                    <a:pt x="598862" y="3387844"/>
                  </a:cubicBezTo>
                  <a:cubicBezTo>
                    <a:pt x="117012" y="3388203"/>
                    <a:pt x="192297" y="3403246"/>
                    <a:pt x="191113" y="3309906"/>
                  </a:cubicBezTo>
                  <a:close/>
                  <a:moveTo>
                    <a:pt x="199138" y="3836055"/>
                  </a:moveTo>
                  <a:cubicBezTo>
                    <a:pt x="194277" y="3530733"/>
                    <a:pt x="193300" y="3472184"/>
                    <a:pt x="192425" y="3408903"/>
                  </a:cubicBezTo>
                  <a:cubicBezTo>
                    <a:pt x="353385" y="3407206"/>
                    <a:pt x="415294" y="3411860"/>
                    <a:pt x="599248" y="3411731"/>
                  </a:cubicBezTo>
                  <a:cubicBezTo>
                    <a:pt x="603801" y="3710136"/>
                    <a:pt x="599711" y="3676015"/>
                    <a:pt x="603775" y="3880180"/>
                  </a:cubicBezTo>
                  <a:cubicBezTo>
                    <a:pt x="129641" y="3881723"/>
                    <a:pt x="199884" y="3884268"/>
                    <a:pt x="199138" y="3836055"/>
                  </a:cubicBezTo>
                  <a:close/>
                  <a:moveTo>
                    <a:pt x="206469" y="4362308"/>
                  </a:moveTo>
                  <a:cubicBezTo>
                    <a:pt x="194740" y="3825204"/>
                    <a:pt x="182523" y="3900879"/>
                    <a:pt x="261819" y="3900879"/>
                  </a:cubicBezTo>
                  <a:cubicBezTo>
                    <a:pt x="413520" y="3900879"/>
                    <a:pt x="416349" y="3904093"/>
                    <a:pt x="570107" y="3904093"/>
                  </a:cubicBezTo>
                  <a:cubicBezTo>
                    <a:pt x="610154" y="3904093"/>
                    <a:pt x="609356" y="3829550"/>
                    <a:pt x="614423" y="4361434"/>
                  </a:cubicBezTo>
                  <a:cubicBezTo>
                    <a:pt x="614526" y="4373133"/>
                    <a:pt x="622499" y="4370099"/>
                    <a:pt x="570107" y="4370099"/>
                  </a:cubicBezTo>
                  <a:cubicBezTo>
                    <a:pt x="163695" y="4370099"/>
                    <a:pt x="206674" y="4371436"/>
                    <a:pt x="206469" y="4362308"/>
                  </a:cubicBezTo>
                  <a:close/>
                  <a:moveTo>
                    <a:pt x="207163" y="4393267"/>
                  </a:moveTo>
                  <a:cubicBezTo>
                    <a:pt x="270282" y="4393216"/>
                    <a:pt x="612777" y="4394038"/>
                    <a:pt x="614706" y="4394038"/>
                  </a:cubicBezTo>
                  <a:cubicBezTo>
                    <a:pt x="620159" y="4935616"/>
                    <a:pt x="646085" y="4861896"/>
                    <a:pt x="570081" y="4861896"/>
                  </a:cubicBezTo>
                  <a:cubicBezTo>
                    <a:pt x="263466" y="4861844"/>
                    <a:pt x="246439" y="4861870"/>
                    <a:pt x="211973" y="4861793"/>
                  </a:cubicBezTo>
                  <a:cubicBezTo>
                    <a:pt x="209555" y="4686890"/>
                    <a:pt x="213439" y="4680050"/>
                    <a:pt x="207163" y="4393267"/>
                  </a:cubicBezTo>
                  <a:close/>
                  <a:moveTo>
                    <a:pt x="222673" y="5353897"/>
                  </a:moveTo>
                  <a:cubicBezTo>
                    <a:pt x="213362" y="4896892"/>
                    <a:pt x="214211" y="5020265"/>
                    <a:pt x="212307" y="4885655"/>
                  </a:cubicBezTo>
                  <a:cubicBezTo>
                    <a:pt x="654213" y="4886786"/>
                    <a:pt x="622628" y="4883135"/>
                    <a:pt x="622705" y="4889075"/>
                  </a:cubicBezTo>
                  <a:cubicBezTo>
                    <a:pt x="631013" y="5420624"/>
                    <a:pt x="653776" y="5350915"/>
                    <a:pt x="570055" y="5350915"/>
                  </a:cubicBezTo>
                  <a:cubicBezTo>
                    <a:pt x="402588" y="5350941"/>
                    <a:pt x="400839" y="5354721"/>
                    <a:pt x="222673" y="5353897"/>
                  </a:cubicBezTo>
                  <a:close/>
                  <a:moveTo>
                    <a:pt x="223187" y="5377785"/>
                  </a:moveTo>
                  <a:cubicBezTo>
                    <a:pt x="363647" y="5378403"/>
                    <a:pt x="384327" y="5375471"/>
                    <a:pt x="630319" y="5374726"/>
                  </a:cubicBezTo>
                  <a:cubicBezTo>
                    <a:pt x="639064" y="5932554"/>
                    <a:pt x="659460" y="5842685"/>
                    <a:pt x="570081" y="5842685"/>
                  </a:cubicBezTo>
                  <a:cubicBezTo>
                    <a:pt x="415886" y="5842685"/>
                    <a:pt x="415732" y="5845591"/>
                    <a:pt x="261794" y="5845591"/>
                  </a:cubicBezTo>
                  <a:cubicBezTo>
                    <a:pt x="215317" y="5845591"/>
                    <a:pt x="234401" y="5905658"/>
                    <a:pt x="223187" y="5377785"/>
                  </a:cubicBezTo>
                  <a:close/>
                  <a:moveTo>
                    <a:pt x="233835" y="6292440"/>
                  </a:moveTo>
                  <a:cubicBezTo>
                    <a:pt x="226171" y="5801287"/>
                    <a:pt x="226094" y="5869453"/>
                    <a:pt x="261794" y="5869453"/>
                  </a:cubicBezTo>
                  <a:cubicBezTo>
                    <a:pt x="702542" y="5869453"/>
                    <a:pt x="638678" y="5838057"/>
                    <a:pt x="640350" y="5941863"/>
                  </a:cubicBezTo>
                  <a:cubicBezTo>
                    <a:pt x="643024" y="6113089"/>
                    <a:pt x="639758" y="6117666"/>
                    <a:pt x="642510" y="6292800"/>
                  </a:cubicBezTo>
                  <a:cubicBezTo>
                    <a:pt x="643307" y="6343122"/>
                    <a:pt x="657711" y="6332450"/>
                    <a:pt x="570107" y="6332450"/>
                  </a:cubicBezTo>
                  <a:cubicBezTo>
                    <a:pt x="180491" y="6332450"/>
                    <a:pt x="234684" y="6347570"/>
                    <a:pt x="233835" y="6292440"/>
                  </a:cubicBezTo>
                  <a:close/>
                  <a:moveTo>
                    <a:pt x="243172" y="6818795"/>
                  </a:moveTo>
                  <a:cubicBezTo>
                    <a:pt x="230312" y="6282900"/>
                    <a:pt x="226454" y="6356955"/>
                    <a:pt x="261794" y="6356955"/>
                  </a:cubicBezTo>
                  <a:cubicBezTo>
                    <a:pt x="722527" y="6356955"/>
                    <a:pt x="643127" y="6326562"/>
                    <a:pt x="644928" y="6468269"/>
                  </a:cubicBezTo>
                  <a:cubicBezTo>
                    <a:pt x="646342" y="6580663"/>
                    <a:pt x="648092" y="6707610"/>
                    <a:pt x="651024" y="6819464"/>
                  </a:cubicBezTo>
                  <a:cubicBezTo>
                    <a:pt x="651204" y="6826664"/>
                    <a:pt x="663318" y="6824555"/>
                    <a:pt x="570107" y="6824555"/>
                  </a:cubicBezTo>
                  <a:cubicBezTo>
                    <a:pt x="216294" y="6824555"/>
                    <a:pt x="243635" y="6838826"/>
                    <a:pt x="243172" y="6818795"/>
                  </a:cubicBezTo>
                  <a:close/>
                  <a:moveTo>
                    <a:pt x="253126" y="7318434"/>
                  </a:moveTo>
                  <a:cubicBezTo>
                    <a:pt x="244561" y="6798507"/>
                    <a:pt x="234118" y="6852686"/>
                    <a:pt x="261794" y="6852686"/>
                  </a:cubicBezTo>
                  <a:cubicBezTo>
                    <a:pt x="729317" y="6852686"/>
                    <a:pt x="651538" y="6798173"/>
                    <a:pt x="654624" y="6994728"/>
                  </a:cubicBezTo>
                  <a:cubicBezTo>
                    <a:pt x="657351" y="7169168"/>
                    <a:pt x="659280" y="7166314"/>
                    <a:pt x="661903" y="7318795"/>
                  </a:cubicBezTo>
                  <a:cubicBezTo>
                    <a:pt x="611954" y="7318589"/>
                    <a:pt x="277175" y="7318434"/>
                    <a:pt x="253126" y="7318434"/>
                  </a:cubicBezTo>
                  <a:close/>
                  <a:moveTo>
                    <a:pt x="261794" y="7342297"/>
                  </a:moveTo>
                  <a:cubicBezTo>
                    <a:pt x="624146" y="7342528"/>
                    <a:pt x="619156" y="7342502"/>
                    <a:pt x="662315" y="7342708"/>
                  </a:cubicBezTo>
                  <a:cubicBezTo>
                    <a:pt x="665864" y="7590638"/>
                    <a:pt x="664733" y="7579426"/>
                    <a:pt x="668771" y="7807839"/>
                  </a:cubicBezTo>
                  <a:cubicBezTo>
                    <a:pt x="565734" y="7806631"/>
                    <a:pt x="416220" y="7807968"/>
                    <a:pt x="261485" y="7807968"/>
                  </a:cubicBezTo>
                  <a:cubicBezTo>
                    <a:pt x="259119" y="7306118"/>
                    <a:pt x="242992" y="7342297"/>
                    <a:pt x="261794" y="7342297"/>
                  </a:cubicBezTo>
                  <a:close/>
                  <a:moveTo>
                    <a:pt x="261794" y="7831804"/>
                  </a:moveTo>
                  <a:cubicBezTo>
                    <a:pt x="732712" y="7831804"/>
                    <a:pt x="668899" y="7815836"/>
                    <a:pt x="669954" y="7872380"/>
                  </a:cubicBezTo>
                  <a:cubicBezTo>
                    <a:pt x="679599" y="8384388"/>
                    <a:pt x="698015" y="8300922"/>
                    <a:pt x="570081" y="8300922"/>
                  </a:cubicBezTo>
                  <a:cubicBezTo>
                    <a:pt x="421673" y="8300922"/>
                    <a:pt x="416992" y="8297862"/>
                    <a:pt x="268841" y="8297759"/>
                  </a:cubicBezTo>
                  <a:cubicBezTo>
                    <a:pt x="257087" y="7796422"/>
                    <a:pt x="263620" y="7831804"/>
                    <a:pt x="261794" y="7831804"/>
                  </a:cubicBezTo>
                  <a:close/>
                  <a:moveTo>
                    <a:pt x="273291" y="8749648"/>
                  </a:moveTo>
                  <a:cubicBezTo>
                    <a:pt x="270616" y="8578884"/>
                    <a:pt x="273522" y="8573588"/>
                    <a:pt x="270770" y="8398504"/>
                  </a:cubicBezTo>
                  <a:cubicBezTo>
                    <a:pt x="269150" y="8293156"/>
                    <a:pt x="200810" y="8322932"/>
                    <a:pt x="674198" y="8325015"/>
                  </a:cubicBezTo>
                  <a:cubicBezTo>
                    <a:pt x="676333" y="8566284"/>
                    <a:pt x="682480" y="8567339"/>
                    <a:pt x="685078" y="8790661"/>
                  </a:cubicBezTo>
                  <a:cubicBezTo>
                    <a:pt x="220949" y="8782329"/>
                    <a:pt x="274397" y="8820360"/>
                    <a:pt x="273291" y="8749648"/>
                  </a:cubicBezTo>
                  <a:close/>
                  <a:moveTo>
                    <a:pt x="281213" y="9275797"/>
                  </a:moveTo>
                  <a:cubicBezTo>
                    <a:pt x="278589" y="9150341"/>
                    <a:pt x="276995" y="9056821"/>
                    <a:pt x="275631" y="8925117"/>
                  </a:cubicBezTo>
                  <a:cubicBezTo>
                    <a:pt x="274191" y="8786598"/>
                    <a:pt x="245641" y="8818251"/>
                    <a:pt x="416117" y="8815037"/>
                  </a:cubicBezTo>
                  <a:cubicBezTo>
                    <a:pt x="526973" y="8813083"/>
                    <a:pt x="620236" y="8813366"/>
                    <a:pt x="685335" y="8814574"/>
                  </a:cubicBezTo>
                  <a:cubicBezTo>
                    <a:pt x="686492" y="8948079"/>
                    <a:pt x="682171" y="9013366"/>
                    <a:pt x="690633" y="9284051"/>
                  </a:cubicBezTo>
                  <a:cubicBezTo>
                    <a:pt x="244690" y="9284051"/>
                    <a:pt x="281316" y="9280297"/>
                    <a:pt x="281213" y="9275797"/>
                  </a:cubicBezTo>
                  <a:close/>
                  <a:moveTo>
                    <a:pt x="281830" y="9304673"/>
                  </a:moveTo>
                  <a:cubicBezTo>
                    <a:pt x="419024" y="9304957"/>
                    <a:pt x="376739" y="9307913"/>
                    <a:pt x="691379" y="9307913"/>
                  </a:cubicBezTo>
                  <a:cubicBezTo>
                    <a:pt x="698272" y="9532521"/>
                    <a:pt x="694337" y="9619792"/>
                    <a:pt x="696343" y="9772736"/>
                  </a:cubicBezTo>
                  <a:cubicBezTo>
                    <a:pt x="285508" y="9774408"/>
                    <a:pt x="423859" y="9775256"/>
                    <a:pt x="291012" y="9775590"/>
                  </a:cubicBezTo>
                  <a:cubicBezTo>
                    <a:pt x="290987" y="9772968"/>
                    <a:pt x="281882" y="9306653"/>
                    <a:pt x="281830" y="9304673"/>
                  </a:cubicBezTo>
                  <a:close/>
                  <a:moveTo>
                    <a:pt x="291450" y="9802409"/>
                  </a:moveTo>
                  <a:cubicBezTo>
                    <a:pt x="291398" y="9799092"/>
                    <a:pt x="256367" y="9798578"/>
                    <a:pt x="696678" y="9796624"/>
                  </a:cubicBezTo>
                  <a:cubicBezTo>
                    <a:pt x="699455" y="9976748"/>
                    <a:pt x="703931" y="9984512"/>
                    <a:pt x="707326" y="10267155"/>
                  </a:cubicBezTo>
                  <a:cubicBezTo>
                    <a:pt x="526845" y="10266512"/>
                    <a:pt x="428412" y="10267361"/>
                    <a:pt x="298497" y="10267464"/>
                  </a:cubicBezTo>
                  <a:cubicBezTo>
                    <a:pt x="295256" y="10115137"/>
                    <a:pt x="293893" y="9955020"/>
                    <a:pt x="291450" y="9802409"/>
                  </a:cubicBezTo>
                  <a:close/>
                  <a:moveTo>
                    <a:pt x="305236" y="10680345"/>
                  </a:moveTo>
                  <a:cubicBezTo>
                    <a:pt x="303307" y="10211948"/>
                    <a:pt x="262848" y="10291712"/>
                    <a:pt x="415963" y="10291094"/>
                  </a:cubicBezTo>
                  <a:cubicBezTo>
                    <a:pt x="520594" y="10290812"/>
                    <a:pt x="590143" y="10290709"/>
                    <a:pt x="707609" y="10291043"/>
                  </a:cubicBezTo>
                  <a:cubicBezTo>
                    <a:pt x="713216" y="10796982"/>
                    <a:pt x="707686" y="10180784"/>
                    <a:pt x="711930" y="10758823"/>
                  </a:cubicBezTo>
                  <a:cubicBezTo>
                    <a:pt x="224576" y="10761369"/>
                    <a:pt x="305622" y="10770908"/>
                    <a:pt x="305236" y="10680345"/>
                  </a:cubicBezTo>
                  <a:close/>
                  <a:moveTo>
                    <a:pt x="312875" y="11206804"/>
                  </a:moveTo>
                  <a:cubicBezTo>
                    <a:pt x="304824" y="10693177"/>
                    <a:pt x="273754" y="10777311"/>
                    <a:pt x="415680" y="10781014"/>
                  </a:cubicBezTo>
                  <a:cubicBezTo>
                    <a:pt x="503207" y="10783405"/>
                    <a:pt x="577077" y="10783405"/>
                    <a:pt x="712136" y="10782736"/>
                  </a:cubicBezTo>
                  <a:cubicBezTo>
                    <a:pt x="714631" y="11035577"/>
                    <a:pt x="720649" y="11020715"/>
                    <a:pt x="723324" y="11246994"/>
                  </a:cubicBezTo>
                  <a:cubicBezTo>
                    <a:pt x="252843" y="11241285"/>
                    <a:pt x="313955" y="11272887"/>
                    <a:pt x="312875" y="11206804"/>
                  </a:cubicBezTo>
                  <a:close/>
                  <a:moveTo>
                    <a:pt x="320282" y="11742082"/>
                  </a:moveTo>
                  <a:cubicBezTo>
                    <a:pt x="319845" y="11613309"/>
                    <a:pt x="320025" y="11641876"/>
                    <a:pt x="313981" y="11273222"/>
                  </a:cubicBezTo>
                  <a:cubicBezTo>
                    <a:pt x="438674" y="11272450"/>
                    <a:pt x="472806" y="11267873"/>
                    <a:pt x="723581" y="11270933"/>
                  </a:cubicBezTo>
                  <a:cubicBezTo>
                    <a:pt x="724713" y="11399449"/>
                    <a:pt x="726514" y="11689009"/>
                    <a:pt x="727208" y="11742108"/>
                  </a:cubicBezTo>
                  <a:lnTo>
                    <a:pt x="320282" y="11742082"/>
                  </a:lnTo>
                  <a:close/>
                  <a:moveTo>
                    <a:pt x="724302" y="9796496"/>
                  </a:moveTo>
                  <a:cubicBezTo>
                    <a:pt x="1158645" y="9794721"/>
                    <a:pt x="1125183" y="9799992"/>
                    <a:pt x="1125234" y="9802872"/>
                  </a:cubicBezTo>
                  <a:cubicBezTo>
                    <a:pt x="1133619" y="10338767"/>
                    <a:pt x="1180662" y="10264790"/>
                    <a:pt x="1032589" y="10266589"/>
                  </a:cubicBezTo>
                  <a:cubicBezTo>
                    <a:pt x="932433" y="10267670"/>
                    <a:pt x="872067" y="10267644"/>
                    <a:pt x="728443" y="10267233"/>
                  </a:cubicBezTo>
                  <a:cubicBezTo>
                    <a:pt x="722192" y="9759545"/>
                    <a:pt x="709306" y="9796573"/>
                    <a:pt x="724302" y="9796496"/>
                  </a:cubicBezTo>
                  <a:close/>
                  <a:moveTo>
                    <a:pt x="732815" y="10680397"/>
                  </a:moveTo>
                  <a:cubicBezTo>
                    <a:pt x="732815" y="10210277"/>
                    <a:pt x="683483" y="10291352"/>
                    <a:pt x="878419" y="10291352"/>
                  </a:cubicBezTo>
                  <a:cubicBezTo>
                    <a:pt x="1023741" y="10291352"/>
                    <a:pt x="1017979" y="10290066"/>
                    <a:pt x="1136089" y="10289654"/>
                  </a:cubicBezTo>
                  <a:cubicBezTo>
                    <a:pt x="1135574" y="10582480"/>
                    <a:pt x="1140024" y="10625679"/>
                    <a:pt x="1143393" y="10757666"/>
                  </a:cubicBezTo>
                  <a:cubicBezTo>
                    <a:pt x="660180" y="10758180"/>
                    <a:pt x="732815" y="10784948"/>
                    <a:pt x="732815" y="10680397"/>
                  </a:cubicBezTo>
                  <a:close/>
                  <a:moveTo>
                    <a:pt x="743849" y="11206753"/>
                  </a:moveTo>
                  <a:cubicBezTo>
                    <a:pt x="735902" y="10697625"/>
                    <a:pt x="685746" y="10782274"/>
                    <a:pt x="878419" y="10782274"/>
                  </a:cubicBezTo>
                  <a:cubicBezTo>
                    <a:pt x="1032074" y="10782274"/>
                    <a:pt x="1010906" y="10781734"/>
                    <a:pt x="1143959" y="10781580"/>
                  </a:cubicBezTo>
                  <a:cubicBezTo>
                    <a:pt x="1148692" y="10991505"/>
                    <a:pt x="1144473" y="11017861"/>
                    <a:pt x="1148203" y="11247174"/>
                  </a:cubicBezTo>
                  <a:cubicBezTo>
                    <a:pt x="679934" y="11247663"/>
                    <a:pt x="744698" y="11262036"/>
                    <a:pt x="743849" y="11206753"/>
                  </a:cubicBezTo>
                  <a:close/>
                  <a:moveTo>
                    <a:pt x="748299" y="11742133"/>
                  </a:moveTo>
                  <a:cubicBezTo>
                    <a:pt x="747527" y="11683635"/>
                    <a:pt x="745727" y="11393226"/>
                    <a:pt x="744647" y="11271190"/>
                  </a:cubicBezTo>
                  <a:cubicBezTo>
                    <a:pt x="885853" y="11272810"/>
                    <a:pt x="1041822" y="11271165"/>
                    <a:pt x="1148614" y="11271036"/>
                  </a:cubicBezTo>
                  <a:cubicBezTo>
                    <a:pt x="1154993" y="11662807"/>
                    <a:pt x="1154221" y="11624623"/>
                    <a:pt x="1156896" y="11738507"/>
                  </a:cubicBezTo>
                  <a:cubicBezTo>
                    <a:pt x="1012372" y="11738996"/>
                    <a:pt x="1075825" y="11742159"/>
                    <a:pt x="748299" y="11742133"/>
                  </a:cubicBezTo>
                  <a:close/>
                  <a:moveTo>
                    <a:pt x="1162221" y="10679960"/>
                  </a:moveTo>
                  <a:cubicBezTo>
                    <a:pt x="1147586" y="10228405"/>
                    <a:pt x="1154453" y="10289578"/>
                    <a:pt x="1186938" y="10289578"/>
                  </a:cubicBezTo>
                  <a:cubicBezTo>
                    <a:pt x="1623931" y="10289578"/>
                    <a:pt x="1564414" y="10279601"/>
                    <a:pt x="1564619" y="10329279"/>
                  </a:cubicBezTo>
                  <a:cubicBezTo>
                    <a:pt x="1566754" y="10833855"/>
                    <a:pt x="1596410" y="10755789"/>
                    <a:pt x="1495277" y="10755789"/>
                  </a:cubicBezTo>
                  <a:cubicBezTo>
                    <a:pt x="1108953" y="10755789"/>
                    <a:pt x="1165616" y="10785386"/>
                    <a:pt x="1162221" y="10679960"/>
                  </a:cubicBezTo>
                  <a:close/>
                  <a:moveTo>
                    <a:pt x="1168625" y="11206855"/>
                  </a:moveTo>
                  <a:cubicBezTo>
                    <a:pt x="1161089" y="10724907"/>
                    <a:pt x="1161295" y="10781554"/>
                    <a:pt x="1186938" y="10781554"/>
                  </a:cubicBezTo>
                  <a:cubicBezTo>
                    <a:pt x="1639184" y="10781554"/>
                    <a:pt x="1569738" y="10754503"/>
                    <a:pt x="1571333" y="10856226"/>
                  </a:cubicBezTo>
                  <a:cubicBezTo>
                    <a:pt x="1578509" y="11316806"/>
                    <a:pt x="1610428" y="11249359"/>
                    <a:pt x="1495251" y="11249359"/>
                  </a:cubicBezTo>
                  <a:cubicBezTo>
                    <a:pt x="1115383" y="11249359"/>
                    <a:pt x="1169448" y="11258591"/>
                    <a:pt x="1168625" y="11206855"/>
                  </a:cubicBezTo>
                  <a:close/>
                  <a:moveTo>
                    <a:pt x="1585839" y="11734033"/>
                  </a:moveTo>
                  <a:cubicBezTo>
                    <a:pt x="1585813" y="11747893"/>
                    <a:pt x="1620922" y="11738431"/>
                    <a:pt x="1186912" y="11738431"/>
                  </a:cubicBezTo>
                  <a:cubicBezTo>
                    <a:pt x="1173332" y="11738431"/>
                    <a:pt x="1178116" y="11790937"/>
                    <a:pt x="1169654" y="11270984"/>
                  </a:cubicBezTo>
                  <a:cubicBezTo>
                    <a:pt x="1352887" y="11270882"/>
                    <a:pt x="1310757" y="11273556"/>
                    <a:pt x="1581158" y="11273145"/>
                  </a:cubicBezTo>
                  <a:cubicBezTo>
                    <a:pt x="1581209" y="11276153"/>
                    <a:pt x="1585942" y="11648356"/>
                    <a:pt x="1585839" y="11734033"/>
                  </a:cubicBezTo>
                  <a:close/>
                  <a:moveTo>
                    <a:pt x="1589929" y="10680243"/>
                  </a:moveTo>
                  <a:cubicBezTo>
                    <a:pt x="1584219" y="10226271"/>
                    <a:pt x="1563719" y="10291738"/>
                    <a:pt x="1649626" y="10290580"/>
                  </a:cubicBezTo>
                  <a:cubicBezTo>
                    <a:pt x="2047112" y="10285206"/>
                    <a:pt x="1993330" y="10283097"/>
                    <a:pt x="1994488" y="10329562"/>
                  </a:cubicBezTo>
                  <a:cubicBezTo>
                    <a:pt x="2006448" y="10826964"/>
                    <a:pt x="2006165" y="10757846"/>
                    <a:pt x="1958042" y="10757306"/>
                  </a:cubicBezTo>
                  <a:cubicBezTo>
                    <a:pt x="1524855" y="10752626"/>
                    <a:pt x="1591163" y="10780500"/>
                    <a:pt x="1589929" y="10680243"/>
                  </a:cubicBezTo>
                  <a:close/>
                  <a:moveTo>
                    <a:pt x="1601271" y="11206753"/>
                  </a:moveTo>
                  <a:cubicBezTo>
                    <a:pt x="1593581" y="10715393"/>
                    <a:pt x="1564594" y="10779703"/>
                    <a:pt x="1649420" y="10780037"/>
                  </a:cubicBezTo>
                  <a:cubicBezTo>
                    <a:pt x="2065708" y="10781708"/>
                    <a:pt x="1999761" y="10761626"/>
                    <a:pt x="2001227" y="10856226"/>
                  </a:cubicBezTo>
                  <a:cubicBezTo>
                    <a:pt x="2003953" y="11029792"/>
                    <a:pt x="2005445" y="11041234"/>
                    <a:pt x="2008043" y="11207164"/>
                  </a:cubicBezTo>
                  <a:cubicBezTo>
                    <a:pt x="2008891" y="11262602"/>
                    <a:pt x="2046623" y="11248717"/>
                    <a:pt x="1803718" y="11248897"/>
                  </a:cubicBezTo>
                  <a:cubicBezTo>
                    <a:pt x="1563719" y="11248897"/>
                    <a:pt x="1602171" y="11263271"/>
                    <a:pt x="1601271" y="11206753"/>
                  </a:cubicBezTo>
                  <a:close/>
                  <a:moveTo>
                    <a:pt x="1957836" y="11740487"/>
                  </a:moveTo>
                  <a:cubicBezTo>
                    <a:pt x="1861409" y="11741259"/>
                    <a:pt x="1845848" y="11741130"/>
                    <a:pt x="1606878" y="11741053"/>
                  </a:cubicBezTo>
                  <a:cubicBezTo>
                    <a:pt x="1607007" y="11651879"/>
                    <a:pt x="1602300" y="11276256"/>
                    <a:pt x="1602249" y="11273145"/>
                  </a:cubicBezTo>
                  <a:cubicBezTo>
                    <a:pt x="1795205" y="11272759"/>
                    <a:pt x="1568014" y="11272939"/>
                    <a:pt x="2008891" y="11272630"/>
                  </a:cubicBezTo>
                  <a:cubicBezTo>
                    <a:pt x="2014216" y="11827965"/>
                    <a:pt x="2035615" y="11739845"/>
                    <a:pt x="1957836" y="11740487"/>
                  </a:cubicBezTo>
                  <a:close/>
                  <a:moveTo>
                    <a:pt x="2012004" y="10153502"/>
                  </a:moveTo>
                  <a:cubicBezTo>
                    <a:pt x="2009329" y="9982610"/>
                    <a:pt x="2010254" y="9985593"/>
                    <a:pt x="2007374" y="9802358"/>
                  </a:cubicBezTo>
                  <a:cubicBezTo>
                    <a:pt x="2007322" y="9798167"/>
                    <a:pt x="1973114" y="9798244"/>
                    <a:pt x="2415174" y="9798167"/>
                  </a:cubicBezTo>
                  <a:cubicBezTo>
                    <a:pt x="2415200" y="9800070"/>
                    <a:pt x="2416640" y="9873533"/>
                    <a:pt x="2420190" y="10265304"/>
                  </a:cubicBezTo>
                  <a:cubicBezTo>
                    <a:pt x="1933324" y="10265304"/>
                    <a:pt x="2014396" y="10306291"/>
                    <a:pt x="2012004" y="10153502"/>
                  </a:cubicBezTo>
                  <a:close/>
                  <a:moveTo>
                    <a:pt x="2112134" y="10291866"/>
                  </a:moveTo>
                  <a:cubicBezTo>
                    <a:pt x="2266432" y="10291866"/>
                    <a:pt x="2266921" y="10289166"/>
                    <a:pt x="2420370" y="10289166"/>
                  </a:cubicBezTo>
                  <a:cubicBezTo>
                    <a:pt x="2422659" y="10594283"/>
                    <a:pt x="2425154" y="10625653"/>
                    <a:pt x="2427906" y="10756483"/>
                  </a:cubicBezTo>
                  <a:cubicBezTo>
                    <a:pt x="2259642" y="10756483"/>
                    <a:pt x="2202002" y="10759055"/>
                    <a:pt x="2021057" y="10757872"/>
                  </a:cubicBezTo>
                  <a:cubicBezTo>
                    <a:pt x="2016530" y="10211229"/>
                    <a:pt x="1982682" y="10291866"/>
                    <a:pt x="2112134" y="10291866"/>
                  </a:cubicBezTo>
                  <a:close/>
                  <a:moveTo>
                    <a:pt x="2029108" y="11206753"/>
                  </a:moveTo>
                  <a:cubicBezTo>
                    <a:pt x="2021263" y="10703925"/>
                    <a:pt x="1993356" y="10782017"/>
                    <a:pt x="2112134" y="10782017"/>
                  </a:cubicBezTo>
                  <a:cubicBezTo>
                    <a:pt x="2491204" y="10782017"/>
                    <a:pt x="2428034" y="10748641"/>
                    <a:pt x="2429706" y="10856226"/>
                  </a:cubicBezTo>
                  <a:cubicBezTo>
                    <a:pt x="2435853" y="11245039"/>
                    <a:pt x="2435391" y="11216678"/>
                    <a:pt x="2435931" y="11249488"/>
                  </a:cubicBezTo>
                  <a:cubicBezTo>
                    <a:pt x="1963829" y="11250131"/>
                    <a:pt x="2029982" y="11262294"/>
                    <a:pt x="2029108" y="11206753"/>
                  </a:cubicBezTo>
                  <a:close/>
                  <a:moveTo>
                    <a:pt x="2420627" y="11740282"/>
                  </a:moveTo>
                  <a:cubicBezTo>
                    <a:pt x="1989138" y="11740282"/>
                    <a:pt x="2034123" y="11742159"/>
                    <a:pt x="2034020" y="11734008"/>
                  </a:cubicBezTo>
                  <a:cubicBezTo>
                    <a:pt x="2026510" y="11178081"/>
                    <a:pt x="2007374" y="11272656"/>
                    <a:pt x="2112160" y="11272579"/>
                  </a:cubicBezTo>
                  <a:cubicBezTo>
                    <a:pt x="2266869" y="11272579"/>
                    <a:pt x="2266277" y="11273401"/>
                    <a:pt x="2420627" y="11273401"/>
                  </a:cubicBezTo>
                  <a:cubicBezTo>
                    <a:pt x="2441872" y="11273401"/>
                    <a:pt x="2435725" y="11256611"/>
                    <a:pt x="2438606" y="11382967"/>
                  </a:cubicBezTo>
                  <a:cubicBezTo>
                    <a:pt x="2448071" y="11795052"/>
                    <a:pt x="2450900" y="11740282"/>
                    <a:pt x="2420627" y="11740282"/>
                  </a:cubicBezTo>
                  <a:close/>
                  <a:moveTo>
                    <a:pt x="2441769" y="10329177"/>
                  </a:moveTo>
                  <a:cubicBezTo>
                    <a:pt x="2441383" y="10267181"/>
                    <a:pt x="2383203" y="10295003"/>
                    <a:pt x="2847409" y="10288780"/>
                  </a:cubicBezTo>
                  <a:cubicBezTo>
                    <a:pt x="2852090" y="10575563"/>
                    <a:pt x="2851987" y="10582120"/>
                    <a:pt x="2854971" y="10680808"/>
                  </a:cubicBezTo>
                  <a:cubicBezTo>
                    <a:pt x="2858314" y="10791248"/>
                    <a:pt x="2922847" y="10757640"/>
                    <a:pt x="2448997" y="10756509"/>
                  </a:cubicBezTo>
                  <a:cubicBezTo>
                    <a:pt x="2446990" y="10661241"/>
                    <a:pt x="2443132" y="10548898"/>
                    <a:pt x="2441769" y="10329177"/>
                  </a:cubicBezTo>
                  <a:close/>
                  <a:moveTo>
                    <a:pt x="2449460" y="10780371"/>
                  </a:moveTo>
                  <a:cubicBezTo>
                    <a:pt x="2934293" y="10781580"/>
                    <a:pt x="2857568" y="10762834"/>
                    <a:pt x="2859009" y="10856149"/>
                  </a:cubicBezTo>
                  <a:cubicBezTo>
                    <a:pt x="2861735" y="11032055"/>
                    <a:pt x="2863278" y="11024907"/>
                    <a:pt x="2866236" y="11207138"/>
                  </a:cubicBezTo>
                  <a:cubicBezTo>
                    <a:pt x="2867085" y="11261316"/>
                    <a:pt x="2932673" y="11247508"/>
                    <a:pt x="2456996" y="11249411"/>
                  </a:cubicBezTo>
                  <a:cubicBezTo>
                    <a:pt x="2455813" y="11179342"/>
                    <a:pt x="2450720" y="10845349"/>
                    <a:pt x="2449460" y="10780371"/>
                  </a:cubicBezTo>
                  <a:close/>
                  <a:moveTo>
                    <a:pt x="2464712" y="11740205"/>
                  </a:moveTo>
                  <a:cubicBezTo>
                    <a:pt x="2464120" y="11537351"/>
                    <a:pt x="2459491" y="11387544"/>
                    <a:pt x="2457433" y="11273299"/>
                  </a:cubicBezTo>
                  <a:cubicBezTo>
                    <a:pt x="2598819" y="11272708"/>
                    <a:pt x="2645682" y="11267822"/>
                    <a:pt x="2867034" y="11270959"/>
                  </a:cubicBezTo>
                  <a:cubicBezTo>
                    <a:pt x="2868320" y="11436040"/>
                    <a:pt x="2863330" y="11349565"/>
                    <a:pt x="2870532" y="11734290"/>
                  </a:cubicBezTo>
                  <a:cubicBezTo>
                    <a:pt x="2870635" y="11740050"/>
                    <a:pt x="2906309" y="11739228"/>
                    <a:pt x="2464712" y="11740205"/>
                  </a:cubicBezTo>
                  <a:close/>
                  <a:moveTo>
                    <a:pt x="2876062" y="10680037"/>
                  </a:moveTo>
                  <a:cubicBezTo>
                    <a:pt x="2872744" y="10570472"/>
                    <a:pt x="2872949" y="10563041"/>
                    <a:pt x="2868474" y="10288498"/>
                  </a:cubicBezTo>
                  <a:cubicBezTo>
                    <a:pt x="3150963" y="10284075"/>
                    <a:pt x="3153613" y="10289989"/>
                    <a:pt x="3276454" y="10291660"/>
                  </a:cubicBezTo>
                  <a:cubicBezTo>
                    <a:pt x="3278692" y="10417014"/>
                    <a:pt x="3284479" y="10755532"/>
                    <a:pt x="3284505" y="10757435"/>
                  </a:cubicBezTo>
                  <a:cubicBezTo>
                    <a:pt x="2808931" y="10759517"/>
                    <a:pt x="2879328" y="10787956"/>
                    <a:pt x="2876062" y="10680037"/>
                  </a:cubicBezTo>
                  <a:close/>
                  <a:moveTo>
                    <a:pt x="2878762" y="10783122"/>
                  </a:moveTo>
                  <a:cubicBezTo>
                    <a:pt x="3050370" y="10783199"/>
                    <a:pt x="3098159" y="10783483"/>
                    <a:pt x="3191936" y="10782222"/>
                  </a:cubicBezTo>
                  <a:cubicBezTo>
                    <a:pt x="3309376" y="10780629"/>
                    <a:pt x="3284556" y="10700917"/>
                    <a:pt x="3292504" y="11207215"/>
                  </a:cubicBezTo>
                  <a:cubicBezTo>
                    <a:pt x="3293353" y="11260802"/>
                    <a:pt x="3358400" y="11254323"/>
                    <a:pt x="2887867" y="11247405"/>
                  </a:cubicBezTo>
                  <a:cubicBezTo>
                    <a:pt x="2887404" y="11207061"/>
                    <a:pt x="2878814" y="10785154"/>
                    <a:pt x="2878762" y="10783122"/>
                  </a:cubicBezTo>
                  <a:close/>
                  <a:moveTo>
                    <a:pt x="2891700" y="11738250"/>
                  </a:moveTo>
                  <a:cubicBezTo>
                    <a:pt x="2884215" y="11373350"/>
                    <a:pt x="2889385" y="11433649"/>
                    <a:pt x="2888099" y="11271293"/>
                  </a:cubicBezTo>
                  <a:cubicBezTo>
                    <a:pt x="3006388" y="11273042"/>
                    <a:pt x="3021306" y="11271782"/>
                    <a:pt x="3191756" y="11272939"/>
                  </a:cubicBezTo>
                  <a:cubicBezTo>
                    <a:pt x="3335612" y="11273916"/>
                    <a:pt x="3281907" y="11193278"/>
                    <a:pt x="3301017" y="11734985"/>
                  </a:cubicBezTo>
                  <a:cubicBezTo>
                    <a:pt x="3301480" y="11748305"/>
                    <a:pt x="3314289" y="11735448"/>
                    <a:pt x="2891700" y="11738250"/>
                  </a:cubicBezTo>
                  <a:close/>
                  <a:moveTo>
                    <a:pt x="3304181" y="10680243"/>
                  </a:moveTo>
                  <a:cubicBezTo>
                    <a:pt x="3296208" y="10229228"/>
                    <a:pt x="3281135" y="10292097"/>
                    <a:pt x="3346054" y="10292097"/>
                  </a:cubicBezTo>
                  <a:cubicBezTo>
                    <a:pt x="3761982" y="10292097"/>
                    <a:pt x="3706168" y="10271681"/>
                    <a:pt x="3707994" y="10329716"/>
                  </a:cubicBezTo>
                  <a:cubicBezTo>
                    <a:pt x="3723015" y="10825858"/>
                    <a:pt x="3724661" y="10755814"/>
                    <a:pt x="3654573" y="10755814"/>
                  </a:cubicBezTo>
                  <a:cubicBezTo>
                    <a:pt x="3242632" y="10755789"/>
                    <a:pt x="3306084" y="10781169"/>
                    <a:pt x="3304181" y="10680243"/>
                  </a:cubicBezTo>
                  <a:close/>
                  <a:moveTo>
                    <a:pt x="3313569" y="11206804"/>
                  </a:moveTo>
                  <a:cubicBezTo>
                    <a:pt x="3305878" y="10715599"/>
                    <a:pt x="3289340" y="10781169"/>
                    <a:pt x="3346080" y="10781169"/>
                  </a:cubicBezTo>
                  <a:cubicBezTo>
                    <a:pt x="3782327" y="10781169"/>
                    <a:pt x="3714810" y="10755789"/>
                    <a:pt x="3716379" y="10856149"/>
                  </a:cubicBezTo>
                  <a:cubicBezTo>
                    <a:pt x="3723607" y="11318143"/>
                    <a:pt x="3740891" y="11246891"/>
                    <a:pt x="3654573" y="11246891"/>
                  </a:cubicBezTo>
                  <a:cubicBezTo>
                    <a:pt x="3260173" y="11246917"/>
                    <a:pt x="3314521" y="11267744"/>
                    <a:pt x="3313569" y="11206804"/>
                  </a:cubicBezTo>
                  <a:close/>
                  <a:moveTo>
                    <a:pt x="3322314" y="11740847"/>
                  </a:moveTo>
                  <a:cubicBezTo>
                    <a:pt x="3315421" y="11534497"/>
                    <a:pt x="3316553" y="11427323"/>
                    <a:pt x="3314521" y="11273401"/>
                  </a:cubicBezTo>
                  <a:cubicBezTo>
                    <a:pt x="3521031" y="11273608"/>
                    <a:pt x="3440397" y="11271087"/>
                    <a:pt x="3722501" y="11270728"/>
                  </a:cubicBezTo>
                  <a:lnTo>
                    <a:pt x="3730011" y="11740950"/>
                  </a:lnTo>
                  <a:cubicBezTo>
                    <a:pt x="3664398" y="11741310"/>
                    <a:pt x="3324346" y="11740873"/>
                    <a:pt x="3322314" y="11740847"/>
                  </a:cubicBezTo>
                  <a:close/>
                  <a:moveTo>
                    <a:pt x="3735310" y="10681477"/>
                  </a:moveTo>
                  <a:cubicBezTo>
                    <a:pt x="3731503" y="10221566"/>
                    <a:pt x="3701359" y="10289886"/>
                    <a:pt x="3808871" y="10289578"/>
                  </a:cubicBezTo>
                  <a:cubicBezTo>
                    <a:pt x="4190796" y="10288549"/>
                    <a:pt x="4135059" y="10278289"/>
                    <a:pt x="4136603" y="10329691"/>
                  </a:cubicBezTo>
                  <a:cubicBezTo>
                    <a:pt x="4151443" y="10820073"/>
                    <a:pt x="4142261" y="10758617"/>
                    <a:pt x="4117595" y="10758232"/>
                  </a:cubicBezTo>
                  <a:cubicBezTo>
                    <a:pt x="3670056" y="10750415"/>
                    <a:pt x="3736184" y="10784151"/>
                    <a:pt x="3735310" y="10681477"/>
                  </a:cubicBezTo>
                  <a:close/>
                  <a:moveTo>
                    <a:pt x="3742563" y="11206804"/>
                  </a:moveTo>
                  <a:cubicBezTo>
                    <a:pt x="3734641" y="10700685"/>
                    <a:pt x="3715994" y="10779626"/>
                    <a:pt x="3808794" y="10780243"/>
                  </a:cubicBezTo>
                  <a:cubicBezTo>
                    <a:pt x="4198872" y="10783405"/>
                    <a:pt x="4141078" y="10758515"/>
                    <a:pt x="4142621" y="10856226"/>
                  </a:cubicBezTo>
                  <a:cubicBezTo>
                    <a:pt x="4149592" y="11301660"/>
                    <a:pt x="4170888" y="11247405"/>
                    <a:pt x="4117595" y="11246968"/>
                  </a:cubicBezTo>
                  <a:cubicBezTo>
                    <a:pt x="3685746" y="11243472"/>
                    <a:pt x="3743489" y="11264942"/>
                    <a:pt x="3742563" y="11206804"/>
                  </a:cubicBezTo>
                  <a:close/>
                  <a:moveTo>
                    <a:pt x="4158413" y="11734033"/>
                  </a:moveTo>
                  <a:cubicBezTo>
                    <a:pt x="4158388" y="11748202"/>
                    <a:pt x="4196840" y="11736707"/>
                    <a:pt x="3808794" y="11740359"/>
                  </a:cubicBezTo>
                  <a:cubicBezTo>
                    <a:pt x="3727773" y="11741130"/>
                    <a:pt x="3752208" y="11811920"/>
                    <a:pt x="3743592" y="11270702"/>
                  </a:cubicBezTo>
                  <a:cubicBezTo>
                    <a:pt x="3916048" y="11270368"/>
                    <a:pt x="3912113" y="11269519"/>
                    <a:pt x="4152446" y="11271139"/>
                  </a:cubicBezTo>
                  <a:cubicBezTo>
                    <a:pt x="4157102" y="11558307"/>
                    <a:pt x="4158696" y="11595052"/>
                    <a:pt x="4158413" y="11734033"/>
                  </a:cubicBezTo>
                  <a:close/>
                  <a:moveTo>
                    <a:pt x="4271739" y="10290992"/>
                  </a:moveTo>
                  <a:cubicBezTo>
                    <a:pt x="4427786" y="10290992"/>
                    <a:pt x="4422333" y="10288883"/>
                    <a:pt x="4562047" y="10288678"/>
                  </a:cubicBezTo>
                  <a:cubicBezTo>
                    <a:pt x="4566214" y="10555326"/>
                    <a:pt x="4566188" y="10573737"/>
                    <a:pt x="4569635" y="10681374"/>
                  </a:cubicBezTo>
                  <a:cubicBezTo>
                    <a:pt x="4572515" y="10773248"/>
                    <a:pt x="4653175" y="10765226"/>
                    <a:pt x="4162658" y="10758926"/>
                  </a:cubicBezTo>
                  <a:cubicBezTo>
                    <a:pt x="4160240" y="10203746"/>
                    <a:pt x="4120167" y="10290992"/>
                    <a:pt x="4271739" y="10290992"/>
                  </a:cubicBezTo>
                  <a:close/>
                  <a:moveTo>
                    <a:pt x="4172457" y="11206753"/>
                  </a:moveTo>
                  <a:cubicBezTo>
                    <a:pt x="4164638" y="10705596"/>
                    <a:pt x="4126160" y="10783405"/>
                    <a:pt x="4271739" y="10783405"/>
                  </a:cubicBezTo>
                  <a:cubicBezTo>
                    <a:pt x="4423824" y="10783405"/>
                    <a:pt x="4423902" y="10781811"/>
                    <a:pt x="4572413" y="10781759"/>
                  </a:cubicBezTo>
                  <a:cubicBezTo>
                    <a:pt x="4574496" y="10874431"/>
                    <a:pt x="4575525" y="10984588"/>
                    <a:pt x="4579588" y="11247971"/>
                  </a:cubicBezTo>
                  <a:cubicBezTo>
                    <a:pt x="4108413" y="11247945"/>
                    <a:pt x="4173306" y="11261599"/>
                    <a:pt x="4172457" y="11206753"/>
                  </a:cubicBezTo>
                  <a:close/>
                  <a:moveTo>
                    <a:pt x="4580309" y="11737839"/>
                  </a:moveTo>
                  <a:cubicBezTo>
                    <a:pt x="4383160" y="11737839"/>
                    <a:pt x="4179479" y="11750438"/>
                    <a:pt x="4179505" y="11734111"/>
                  </a:cubicBezTo>
                  <a:cubicBezTo>
                    <a:pt x="4180636" y="11189884"/>
                    <a:pt x="4132976" y="11271524"/>
                    <a:pt x="4271739" y="11271524"/>
                  </a:cubicBezTo>
                  <a:cubicBezTo>
                    <a:pt x="4405331" y="11271524"/>
                    <a:pt x="4434473" y="11271834"/>
                    <a:pt x="4579974" y="11271834"/>
                  </a:cubicBezTo>
                  <a:cubicBezTo>
                    <a:pt x="4587536" y="11777257"/>
                    <a:pt x="4588462" y="11737839"/>
                    <a:pt x="4580309" y="11737839"/>
                  </a:cubicBezTo>
                  <a:close/>
                  <a:moveTo>
                    <a:pt x="4583112" y="10288652"/>
                  </a:moveTo>
                  <a:cubicBezTo>
                    <a:pt x="4734632" y="10288703"/>
                    <a:pt x="4735147" y="10291969"/>
                    <a:pt x="4888879" y="10291969"/>
                  </a:cubicBezTo>
                  <a:cubicBezTo>
                    <a:pt x="5030496" y="10291969"/>
                    <a:pt x="4981190" y="10224857"/>
                    <a:pt x="4999066" y="10680885"/>
                  </a:cubicBezTo>
                  <a:cubicBezTo>
                    <a:pt x="5002795" y="10775923"/>
                    <a:pt x="5079365" y="10757383"/>
                    <a:pt x="4592989" y="10757846"/>
                  </a:cubicBezTo>
                  <a:cubicBezTo>
                    <a:pt x="4588411" y="10574921"/>
                    <a:pt x="4590417" y="10756406"/>
                    <a:pt x="4583112" y="10288652"/>
                  </a:cubicBezTo>
                  <a:close/>
                  <a:moveTo>
                    <a:pt x="4600037" y="11206804"/>
                  </a:moveTo>
                  <a:cubicBezTo>
                    <a:pt x="4597336" y="11033726"/>
                    <a:pt x="4597645" y="11030820"/>
                    <a:pt x="4594918" y="10855763"/>
                  </a:cubicBezTo>
                  <a:cubicBezTo>
                    <a:pt x="4593478" y="10764609"/>
                    <a:pt x="4512766" y="10777028"/>
                    <a:pt x="5002332" y="10779626"/>
                  </a:cubicBezTo>
                  <a:cubicBezTo>
                    <a:pt x="5004853" y="10880602"/>
                    <a:pt x="5005162" y="10977722"/>
                    <a:pt x="5009097" y="11248356"/>
                  </a:cubicBezTo>
                  <a:cubicBezTo>
                    <a:pt x="4531980" y="11256765"/>
                    <a:pt x="4600808" y="11254734"/>
                    <a:pt x="4600037" y="11206804"/>
                  </a:cubicBezTo>
                  <a:close/>
                  <a:moveTo>
                    <a:pt x="4606801" y="11737839"/>
                  </a:moveTo>
                  <a:cubicBezTo>
                    <a:pt x="4606801" y="11653601"/>
                    <a:pt x="4602325" y="11356430"/>
                    <a:pt x="4601039" y="11271834"/>
                  </a:cubicBezTo>
                  <a:cubicBezTo>
                    <a:pt x="4725682" y="11271936"/>
                    <a:pt x="4877022" y="11274533"/>
                    <a:pt x="5009405" y="11272245"/>
                  </a:cubicBezTo>
                  <a:cubicBezTo>
                    <a:pt x="5011566" y="11429097"/>
                    <a:pt x="5011077" y="11494795"/>
                    <a:pt x="5016042" y="11734342"/>
                  </a:cubicBezTo>
                  <a:cubicBezTo>
                    <a:pt x="5016273" y="11744062"/>
                    <a:pt x="5048861" y="11738482"/>
                    <a:pt x="4606801" y="11737839"/>
                  </a:cubicBezTo>
                  <a:close/>
                  <a:moveTo>
                    <a:pt x="5020080" y="10679857"/>
                  </a:moveTo>
                  <a:cubicBezTo>
                    <a:pt x="5002435" y="10230745"/>
                    <a:pt x="5011206" y="10291660"/>
                    <a:pt x="5043100" y="10291404"/>
                  </a:cubicBezTo>
                  <a:cubicBezTo>
                    <a:pt x="5482587" y="10288446"/>
                    <a:pt x="5423224" y="10275461"/>
                    <a:pt x="5423610" y="10329330"/>
                  </a:cubicBezTo>
                  <a:cubicBezTo>
                    <a:pt x="5424484" y="10450055"/>
                    <a:pt x="5425230" y="10479780"/>
                    <a:pt x="5429680" y="10759441"/>
                  </a:cubicBezTo>
                  <a:cubicBezTo>
                    <a:pt x="4952280" y="10754658"/>
                    <a:pt x="5024066" y="10781374"/>
                    <a:pt x="5020080" y="10679857"/>
                  </a:cubicBezTo>
                  <a:close/>
                  <a:moveTo>
                    <a:pt x="5029519" y="11206753"/>
                  </a:moveTo>
                  <a:cubicBezTo>
                    <a:pt x="5022009" y="10727067"/>
                    <a:pt x="5016942" y="10779703"/>
                    <a:pt x="5042971" y="10779882"/>
                  </a:cubicBezTo>
                  <a:cubicBezTo>
                    <a:pt x="5503344" y="10782968"/>
                    <a:pt x="5429732" y="10763117"/>
                    <a:pt x="5431223" y="10856175"/>
                  </a:cubicBezTo>
                  <a:cubicBezTo>
                    <a:pt x="5433950" y="11030152"/>
                    <a:pt x="5431918" y="11026835"/>
                    <a:pt x="5434747" y="11207215"/>
                  </a:cubicBezTo>
                  <a:cubicBezTo>
                    <a:pt x="5435570" y="11259208"/>
                    <a:pt x="5479218" y="11246197"/>
                    <a:pt x="5197192" y="11246145"/>
                  </a:cubicBezTo>
                  <a:cubicBezTo>
                    <a:pt x="4998268" y="11246145"/>
                    <a:pt x="5030394" y="11262216"/>
                    <a:pt x="5029519" y="11206753"/>
                  </a:cubicBezTo>
                  <a:close/>
                  <a:moveTo>
                    <a:pt x="5037158" y="11733776"/>
                  </a:moveTo>
                  <a:cubicBezTo>
                    <a:pt x="5026381" y="11215803"/>
                    <a:pt x="5028284" y="11271910"/>
                    <a:pt x="5043202" y="11271627"/>
                  </a:cubicBezTo>
                  <a:cubicBezTo>
                    <a:pt x="5150046" y="11269468"/>
                    <a:pt x="5168745" y="11270007"/>
                    <a:pt x="5435750" y="11270059"/>
                  </a:cubicBezTo>
                  <a:cubicBezTo>
                    <a:pt x="5435802" y="11272964"/>
                    <a:pt x="5441435" y="11614851"/>
                    <a:pt x="5444109" y="11738584"/>
                  </a:cubicBezTo>
                  <a:cubicBezTo>
                    <a:pt x="5053542" y="11740127"/>
                    <a:pt x="5037441" y="11746221"/>
                    <a:pt x="5037158" y="11733776"/>
                  </a:cubicBezTo>
                  <a:close/>
                  <a:moveTo>
                    <a:pt x="5442669" y="10153450"/>
                  </a:moveTo>
                  <a:cubicBezTo>
                    <a:pt x="5436008" y="9727249"/>
                    <a:pt x="5407432" y="9798141"/>
                    <a:pt x="5505659" y="9798141"/>
                  </a:cubicBezTo>
                  <a:cubicBezTo>
                    <a:pt x="5507588" y="9798141"/>
                    <a:pt x="5842804" y="9798296"/>
                    <a:pt x="5842882" y="9802821"/>
                  </a:cubicBezTo>
                  <a:cubicBezTo>
                    <a:pt x="5851190" y="10332931"/>
                    <a:pt x="5868885" y="10263221"/>
                    <a:pt x="5814281" y="10263221"/>
                  </a:cubicBezTo>
                  <a:cubicBezTo>
                    <a:pt x="5368285" y="10263221"/>
                    <a:pt x="5444984" y="10301097"/>
                    <a:pt x="5442669" y="10153450"/>
                  </a:cubicBezTo>
                  <a:close/>
                  <a:moveTo>
                    <a:pt x="5444367" y="10289680"/>
                  </a:moveTo>
                  <a:cubicBezTo>
                    <a:pt x="5731666" y="10288832"/>
                    <a:pt x="5680508" y="10286646"/>
                    <a:pt x="5851858" y="10287161"/>
                  </a:cubicBezTo>
                  <a:cubicBezTo>
                    <a:pt x="5852527" y="10362553"/>
                    <a:pt x="5852861" y="10358387"/>
                    <a:pt x="5855819" y="10758154"/>
                  </a:cubicBezTo>
                  <a:cubicBezTo>
                    <a:pt x="5658105" y="10758103"/>
                    <a:pt x="5587116" y="10760571"/>
                    <a:pt x="5450745" y="10759620"/>
                  </a:cubicBezTo>
                  <a:cubicBezTo>
                    <a:pt x="5444212" y="10348384"/>
                    <a:pt x="5445756" y="10451701"/>
                    <a:pt x="5444367" y="10289680"/>
                  </a:cubicBezTo>
                  <a:close/>
                  <a:moveTo>
                    <a:pt x="5455812" y="11206804"/>
                  </a:moveTo>
                  <a:cubicBezTo>
                    <a:pt x="5448096" y="10714210"/>
                    <a:pt x="5438579" y="10783662"/>
                    <a:pt x="5505659" y="10783662"/>
                  </a:cubicBezTo>
                  <a:cubicBezTo>
                    <a:pt x="5919889" y="10783662"/>
                    <a:pt x="5855511" y="10759466"/>
                    <a:pt x="5857002" y="10856226"/>
                  </a:cubicBezTo>
                  <a:cubicBezTo>
                    <a:pt x="5864101" y="11310223"/>
                    <a:pt x="5888484" y="11248485"/>
                    <a:pt x="5814255" y="11248485"/>
                  </a:cubicBezTo>
                  <a:cubicBezTo>
                    <a:pt x="5398790" y="11248485"/>
                    <a:pt x="5456610" y="11255325"/>
                    <a:pt x="5455812" y="11206804"/>
                  </a:cubicBezTo>
                  <a:close/>
                  <a:moveTo>
                    <a:pt x="5814255" y="11741053"/>
                  </a:moveTo>
                  <a:cubicBezTo>
                    <a:pt x="5424639" y="11741053"/>
                    <a:pt x="5465226" y="11738919"/>
                    <a:pt x="5465098" y="11732490"/>
                  </a:cubicBezTo>
                  <a:cubicBezTo>
                    <a:pt x="5452674" y="11196133"/>
                    <a:pt x="5442000" y="11270059"/>
                    <a:pt x="5505659" y="11270059"/>
                  </a:cubicBezTo>
                  <a:cubicBezTo>
                    <a:pt x="5659751" y="11270059"/>
                    <a:pt x="5659828" y="11272348"/>
                    <a:pt x="5814255" y="11272348"/>
                  </a:cubicBezTo>
                  <a:cubicBezTo>
                    <a:pt x="5879662" y="11272348"/>
                    <a:pt x="5866673" y="11250594"/>
                    <a:pt x="5867342" y="11382736"/>
                  </a:cubicBezTo>
                  <a:cubicBezTo>
                    <a:pt x="5869117" y="11810171"/>
                    <a:pt x="5899647" y="11741053"/>
                    <a:pt x="5814255" y="11741053"/>
                  </a:cubicBezTo>
                  <a:close/>
                  <a:moveTo>
                    <a:pt x="5871252" y="10153450"/>
                  </a:moveTo>
                  <a:cubicBezTo>
                    <a:pt x="5868499" y="9977750"/>
                    <a:pt x="5866673" y="9977467"/>
                    <a:pt x="5863921" y="9802409"/>
                  </a:cubicBezTo>
                  <a:cubicBezTo>
                    <a:pt x="5863870" y="9799967"/>
                    <a:pt x="6054999" y="9795235"/>
                    <a:pt x="6269638" y="9798115"/>
                  </a:cubicBezTo>
                  <a:cubicBezTo>
                    <a:pt x="6269663" y="9800224"/>
                    <a:pt x="6276171" y="10203695"/>
                    <a:pt x="6277457" y="10265252"/>
                  </a:cubicBezTo>
                  <a:cubicBezTo>
                    <a:pt x="5788842" y="10265433"/>
                    <a:pt x="5873489" y="10292560"/>
                    <a:pt x="5871252" y="10153450"/>
                  </a:cubicBezTo>
                  <a:close/>
                  <a:moveTo>
                    <a:pt x="5968424" y="10288138"/>
                  </a:moveTo>
                  <a:cubicBezTo>
                    <a:pt x="6059192" y="10289346"/>
                    <a:pt x="6080977" y="10289192"/>
                    <a:pt x="6277971" y="10289115"/>
                  </a:cubicBezTo>
                  <a:cubicBezTo>
                    <a:pt x="6289597" y="10808296"/>
                    <a:pt x="6289057" y="10757461"/>
                    <a:pt x="6277071" y="10757564"/>
                  </a:cubicBezTo>
                  <a:cubicBezTo>
                    <a:pt x="6161431" y="10758489"/>
                    <a:pt x="6154589" y="10758257"/>
                    <a:pt x="5876910" y="10758154"/>
                  </a:cubicBezTo>
                  <a:cubicBezTo>
                    <a:pt x="5873052" y="10205674"/>
                    <a:pt x="5843808" y="10286440"/>
                    <a:pt x="5968424" y="10288138"/>
                  </a:cubicBezTo>
                  <a:close/>
                  <a:moveTo>
                    <a:pt x="5886632" y="11206753"/>
                  </a:moveTo>
                  <a:cubicBezTo>
                    <a:pt x="5883854" y="11028815"/>
                    <a:pt x="5880794" y="11029869"/>
                    <a:pt x="5878067" y="10855814"/>
                  </a:cubicBezTo>
                  <a:cubicBezTo>
                    <a:pt x="5876421" y="10750569"/>
                    <a:pt x="5809316" y="10785128"/>
                    <a:pt x="6286510" y="10781425"/>
                  </a:cubicBezTo>
                  <a:cubicBezTo>
                    <a:pt x="6290523" y="11047457"/>
                    <a:pt x="6289469" y="11090553"/>
                    <a:pt x="6292477" y="11250851"/>
                  </a:cubicBezTo>
                  <a:cubicBezTo>
                    <a:pt x="5821636" y="11251057"/>
                    <a:pt x="5887481" y="11261934"/>
                    <a:pt x="5886632" y="11206753"/>
                  </a:cubicBezTo>
                  <a:close/>
                  <a:moveTo>
                    <a:pt x="6277225" y="11740384"/>
                  </a:moveTo>
                  <a:cubicBezTo>
                    <a:pt x="5858957" y="11738122"/>
                    <a:pt x="5893885" y="11746428"/>
                    <a:pt x="5893603" y="11733853"/>
                  </a:cubicBezTo>
                  <a:cubicBezTo>
                    <a:pt x="5880974" y="11182298"/>
                    <a:pt x="5868602" y="11272013"/>
                    <a:pt x="5968449" y="11273608"/>
                  </a:cubicBezTo>
                  <a:cubicBezTo>
                    <a:pt x="6057417" y="11275048"/>
                    <a:pt x="6081594" y="11274816"/>
                    <a:pt x="6292992" y="11274713"/>
                  </a:cubicBezTo>
                  <a:cubicBezTo>
                    <a:pt x="6304052" y="11794768"/>
                    <a:pt x="6314443" y="11740564"/>
                    <a:pt x="6277225" y="11740384"/>
                  </a:cubicBezTo>
                  <a:close/>
                  <a:moveTo>
                    <a:pt x="6299062" y="10289089"/>
                  </a:moveTo>
                  <a:cubicBezTo>
                    <a:pt x="6768874" y="10288883"/>
                    <a:pt x="6706760" y="10272658"/>
                    <a:pt x="6708122" y="10329588"/>
                  </a:cubicBezTo>
                  <a:cubicBezTo>
                    <a:pt x="6711595" y="10480578"/>
                    <a:pt x="6711184" y="10500634"/>
                    <a:pt x="6714578" y="10678083"/>
                  </a:cubicBezTo>
                  <a:cubicBezTo>
                    <a:pt x="6716637" y="10784099"/>
                    <a:pt x="6788243" y="10753860"/>
                    <a:pt x="6307215" y="10757306"/>
                  </a:cubicBezTo>
                  <a:cubicBezTo>
                    <a:pt x="6301532" y="10380835"/>
                    <a:pt x="6302894" y="10462270"/>
                    <a:pt x="6299062" y="10289089"/>
                  </a:cubicBezTo>
                  <a:close/>
                  <a:moveTo>
                    <a:pt x="6308707" y="10855814"/>
                  </a:moveTo>
                  <a:cubicBezTo>
                    <a:pt x="6307215" y="10757691"/>
                    <a:pt x="6234195" y="10780448"/>
                    <a:pt x="6716456" y="10780166"/>
                  </a:cubicBezTo>
                  <a:cubicBezTo>
                    <a:pt x="6716842" y="10802202"/>
                    <a:pt x="6723195" y="11192327"/>
                    <a:pt x="6723426" y="11207190"/>
                  </a:cubicBezTo>
                  <a:cubicBezTo>
                    <a:pt x="6724198" y="11255994"/>
                    <a:pt x="6790995" y="11250594"/>
                    <a:pt x="6313569" y="11250851"/>
                  </a:cubicBezTo>
                  <a:cubicBezTo>
                    <a:pt x="6310688" y="11102922"/>
                    <a:pt x="6311228" y="11017398"/>
                    <a:pt x="6308707" y="10855814"/>
                  </a:cubicBezTo>
                  <a:close/>
                  <a:moveTo>
                    <a:pt x="6323574" y="11740616"/>
                  </a:moveTo>
                  <a:cubicBezTo>
                    <a:pt x="6319948" y="11384689"/>
                    <a:pt x="6317607" y="11438868"/>
                    <a:pt x="6314032" y="11274688"/>
                  </a:cubicBezTo>
                  <a:cubicBezTo>
                    <a:pt x="6570311" y="11274559"/>
                    <a:pt x="6618950" y="11270239"/>
                    <a:pt x="6724327" y="11269982"/>
                  </a:cubicBezTo>
                  <a:cubicBezTo>
                    <a:pt x="6726436" y="11432337"/>
                    <a:pt x="6722294" y="11150645"/>
                    <a:pt x="6730062" y="11737247"/>
                  </a:cubicBezTo>
                  <a:cubicBezTo>
                    <a:pt x="6730062" y="11739099"/>
                    <a:pt x="6432707" y="11741130"/>
                    <a:pt x="6323574" y="11740616"/>
                  </a:cubicBezTo>
                  <a:close/>
                  <a:moveTo>
                    <a:pt x="6740119" y="10288909"/>
                  </a:moveTo>
                  <a:cubicBezTo>
                    <a:pt x="7195194" y="10288909"/>
                    <a:pt x="7134853" y="10268724"/>
                    <a:pt x="7135599" y="10329382"/>
                  </a:cubicBezTo>
                  <a:cubicBezTo>
                    <a:pt x="7141926" y="10835707"/>
                    <a:pt x="7174874" y="10758386"/>
                    <a:pt x="7048689" y="10758386"/>
                  </a:cubicBezTo>
                  <a:cubicBezTo>
                    <a:pt x="6899999" y="10758386"/>
                    <a:pt x="6894906" y="10756252"/>
                    <a:pt x="6740119" y="10756252"/>
                  </a:cubicBezTo>
                  <a:cubicBezTo>
                    <a:pt x="6736492" y="10756252"/>
                    <a:pt x="6720700" y="10288935"/>
                    <a:pt x="6740119" y="10288909"/>
                  </a:cubicBezTo>
                  <a:close/>
                  <a:moveTo>
                    <a:pt x="6744466" y="11206753"/>
                  </a:moveTo>
                  <a:cubicBezTo>
                    <a:pt x="6735721" y="10670523"/>
                    <a:pt x="6738087" y="10812359"/>
                    <a:pt x="6737521" y="10780140"/>
                  </a:cubicBezTo>
                  <a:cubicBezTo>
                    <a:pt x="6908538" y="10780140"/>
                    <a:pt x="6887935" y="10782891"/>
                    <a:pt x="7144627" y="10782146"/>
                  </a:cubicBezTo>
                  <a:cubicBezTo>
                    <a:pt x="7144679" y="10784151"/>
                    <a:pt x="7152421" y="11203410"/>
                    <a:pt x="7153063" y="11250388"/>
                  </a:cubicBezTo>
                  <a:cubicBezTo>
                    <a:pt x="7028756" y="11252060"/>
                    <a:pt x="6950925" y="11250362"/>
                    <a:pt x="6894649" y="11248511"/>
                  </a:cubicBezTo>
                  <a:cubicBezTo>
                    <a:pt x="6717870" y="11242983"/>
                    <a:pt x="6745315" y="11261316"/>
                    <a:pt x="6744466" y="11206753"/>
                  </a:cubicBezTo>
                  <a:close/>
                  <a:moveTo>
                    <a:pt x="6751179" y="11738147"/>
                  </a:moveTo>
                  <a:cubicBezTo>
                    <a:pt x="6745469" y="11346042"/>
                    <a:pt x="6746987" y="11390244"/>
                    <a:pt x="6745392" y="11269982"/>
                  </a:cubicBezTo>
                  <a:cubicBezTo>
                    <a:pt x="6894057" y="11270110"/>
                    <a:pt x="6895009" y="11274893"/>
                    <a:pt x="7048689" y="11274893"/>
                  </a:cubicBezTo>
                  <a:cubicBezTo>
                    <a:pt x="7187992" y="11274893"/>
                    <a:pt x="7150620" y="11186027"/>
                    <a:pt x="7158979" y="11739202"/>
                  </a:cubicBezTo>
                  <a:cubicBezTo>
                    <a:pt x="6875127" y="11739279"/>
                    <a:pt x="6903162" y="11738199"/>
                    <a:pt x="6751179" y="11738147"/>
                  </a:cubicBezTo>
                  <a:close/>
                  <a:moveTo>
                    <a:pt x="7163120" y="10680037"/>
                  </a:moveTo>
                  <a:cubicBezTo>
                    <a:pt x="7149771" y="10224162"/>
                    <a:pt x="7144704" y="10287469"/>
                    <a:pt x="7202910" y="10288240"/>
                  </a:cubicBezTo>
                  <a:cubicBezTo>
                    <a:pt x="7320376" y="10289989"/>
                    <a:pt x="7356488" y="10288806"/>
                    <a:pt x="7511917" y="10289860"/>
                  </a:cubicBezTo>
                  <a:cubicBezTo>
                    <a:pt x="7586815" y="10290375"/>
                    <a:pt x="7566162" y="10217760"/>
                    <a:pt x="7571537" y="10758438"/>
                  </a:cubicBezTo>
                  <a:cubicBezTo>
                    <a:pt x="7095809" y="10756612"/>
                    <a:pt x="7166181" y="10785488"/>
                    <a:pt x="7163120" y="10680037"/>
                  </a:cubicBezTo>
                  <a:close/>
                  <a:moveTo>
                    <a:pt x="7173511" y="11206753"/>
                  </a:moveTo>
                  <a:cubicBezTo>
                    <a:pt x="7165847" y="10717399"/>
                    <a:pt x="7150209" y="10782197"/>
                    <a:pt x="7203090" y="10781914"/>
                  </a:cubicBezTo>
                  <a:cubicBezTo>
                    <a:pt x="7641729" y="10780166"/>
                    <a:pt x="7571383" y="10764274"/>
                    <a:pt x="7572849" y="10856226"/>
                  </a:cubicBezTo>
                  <a:cubicBezTo>
                    <a:pt x="7580051" y="11315649"/>
                    <a:pt x="7602685" y="11247482"/>
                    <a:pt x="7511917" y="11247842"/>
                  </a:cubicBezTo>
                  <a:cubicBezTo>
                    <a:pt x="7114611" y="11248922"/>
                    <a:pt x="7174386" y="11263450"/>
                    <a:pt x="7173511" y="11206753"/>
                  </a:cubicBezTo>
                  <a:close/>
                  <a:moveTo>
                    <a:pt x="7586893" y="11734033"/>
                  </a:moveTo>
                  <a:cubicBezTo>
                    <a:pt x="7586893" y="11739922"/>
                    <a:pt x="7621461" y="11739021"/>
                    <a:pt x="7180045" y="11739176"/>
                  </a:cubicBezTo>
                  <a:cubicBezTo>
                    <a:pt x="7172122" y="11215109"/>
                    <a:pt x="7164278" y="11274148"/>
                    <a:pt x="7203219" y="11273427"/>
                  </a:cubicBezTo>
                  <a:cubicBezTo>
                    <a:pt x="7319733" y="11271242"/>
                    <a:pt x="7347151" y="11272373"/>
                    <a:pt x="7511994" y="11271705"/>
                  </a:cubicBezTo>
                  <a:cubicBezTo>
                    <a:pt x="7595483" y="11271499"/>
                    <a:pt x="7588590" y="11196133"/>
                    <a:pt x="7586893" y="11734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11"/>
          <p:cNvGrpSpPr/>
          <p:nvPr/>
        </p:nvGrpSpPr>
        <p:grpSpPr>
          <a:xfrm rot="586501">
            <a:off x="6364953" y="-481084"/>
            <a:ext cx="3090994" cy="3120475"/>
            <a:chOff x="12728365" y="-963559"/>
            <a:chExt cx="6181248" cy="6240414"/>
          </a:xfrm>
        </p:grpSpPr>
        <p:sp>
          <p:nvSpPr>
            <p:cNvPr id="1610" name="Google Shape;1610;p11"/>
            <p:cNvSpPr/>
            <p:nvPr/>
          </p:nvSpPr>
          <p:spPr>
            <a:xfrm>
              <a:off x="12736525" y="-963559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1" name="Google Shape;1611;p11"/>
            <p:cNvGrpSpPr/>
            <p:nvPr/>
          </p:nvGrpSpPr>
          <p:grpSpPr>
            <a:xfrm>
              <a:off x="12728365" y="-543217"/>
              <a:ext cx="6181248" cy="5467080"/>
              <a:chOff x="12728365" y="-543217"/>
              <a:chExt cx="6181248" cy="5467080"/>
            </a:xfrm>
          </p:grpSpPr>
          <p:sp>
            <p:nvSpPr>
              <p:cNvPr id="1612" name="Google Shape;1612;p11"/>
              <p:cNvSpPr/>
              <p:nvPr/>
            </p:nvSpPr>
            <p:spPr>
              <a:xfrm>
                <a:off x="12731659" y="910200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11"/>
              <p:cNvSpPr/>
              <p:nvPr/>
            </p:nvSpPr>
            <p:spPr>
              <a:xfrm>
                <a:off x="12734823" y="1394191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11"/>
              <p:cNvSpPr/>
              <p:nvPr/>
            </p:nvSpPr>
            <p:spPr>
              <a:xfrm>
                <a:off x="12732732" y="1878127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11"/>
              <p:cNvSpPr/>
              <p:nvPr/>
            </p:nvSpPr>
            <p:spPr>
              <a:xfrm>
                <a:off x="12731861" y="-543217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11"/>
              <p:cNvSpPr/>
              <p:nvPr/>
            </p:nvSpPr>
            <p:spPr>
              <a:xfrm>
                <a:off x="12728498" y="426055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11"/>
              <p:cNvSpPr/>
              <p:nvPr/>
            </p:nvSpPr>
            <p:spPr>
              <a:xfrm>
                <a:off x="12729156" y="-58345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11"/>
              <p:cNvSpPr/>
              <p:nvPr/>
            </p:nvSpPr>
            <p:spPr>
              <a:xfrm>
                <a:off x="12731534" y="3329571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11"/>
              <p:cNvSpPr/>
              <p:nvPr/>
            </p:nvSpPr>
            <p:spPr>
              <a:xfrm>
                <a:off x="12733232" y="4296973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11"/>
              <p:cNvSpPr/>
              <p:nvPr/>
            </p:nvSpPr>
            <p:spPr>
              <a:xfrm>
                <a:off x="12729565" y="2362011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11"/>
              <p:cNvSpPr/>
              <p:nvPr/>
            </p:nvSpPr>
            <p:spPr>
              <a:xfrm>
                <a:off x="12730532" y="4780701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11"/>
              <p:cNvSpPr/>
              <p:nvPr/>
            </p:nvSpPr>
            <p:spPr>
              <a:xfrm>
                <a:off x="12734705" y="3813256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12728365" y="2845846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24" name="Google Shape;1624;p11"/>
          <p:cNvSpPr txBox="1"/>
          <p:nvPr/>
        </p:nvSpPr>
        <p:spPr>
          <a:xfrm>
            <a:off x="1891457" y="734195"/>
            <a:ext cx="531939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STRUKTUR KAWALAN PILIHAN IF ELSE </a:t>
            </a:r>
            <a:endParaRPr sz="48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625" name="Google Shape;1625;p11"/>
          <p:cNvGrpSpPr/>
          <p:nvPr/>
        </p:nvGrpSpPr>
        <p:grpSpPr>
          <a:xfrm rot="-1613890">
            <a:off x="166031" y="1527021"/>
            <a:ext cx="1871859" cy="657642"/>
            <a:chOff x="332147" y="3053969"/>
            <a:chExt cx="3743769" cy="1315301"/>
          </a:xfrm>
        </p:grpSpPr>
        <p:sp>
          <p:nvSpPr>
            <p:cNvPr id="1626" name="Google Shape;1626;p11"/>
            <p:cNvSpPr/>
            <p:nvPr/>
          </p:nvSpPr>
          <p:spPr>
            <a:xfrm>
              <a:off x="332147" y="3053969"/>
              <a:ext cx="3743769" cy="1315301"/>
            </a:xfrm>
            <a:custGeom>
              <a:avLst/>
              <a:gdLst/>
              <a:ahLst/>
              <a:cxnLst/>
              <a:rect l="l" t="t" r="r" b="b"/>
              <a:pathLst>
                <a:path w="3743769" h="1315301" extrusionOk="0">
                  <a:moveTo>
                    <a:pt x="1871894" y="1311698"/>
                  </a:moveTo>
                  <a:cubicBezTo>
                    <a:pt x="2815396" y="1275785"/>
                    <a:pt x="2376972" y="1327966"/>
                    <a:pt x="3289924" y="1307599"/>
                  </a:cubicBezTo>
                  <a:cubicBezTo>
                    <a:pt x="3636222" y="1299815"/>
                    <a:pt x="3723152" y="1340067"/>
                    <a:pt x="3742762" y="1288412"/>
                  </a:cubicBezTo>
                  <a:cubicBezTo>
                    <a:pt x="3745570" y="1278562"/>
                    <a:pt x="3742485" y="1265628"/>
                    <a:pt x="3733837" y="1259495"/>
                  </a:cubicBezTo>
                  <a:cubicBezTo>
                    <a:pt x="3695231" y="1240420"/>
                    <a:pt x="3671383" y="1202337"/>
                    <a:pt x="3649160" y="1166551"/>
                  </a:cubicBezTo>
                  <a:cubicBezTo>
                    <a:pt x="3669137" y="1132627"/>
                    <a:pt x="3711449" y="1098928"/>
                    <a:pt x="3700899" y="1055553"/>
                  </a:cubicBezTo>
                  <a:cubicBezTo>
                    <a:pt x="3679238" y="1012456"/>
                    <a:pt x="3647813" y="979380"/>
                    <a:pt x="3628060" y="933978"/>
                  </a:cubicBezTo>
                  <a:cubicBezTo>
                    <a:pt x="3742590" y="764133"/>
                    <a:pt x="3703362" y="811329"/>
                    <a:pt x="3615377" y="649419"/>
                  </a:cubicBezTo>
                  <a:cubicBezTo>
                    <a:pt x="3636701" y="608409"/>
                    <a:pt x="3680466" y="568351"/>
                    <a:pt x="3674071" y="518956"/>
                  </a:cubicBezTo>
                  <a:cubicBezTo>
                    <a:pt x="3648314" y="472375"/>
                    <a:pt x="3616949" y="433106"/>
                    <a:pt x="3592143" y="385001"/>
                  </a:cubicBezTo>
                  <a:cubicBezTo>
                    <a:pt x="3615938" y="345672"/>
                    <a:pt x="3689331" y="297012"/>
                    <a:pt x="3661328" y="246265"/>
                  </a:cubicBezTo>
                  <a:cubicBezTo>
                    <a:pt x="3647408" y="228541"/>
                    <a:pt x="3632763" y="210938"/>
                    <a:pt x="3622101" y="190962"/>
                  </a:cubicBezTo>
                  <a:cubicBezTo>
                    <a:pt x="3631363" y="147136"/>
                    <a:pt x="3679897" y="12619"/>
                    <a:pt x="3594943" y="26574"/>
                  </a:cubicBezTo>
                  <a:cubicBezTo>
                    <a:pt x="3545338" y="26409"/>
                    <a:pt x="3495284" y="23706"/>
                    <a:pt x="3445567" y="23031"/>
                  </a:cubicBezTo>
                  <a:cubicBezTo>
                    <a:pt x="3151780" y="57886"/>
                    <a:pt x="2517295" y="-6411"/>
                    <a:pt x="1981893" y="2274"/>
                  </a:cubicBezTo>
                  <a:cubicBezTo>
                    <a:pt x="1335683" y="-8461"/>
                    <a:pt x="1477422" y="22047"/>
                    <a:pt x="148822" y="26567"/>
                  </a:cubicBezTo>
                  <a:cubicBezTo>
                    <a:pt x="63869" y="12611"/>
                    <a:pt x="112411" y="147128"/>
                    <a:pt x="121665" y="190954"/>
                  </a:cubicBezTo>
                  <a:cubicBezTo>
                    <a:pt x="111003" y="210923"/>
                    <a:pt x="96357" y="228534"/>
                    <a:pt x="82438" y="246258"/>
                  </a:cubicBezTo>
                  <a:cubicBezTo>
                    <a:pt x="54435" y="297005"/>
                    <a:pt x="127835" y="345665"/>
                    <a:pt x="151623" y="384994"/>
                  </a:cubicBezTo>
                  <a:cubicBezTo>
                    <a:pt x="126824" y="433099"/>
                    <a:pt x="95451" y="472367"/>
                    <a:pt x="69694" y="518948"/>
                  </a:cubicBezTo>
                  <a:cubicBezTo>
                    <a:pt x="63300" y="568344"/>
                    <a:pt x="107064" y="608401"/>
                    <a:pt x="128389" y="649412"/>
                  </a:cubicBezTo>
                  <a:cubicBezTo>
                    <a:pt x="40403" y="811329"/>
                    <a:pt x="1176" y="764125"/>
                    <a:pt x="115705" y="933970"/>
                  </a:cubicBezTo>
                  <a:cubicBezTo>
                    <a:pt x="95953" y="979373"/>
                    <a:pt x="64528" y="1012456"/>
                    <a:pt x="42867" y="1055546"/>
                  </a:cubicBezTo>
                  <a:cubicBezTo>
                    <a:pt x="32317" y="1098921"/>
                    <a:pt x="74629" y="1132620"/>
                    <a:pt x="94605" y="1166544"/>
                  </a:cubicBezTo>
                  <a:cubicBezTo>
                    <a:pt x="72382" y="1202322"/>
                    <a:pt x="48535" y="1240412"/>
                    <a:pt x="9929" y="1259487"/>
                  </a:cubicBezTo>
                  <a:cubicBezTo>
                    <a:pt x="1288" y="1265620"/>
                    <a:pt x="-1796" y="1278562"/>
                    <a:pt x="1004" y="1288404"/>
                  </a:cubicBezTo>
                  <a:cubicBezTo>
                    <a:pt x="20681" y="1340240"/>
                    <a:pt x="105664" y="1299762"/>
                    <a:pt x="453841" y="1307592"/>
                  </a:cubicBezTo>
                  <a:cubicBezTo>
                    <a:pt x="1363275" y="1327883"/>
                    <a:pt x="930571" y="1275860"/>
                    <a:pt x="1871894" y="13116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332147" y="3053969"/>
              <a:ext cx="3743769" cy="1315301"/>
            </a:xfrm>
            <a:custGeom>
              <a:avLst/>
              <a:gdLst/>
              <a:ahLst/>
              <a:cxnLst/>
              <a:rect l="l" t="t" r="r" b="b"/>
              <a:pathLst>
                <a:path w="3743769" h="1315301" extrusionOk="0">
                  <a:moveTo>
                    <a:pt x="1871894" y="1311698"/>
                  </a:moveTo>
                  <a:cubicBezTo>
                    <a:pt x="2815396" y="1275785"/>
                    <a:pt x="2376972" y="1327966"/>
                    <a:pt x="3289924" y="1307599"/>
                  </a:cubicBezTo>
                  <a:cubicBezTo>
                    <a:pt x="3636222" y="1299815"/>
                    <a:pt x="3723152" y="1340067"/>
                    <a:pt x="3742762" y="1288412"/>
                  </a:cubicBezTo>
                  <a:cubicBezTo>
                    <a:pt x="3745570" y="1278562"/>
                    <a:pt x="3742485" y="1265628"/>
                    <a:pt x="3733837" y="1259495"/>
                  </a:cubicBezTo>
                  <a:cubicBezTo>
                    <a:pt x="3695231" y="1240420"/>
                    <a:pt x="3671383" y="1202337"/>
                    <a:pt x="3649160" y="1166551"/>
                  </a:cubicBezTo>
                  <a:cubicBezTo>
                    <a:pt x="3669137" y="1132627"/>
                    <a:pt x="3711449" y="1098928"/>
                    <a:pt x="3700899" y="1055553"/>
                  </a:cubicBezTo>
                  <a:cubicBezTo>
                    <a:pt x="3679238" y="1012456"/>
                    <a:pt x="3647813" y="979380"/>
                    <a:pt x="3628060" y="933978"/>
                  </a:cubicBezTo>
                  <a:cubicBezTo>
                    <a:pt x="3742590" y="764133"/>
                    <a:pt x="3703362" y="811329"/>
                    <a:pt x="3615377" y="649419"/>
                  </a:cubicBezTo>
                  <a:cubicBezTo>
                    <a:pt x="3636701" y="608409"/>
                    <a:pt x="3680466" y="568351"/>
                    <a:pt x="3674071" y="518956"/>
                  </a:cubicBezTo>
                  <a:cubicBezTo>
                    <a:pt x="3648314" y="472375"/>
                    <a:pt x="3616949" y="433106"/>
                    <a:pt x="3592143" y="385001"/>
                  </a:cubicBezTo>
                  <a:cubicBezTo>
                    <a:pt x="3615938" y="345672"/>
                    <a:pt x="3689331" y="297012"/>
                    <a:pt x="3661328" y="246265"/>
                  </a:cubicBezTo>
                  <a:cubicBezTo>
                    <a:pt x="3647408" y="228541"/>
                    <a:pt x="3632763" y="210938"/>
                    <a:pt x="3622101" y="190962"/>
                  </a:cubicBezTo>
                  <a:cubicBezTo>
                    <a:pt x="3631363" y="147136"/>
                    <a:pt x="3679897" y="12619"/>
                    <a:pt x="3594943" y="26574"/>
                  </a:cubicBezTo>
                  <a:cubicBezTo>
                    <a:pt x="3545338" y="26409"/>
                    <a:pt x="3495284" y="23706"/>
                    <a:pt x="3445567" y="23031"/>
                  </a:cubicBezTo>
                  <a:cubicBezTo>
                    <a:pt x="3151780" y="57886"/>
                    <a:pt x="2517295" y="-6411"/>
                    <a:pt x="1981893" y="2274"/>
                  </a:cubicBezTo>
                  <a:cubicBezTo>
                    <a:pt x="1335683" y="-8461"/>
                    <a:pt x="1477422" y="22047"/>
                    <a:pt x="148822" y="26567"/>
                  </a:cubicBezTo>
                  <a:cubicBezTo>
                    <a:pt x="63869" y="12611"/>
                    <a:pt x="112411" y="147128"/>
                    <a:pt x="121665" y="190954"/>
                  </a:cubicBezTo>
                  <a:cubicBezTo>
                    <a:pt x="111003" y="210923"/>
                    <a:pt x="96357" y="228534"/>
                    <a:pt x="82438" y="246258"/>
                  </a:cubicBezTo>
                  <a:cubicBezTo>
                    <a:pt x="54435" y="297005"/>
                    <a:pt x="127835" y="345665"/>
                    <a:pt x="151623" y="384994"/>
                  </a:cubicBezTo>
                  <a:cubicBezTo>
                    <a:pt x="126824" y="433099"/>
                    <a:pt x="95451" y="472367"/>
                    <a:pt x="69694" y="518948"/>
                  </a:cubicBezTo>
                  <a:cubicBezTo>
                    <a:pt x="63300" y="568344"/>
                    <a:pt x="107064" y="608401"/>
                    <a:pt x="128389" y="649412"/>
                  </a:cubicBezTo>
                  <a:cubicBezTo>
                    <a:pt x="40403" y="811329"/>
                    <a:pt x="1176" y="764125"/>
                    <a:pt x="115705" y="933970"/>
                  </a:cubicBezTo>
                  <a:cubicBezTo>
                    <a:pt x="95953" y="979373"/>
                    <a:pt x="64528" y="1012456"/>
                    <a:pt x="42867" y="1055546"/>
                  </a:cubicBezTo>
                  <a:cubicBezTo>
                    <a:pt x="32317" y="1098921"/>
                    <a:pt x="74629" y="1132620"/>
                    <a:pt x="94605" y="1166544"/>
                  </a:cubicBezTo>
                  <a:cubicBezTo>
                    <a:pt x="72382" y="1202322"/>
                    <a:pt x="48535" y="1240412"/>
                    <a:pt x="9929" y="1259487"/>
                  </a:cubicBezTo>
                  <a:cubicBezTo>
                    <a:pt x="1288" y="1265620"/>
                    <a:pt x="-1796" y="1278562"/>
                    <a:pt x="1004" y="1288404"/>
                  </a:cubicBezTo>
                  <a:cubicBezTo>
                    <a:pt x="20681" y="1340240"/>
                    <a:pt x="105664" y="1299762"/>
                    <a:pt x="453841" y="1307592"/>
                  </a:cubicBezTo>
                  <a:cubicBezTo>
                    <a:pt x="1363275" y="1327883"/>
                    <a:pt x="930571" y="1275860"/>
                    <a:pt x="1871894" y="13116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8" name="Google Shape;1628;p11"/>
          <p:cNvGrpSpPr/>
          <p:nvPr/>
        </p:nvGrpSpPr>
        <p:grpSpPr>
          <a:xfrm rot="-1990512">
            <a:off x="7145416" y="2348304"/>
            <a:ext cx="1871874" cy="638018"/>
            <a:chOff x="14291113" y="4697564"/>
            <a:chExt cx="3743754" cy="1276038"/>
          </a:xfrm>
        </p:grpSpPr>
        <p:grpSp>
          <p:nvGrpSpPr>
            <p:cNvPr id="1629" name="Google Shape;1629;p11"/>
            <p:cNvGrpSpPr/>
            <p:nvPr/>
          </p:nvGrpSpPr>
          <p:grpSpPr>
            <a:xfrm>
              <a:off x="14291113" y="4697564"/>
              <a:ext cx="3743754" cy="1276038"/>
              <a:chOff x="14291113" y="4697564"/>
              <a:chExt cx="3743754" cy="1276038"/>
            </a:xfrm>
          </p:grpSpPr>
          <p:sp>
            <p:nvSpPr>
              <p:cNvPr id="1630" name="Google Shape;1630;p11"/>
              <p:cNvSpPr/>
              <p:nvPr/>
            </p:nvSpPr>
            <p:spPr>
              <a:xfrm>
                <a:off x="16472050" y="4726223"/>
                <a:ext cx="69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1" extrusionOk="0">
                    <a:moveTo>
                      <a:pt x="0" y="60"/>
                    </a:moveTo>
                    <a:cubicBezTo>
                      <a:pt x="502" y="97"/>
                      <a:pt x="202" y="90"/>
                      <a:pt x="696" y="0"/>
                    </a:cubicBezTo>
                    <a:cubicBezTo>
                      <a:pt x="487" y="37"/>
                      <a:pt x="217" y="22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16424242" y="4729008"/>
                <a:ext cx="97" cy="7"/>
              </a:xfrm>
              <a:custGeom>
                <a:avLst/>
                <a:gdLst/>
                <a:ahLst/>
                <a:cxnLst/>
                <a:rect l="l" t="t" r="r" b="b"/>
                <a:pathLst>
                  <a:path w="97" h="7" extrusionOk="0">
                    <a:moveTo>
                      <a:pt x="97" y="0"/>
                    </a:moveTo>
                    <a:cubicBezTo>
                      <a:pt x="60" y="0"/>
                      <a:pt x="30" y="0"/>
                      <a:pt x="0" y="7"/>
                    </a:cubicBezTo>
                    <a:cubicBezTo>
                      <a:pt x="15" y="7"/>
                      <a:pt x="75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16523078" y="4723078"/>
                <a:ext cx="14" cy="7"/>
              </a:xfrm>
              <a:custGeom>
                <a:avLst/>
                <a:gdLst/>
                <a:ahLst/>
                <a:cxnLst/>
                <a:rect l="l" t="t" r="r" b="b"/>
                <a:pathLst>
                  <a:path w="14" h="7" extrusionOk="0">
                    <a:moveTo>
                      <a:pt x="15" y="0"/>
                    </a:moveTo>
                    <a:lnTo>
                      <a:pt x="0" y="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11"/>
              <p:cNvSpPr/>
              <p:nvPr/>
            </p:nvSpPr>
            <p:spPr>
              <a:xfrm>
                <a:off x="14291113" y="4697564"/>
                <a:ext cx="3743754" cy="1276038"/>
              </a:xfrm>
              <a:custGeom>
                <a:avLst/>
                <a:gdLst/>
                <a:ahLst/>
                <a:cxnLst/>
                <a:rect l="l" t="t" r="r" b="b"/>
                <a:pathLst>
                  <a:path w="3743754" h="1276038" extrusionOk="0">
                    <a:moveTo>
                      <a:pt x="3702355" y="20206"/>
                    </a:moveTo>
                    <a:cubicBezTo>
                      <a:pt x="3157474" y="-14222"/>
                      <a:pt x="2340406" y="-6847"/>
                      <a:pt x="1794012" y="59343"/>
                    </a:cubicBezTo>
                    <a:cubicBezTo>
                      <a:pt x="1781448" y="60122"/>
                      <a:pt x="55719" y="127382"/>
                      <a:pt x="24847" y="130190"/>
                    </a:cubicBezTo>
                    <a:cubicBezTo>
                      <a:pt x="-30792" y="132114"/>
                      <a:pt x="9992" y="186601"/>
                      <a:pt x="117408" y="341929"/>
                    </a:cubicBezTo>
                    <a:cubicBezTo>
                      <a:pt x="25858" y="547896"/>
                      <a:pt x="-33301" y="467764"/>
                      <a:pt x="135461" y="629749"/>
                    </a:cubicBezTo>
                    <a:cubicBezTo>
                      <a:pt x="143502" y="638629"/>
                      <a:pt x="155123" y="645188"/>
                      <a:pt x="160693" y="655925"/>
                    </a:cubicBezTo>
                    <a:cubicBezTo>
                      <a:pt x="164040" y="695167"/>
                      <a:pt x="52866" y="907483"/>
                      <a:pt x="49841" y="927415"/>
                    </a:cubicBezTo>
                    <a:cubicBezTo>
                      <a:pt x="56325" y="965804"/>
                      <a:pt x="113462" y="954595"/>
                      <a:pt x="207371" y="1008759"/>
                    </a:cubicBezTo>
                    <a:cubicBezTo>
                      <a:pt x="140867" y="1224984"/>
                      <a:pt x="41006" y="1267386"/>
                      <a:pt x="163943" y="1275779"/>
                    </a:cubicBezTo>
                    <a:cubicBezTo>
                      <a:pt x="197854" y="1278093"/>
                      <a:pt x="509484" y="1264271"/>
                      <a:pt x="514389" y="1260235"/>
                    </a:cubicBezTo>
                    <a:cubicBezTo>
                      <a:pt x="820066" y="1236574"/>
                      <a:pt x="807764" y="1253601"/>
                      <a:pt x="1097404" y="1259284"/>
                    </a:cubicBezTo>
                    <a:cubicBezTo>
                      <a:pt x="1583516" y="1267767"/>
                      <a:pt x="3077095" y="1171268"/>
                      <a:pt x="3077649" y="1171238"/>
                    </a:cubicBezTo>
                    <a:cubicBezTo>
                      <a:pt x="3899172" y="1216628"/>
                      <a:pt x="3770379" y="1262331"/>
                      <a:pt x="3641212" y="1015798"/>
                    </a:cubicBezTo>
                    <a:cubicBezTo>
                      <a:pt x="3676523" y="976608"/>
                      <a:pt x="3741208" y="934236"/>
                      <a:pt x="3733990" y="875923"/>
                    </a:cubicBezTo>
                    <a:cubicBezTo>
                      <a:pt x="3696462" y="795934"/>
                      <a:pt x="3645442" y="721164"/>
                      <a:pt x="3615417" y="637686"/>
                    </a:cubicBezTo>
                    <a:cubicBezTo>
                      <a:pt x="3635619" y="574461"/>
                      <a:pt x="3726937" y="472624"/>
                      <a:pt x="3725207" y="431053"/>
                    </a:cubicBezTo>
                    <a:cubicBezTo>
                      <a:pt x="3699427" y="353310"/>
                      <a:pt x="3634765" y="281849"/>
                      <a:pt x="3635087" y="241529"/>
                    </a:cubicBezTo>
                    <a:cubicBezTo>
                      <a:pt x="3698626" y="155468"/>
                      <a:pt x="3801947" y="16207"/>
                      <a:pt x="3702355" y="202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11"/>
            <p:cNvGrpSpPr/>
            <p:nvPr/>
          </p:nvGrpSpPr>
          <p:grpSpPr>
            <a:xfrm>
              <a:off x="14291113" y="4697564"/>
              <a:ext cx="3743754" cy="1276038"/>
              <a:chOff x="14291113" y="4697564"/>
              <a:chExt cx="3743754" cy="1276038"/>
            </a:xfrm>
          </p:grpSpPr>
          <p:sp>
            <p:nvSpPr>
              <p:cNvPr id="1635" name="Google Shape;1635;p11"/>
              <p:cNvSpPr/>
              <p:nvPr/>
            </p:nvSpPr>
            <p:spPr>
              <a:xfrm>
                <a:off x="16472050" y="4726223"/>
                <a:ext cx="69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1" extrusionOk="0">
                    <a:moveTo>
                      <a:pt x="0" y="60"/>
                    </a:moveTo>
                    <a:cubicBezTo>
                      <a:pt x="502" y="97"/>
                      <a:pt x="202" y="90"/>
                      <a:pt x="696" y="0"/>
                    </a:cubicBezTo>
                    <a:cubicBezTo>
                      <a:pt x="487" y="37"/>
                      <a:pt x="217" y="22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11"/>
              <p:cNvSpPr/>
              <p:nvPr/>
            </p:nvSpPr>
            <p:spPr>
              <a:xfrm>
                <a:off x="16424242" y="4729008"/>
                <a:ext cx="97" cy="7"/>
              </a:xfrm>
              <a:custGeom>
                <a:avLst/>
                <a:gdLst/>
                <a:ahLst/>
                <a:cxnLst/>
                <a:rect l="l" t="t" r="r" b="b"/>
                <a:pathLst>
                  <a:path w="97" h="7" extrusionOk="0">
                    <a:moveTo>
                      <a:pt x="97" y="0"/>
                    </a:moveTo>
                    <a:cubicBezTo>
                      <a:pt x="60" y="0"/>
                      <a:pt x="30" y="0"/>
                      <a:pt x="0" y="7"/>
                    </a:cubicBezTo>
                    <a:cubicBezTo>
                      <a:pt x="15" y="7"/>
                      <a:pt x="75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11"/>
              <p:cNvSpPr/>
              <p:nvPr/>
            </p:nvSpPr>
            <p:spPr>
              <a:xfrm>
                <a:off x="16523078" y="4723078"/>
                <a:ext cx="14" cy="7"/>
              </a:xfrm>
              <a:custGeom>
                <a:avLst/>
                <a:gdLst/>
                <a:ahLst/>
                <a:cxnLst/>
                <a:rect l="l" t="t" r="r" b="b"/>
                <a:pathLst>
                  <a:path w="14" h="7" extrusionOk="0">
                    <a:moveTo>
                      <a:pt x="15" y="0"/>
                    </a:moveTo>
                    <a:lnTo>
                      <a:pt x="0" y="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14291113" y="4697564"/>
                <a:ext cx="3743754" cy="1276038"/>
              </a:xfrm>
              <a:custGeom>
                <a:avLst/>
                <a:gdLst/>
                <a:ahLst/>
                <a:cxnLst/>
                <a:rect l="l" t="t" r="r" b="b"/>
                <a:pathLst>
                  <a:path w="3743754" h="1276038" extrusionOk="0">
                    <a:moveTo>
                      <a:pt x="3702355" y="20206"/>
                    </a:moveTo>
                    <a:cubicBezTo>
                      <a:pt x="3157474" y="-14222"/>
                      <a:pt x="2340406" y="-6847"/>
                      <a:pt x="1794012" y="59343"/>
                    </a:cubicBezTo>
                    <a:cubicBezTo>
                      <a:pt x="1781448" y="60122"/>
                      <a:pt x="55719" y="127382"/>
                      <a:pt x="24847" y="130190"/>
                    </a:cubicBezTo>
                    <a:cubicBezTo>
                      <a:pt x="-30792" y="132114"/>
                      <a:pt x="9992" y="186601"/>
                      <a:pt x="117408" y="341929"/>
                    </a:cubicBezTo>
                    <a:cubicBezTo>
                      <a:pt x="25858" y="547896"/>
                      <a:pt x="-33301" y="467764"/>
                      <a:pt x="135461" y="629749"/>
                    </a:cubicBezTo>
                    <a:cubicBezTo>
                      <a:pt x="143502" y="638629"/>
                      <a:pt x="155123" y="645188"/>
                      <a:pt x="160693" y="655925"/>
                    </a:cubicBezTo>
                    <a:cubicBezTo>
                      <a:pt x="164040" y="695167"/>
                      <a:pt x="52866" y="907483"/>
                      <a:pt x="49841" y="927415"/>
                    </a:cubicBezTo>
                    <a:cubicBezTo>
                      <a:pt x="56325" y="965804"/>
                      <a:pt x="113462" y="954595"/>
                      <a:pt x="207371" y="1008759"/>
                    </a:cubicBezTo>
                    <a:cubicBezTo>
                      <a:pt x="140867" y="1224984"/>
                      <a:pt x="41006" y="1267386"/>
                      <a:pt x="163943" y="1275779"/>
                    </a:cubicBezTo>
                    <a:cubicBezTo>
                      <a:pt x="197854" y="1278093"/>
                      <a:pt x="509484" y="1264271"/>
                      <a:pt x="514389" y="1260235"/>
                    </a:cubicBezTo>
                    <a:cubicBezTo>
                      <a:pt x="820066" y="1236574"/>
                      <a:pt x="807764" y="1253601"/>
                      <a:pt x="1097404" y="1259284"/>
                    </a:cubicBezTo>
                    <a:cubicBezTo>
                      <a:pt x="1583516" y="1267767"/>
                      <a:pt x="3077095" y="1171268"/>
                      <a:pt x="3077649" y="1171238"/>
                    </a:cubicBezTo>
                    <a:cubicBezTo>
                      <a:pt x="3899172" y="1216628"/>
                      <a:pt x="3770379" y="1262331"/>
                      <a:pt x="3641212" y="1015798"/>
                    </a:cubicBezTo>
                    <a:cubicBezTo>
                      <a:pt x="3676523" y="976608"/>
                      <a:pt x="3741208" y="934236"/>
                      <a:pt x="3733990" y="875923"/>
                    </a:cubicBezTo>
                    <a:cubicBezTo>
                      <a:pt x="3696462" y="795934"/>
                      <a:pt x="3645442" y="721164"/>
                      <a:pt x="3615417" y="637686"/>
                    </a:cubicBezTo>
                    <a:cubicBezTo>
                      <a:pt x="3635619" y="574461"/>
                      <a:pt x="3726937" y="472624"/>
                      <a:pt x="3725207" y="431053"/>
                    </a:cubicBezTo>
                    <a:cubicBezTo>
                      <a:pt x="3699427" y="353310"/>
                      <a:pt x="3634765" y="281849"/>
                      <a:pt x="3635087" y="241529"/>
                    </a:cubicBezTo>
                    <a:cubicBezTo>
                      <a:pt x="3698626" y="155468"/>
                      <a:pt x="3801947" y="16207"/>
                      <a:pt x="3702355" y="202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9" name="Google Shape;1639;p11"/>
          <p:cNvGrpSpPr/>
          <p:nvPr/>
        </p:nvGrpSpPr>
        <p:grpSpPr>
          <a:xfrm>
            <a:off x="739788" y="3552137"/>
            <a:ext cx="1344808" cy="1414957"/>
            <a:chOff x="1479575" y="7104274"/>
            <a:chExt cx="2689615" cy="2829913"/>
          </a:xfrm>
        </p:grpSpPr>
        <p:sp>
          <p:nvSpPr>
            <p:cNvPr id="1640" name="Google Shape;1640;p11"/>
            <p:cNvSpPr/>
            <p:nvPr/>
          </p:nvSpPr>
          <p:spPr>
            <a:xfrm>
              <a:off x="1479575" y="7104274"/>
              <a:ext cx="2689615" cy="2829913"/>
            </a:xfrm>
            <a:custGeom>
              <a:avLst/>
              <a:gdLst/>
              <a:ahLst/>
              <a:cxnLst/>
              <a:rect l="l" t="t" r="r" b="b"/>
              <a:pathLst>
                <a:path w="2689615" h="2829913" extrusionOk="0">
                  <a:moveTo>
                    <a:pt x="2536736" y="1923143"/>
                  </a:moveTo>
                  <a:cubicBezTo>
                    <a:pt x="2347801" y="2044495"/>
                    <a:pt x="2033720" y="1974845"/>
                    <a:pt x="1839912" y="1861343"/>
                  </a:cubicBezTo>
                  <a:cubicBezTo>
                    <a:pt x="2346044" y="2558147"/>
                    <a:pt x="1594941" y="3064197"/>
                    <a:pt x="1385390" y="2369510"/>
                  </a:cubicBezTo>
                  <a:cubicBezTo>
                    <a:pt x="1326256" y="2176561"/>
                    <a:pt x="1388619" y="2206892"/>
                    <a:pt x="1276266" y="2457068"/>
                  </a:cubicBezTo>
                  <a:cubicBezTo>
                    <a:pt x="1063683" y="2926533"/>
                    <a:pt x="668873" y="2902168"/>
                    <a:pt x="594907" y="2661365"/>
                  </a:cubicBezTo>
                  <a:cubicBezTo>
                    <a:pt x="555262" y="2534058"/>
                    <a:pt x="617591" y="2302430"/>
                    <a:pt x="661921" y="2178944"/>
                  </a:cubicBezTo>
                  <a:cubicBezTo>
                    <a:pt x="704190" y="2056143"/>
                    <a:pt x="730074" y="2097907"/>
                    <a:pt x="593185" y="2144606"/>
                  </a:cubicBezTo>
                  <a:cubicBezTo>
                    <a:pt x="94514" y="2310671"/>
                    <a:pt x="-354587" y="1751039"/>
                    <a:pt x="409308" y="1412394"/>
                  </a:cubicBezTo>
                  <a:cubicBezTo>
                    <a:pt x="585401" y="1334204"/>
                    <a:pt x="563799" y="1417845"/>
                    <a:pt x="363771" y="1277623"/>
                  </a:cubicBezTo>
                  <a:cubicBezTo>
                    <a:pt x="25522" y="1039089"/>
                    <a:pt x="65643" y="632725"/>
                    <a:pt x="341433" y="532541"/>
                  </a:cubicBezTo>
                  <a:cubicBezTo>
                    <a:pt x="586749" y="440461"/>
                    <a:pt x="838558" y="653763"/>
                    <a:pt x="974677" y="899931"/>
                  </a:cubicBezTo>
                  <a:cubicBezTo>
                    <a:pt x="955386" y="745758"/>
                    <a:pt x="939144" y="619566"/>
                    <a:pt x="958349" y="464725"/>
                  </a:cubicBezTo>
                  <a:cubicBezTo>
                    <a:pt x="1015868" y="15538"/>
                    <a:pt x="1339093" y="-72076"/>
                    <a:pt x="1513413" y="50120"/>
                  </a:cubicBezTo>
                  <a:cubicBezTo>
                    <a:pt x="1624400" y="127733"/>
                    <a:pt x="1652551" y="342161"/>
                    <a:pt x="1667212" y="493052"/>
                  </a:cubicBezTo>
                  <a:cubicBezTo>
                    <a:pt x="1700762" y="898879"/>
                    <a:pt x="1579611" y="807144"/>
                    <a:pt x="1825312" y="565158"/>
                  </a:cubicBezTo>
                  <a:cubicBezTo>
                    <a:pt x="2199405" y="197389"/>
                    <a:pt x="2487556" y="468783"/>
                    <a:pt x="2474883" y="728252"/>
                  </a:cubicBezTo>
                  <a:cubicBezTo>
                    <a:pt x="2462964" y="960356"/>
                    <a:pt x="2195117" y="1197180"/>
                    <a:pt x="2001450" y="1324837"/>
                  </a:cubicBezTo>
                  <a:cubicBezTo>
                    <a:pt x="2633153" y="1223045"/>
                    <a:pt x="2874679" y="1705573"/>
                    <a:pt x="2536736" y="1923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2417086" y="8197338"/>
              <a:ext cx="716561" cy="791468"/>
            </a:xfrm>
            <a:custGeom>
              <a:avLst/>
              <a:gdLst/>
              <a:ahLst/>
              <a:cxnLst/>
              <a:rect l="l" t="t" r="r" b="b"/>
              <a:pathLst>
                <a:path w="716561" h="791468" extrusionOk="0">
                  <a:moveTo>
                    <a:pt x="704843" y="300648"/>
                  </a:moveTo>
                  <a:cubicBezTo>
                    <a:pt x="631546" y="-359"/>
                    <a:pt x="216528" y="-128808"/>
                    <a:pt x="59498" y="169085"/>
                  </a:cubicBezTo>
                  <a:cubicBezTo>
                    <a:pt x="-109547" y="489759"/>
                    <a:pt x="102900" y="843346"/>
                    <a:pt x="428946" y="785129"/>
                  </a:cubicBezTo>
                  <a:cubicBezTo>
                    <a:pt x="647414" y="746121"/>
                    <a:pt x="753717" y="501368"/>
                    <a:pt x="704843" y="3006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2" name="Google Shape;1642;p11"/>
            <p:cNvGrpSpPr/>
            <p:nvPr/>
          </p:nvGrpSpPr>
          <p:grpSpPr>
            <a:xfrm>
              <a:off x="2128018" y="7981862"/>
              <a:ext cx="1246302" cy="1246168"/>
              <a:chOff x="2128018" y="7981862"/>
              <a:chExt cx="1246302" cy="1246168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3038304" y="7981862"/>
                <a:ext cx="78485" cy="163775"/>
              </a:xfrm>
              <a:custGeom>
                <a:avLst/>
                <a:gdLst/>
                <a:ahLst/>
                <a:cxnLst/>
                <a:rect l="l" t="t" r="r" b="b"/>
                <a:pathLst>
                  <a:path w="78485" h="163775" extrusionOk="0">
                    <a:moveTo>
                      <a:pt x="66873" y="796"/>
                    </a:moveTo>
                    <a:cubicBezTo>
                      <a:pt x="47696" y="-4467"/>
                      <a:pt x="46206" y="15959"/>
                      <a:pt x="23494" y="74074"/>
                    </a:cubicBezTo>
                    <a:cubicBezTo>
                      <a:pt x="6566" y="117360"/>
                      <a:pt x="2725" y="122941"/>
                      <a:pt x="459" y="136264"/>
                    </a:cubicBezTo>
                    <a:cubicBezTo>
                      <a:pt x="-4289" y="164224"/>
                      <a:pt x="29102" y="172736"/>
                      <a:pt x="40427" y="153097"/>
                    </a:cubicBezTo>
                    <a:cubicBezTo>
                      <a:pt x="53083" y="131159"/>
                      <a:pt x="72515" y="44971"/>
                      <a:pt x="78050" y="20470"/>
                    </a:cubicBezTo>
                    <a:cubicBezTo>
                      <a:pt x="79959" y="12054"/>
                      <a:pt x="75484" y="3157"/>
                      <a:pt x="66873" y="7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3254120" y="8424820"/>
                <a:ext cx="120200" cy="57722"/>
              </a:xfrm>
              <a:custGeom>
                <a:avLst/>
                <a:gdLst/>
                <a:ahLst/>
                <a:cxnLst/>
                <a:rect l="l" t="t" r="r" b="b"/>
                <a:pathLst>
                  <a:path w="120200" h="57722" extrusionOk="0">
                    <a:moveTo>
                      <a:pt x="108309" y="6997"/>
                    </a:moveTo>
                    <a:cubicBezTo>
                      <a:pt x="-8496" y="-27466"/>
                      <a:pt x="-29888" y="77824"/>
                      <a:pt x="39596" y="54245"/>
                    </a:cubicBezTo>
                    <a:cubicBezTo>
                      <a:pt x="55662" y="48789"/>
                      <a:pt x="77525" y="40627"/>
                      <a:pt x="103947" y="39178"/>
                    </a:cubicBezTo>
                    <a:cubicBezTo>
                      <a:pt x="123475" y="38109"/>
                      <a:pt x="125991" y="12209"/>
                      <a:pt x="108309" y="699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3158189" y="8880755"/>
                <a:ext cx="111874" cy="79037"/>
              </a:xfrm>
              <a:custGeom>
                <a:avLst/>
                <a:gdLst/>
                <a:ahLst/>
                <a:cxnLst/>
                <a:rect l="l" t="t" r="r" b="b"/>
                <a:pathLst>
                  <a:path w="111874" h="79037" extrusionOk="0">
                    <a:moveTo>
                      <a:pt x="108843" y="53281"/>
                    </a:moveTo>
                    <a:cubicBezTo>
                      <a:pt x="40277" y="-47289"/>
                      <a:pt x="-43008" y="20674"/>
                      <a:pt x="25711" y="46381"/>
                    </a:cubicBezTo>
                    <a:cubicBezTo>
                      <a:pt x="41608" y="52324"/>
                      <a:pt x="63697" y="59835"/>
                      <a:pt x="85066" y="75433"/>
                    </a:cubicBezTo>
                    <a:cubicBezTo>
                      <a:pt x="100861" y="86951"/>
                      <a:pt x="119227" y="68500"/>
                      <a:pt x="108843" y="532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11"/>
              <p:cNvSpPr/>
              <p:nvPr/>
            </p:nvSpPr>
            <p:spPr>
              <a:xfrm>
                <a:off x="2859598" y="9090074"/>
                <a:ext cx="57112" cy="137955"/>
              </a:xfrm>
              <a:custGeom>
                <a:avLst/>
                <a:gdLst/>
                <a:ahLst/>
                <a:cxnLst/>
                <a:rect l="l" t="t" r="r" b="b"/>
                <a:pathLst>
                  <a:path w="57112" h="137955" extrusionOk="0">
                    <a:moveTo>
                      <a:pt x="55317" y="84051"/>
                    </a:moveTo>
                    <a:cubicBezTo>
                      <a:pt x="55045" y="82885"/>
                      <a:pt x="46264" y="44336"/>
                      <a:pt x="42797" y="22234"/>
                    </a:cubicBezTo>
                    <a:cubicBezTo>
                      <a:pt x="38202" y="-10677"/>
                      <a:pt x="8080" y="-1288"/>
                      <a:pt x="5508" y="13671"/>
                    </a:cubicBezTo>
                    <a:cubicBezTo>
                      <a:pt x="-23311" y="180993"/>
                      <a:pt x="71112" y="152422"/>
                      <a:pt x="55317" y="840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11"/>
              <p:cNvSpPr/>
              <p:nvPr/>
            </p:nvSpPr>
            <p:spPr>
              <a:xfrm>
                <a:off x="2246384" y="8920463"/>
                <a:ext cx="105104" cy="112181"/>
              </a:xfrm>
              <a:custGeom>
                <a:avLst/>
                <a:gdLst/>
                <a:ahLst/>
                <a:cxnLst/>
                <a:rect l="l" t="t" r="r" b="b"/>
                <a:pathLst>
                  <a:path w="105104" h="112181" extrusionOk="0">
                    <a:moveTo>
                      <a:pt x="77868" y="2796"/>
                    </a:moveTo>
                    <a:cubicBezTo>
                      <a:pt x="-57475" y="104175"/>
                      <a:pt x="19057" y="131664"/>
                      <a:pt x="46024" y="99353"/>
                    </a:cubicBezTo>
                    <a:cubicBezTo>
                      <a:pt x="58266" y="84676"/>
                      <a:pt x="80055" y="54776"/>
                      <a:pt x="99872" y="31287"/>
                    </a:cubicBezTo>
                    <a:cubicBezTo>
                      <a:pt x="115802" y="12395"/>
                      <a:pt x="91544" y="-7454"/>
                      <a:pt x="77868" y="27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2128018" y="8425552"/>
                <a:ext cx="150555" cy="58074"/>
              </a:xfrm>
              <a:custGeom>
                <a:avLst/>
                <a:gdLst/>
                <a:ahLst/>
                <a:cxnLst/>
                <a:rect l="l" t="t" r="r" b="b"/>
                <a:pathLst>
                  <a:path w="150555" h="58074" extrusionOk="0">
                    <a:moveTo>
                      <a:pt x="150260" y="39182"/>
                    </a:moveTo>
                    <a:cubicBezTo>
                      <a:pt x="153790" y="12948"/>
                      <a:pt x="125305" y="14584"/>
                      <a:pt x="83518" y="6270"/>
                    </a:cubicBezTo>
                    <a:cubicBezTo>
                      <a:pt x="79689" y="5511"/>
                      <a:pt x="33777" y="-3256"/>
                      <a:pt x="20577" y="1312"/>
                    </a:cubicBezTo>
                    <a:cubicBezTo>
                      <a:pt x="-3273" y="9564"/>
                      <a:pt x="-26960" y="59285"/>
                      <a:pt x="76544" y="57757"/>
                    </a:cubicBezTo>
                    <a:cubicBezTo>
                      <a:pt x="121158" y="57106"/>
                      <a:pt x="146980" y="63575"/>
                      <a:pt x="150260" y="391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2492155" y="8043519"/>
                <a:ext cx="78486" cy="109016"/>
              </a:xfrm>
              <a:custGeom>
                <a:avLst/>
                <a:gdLst/>
                <a:ahLst/>
                <a:cxnLst/>
                <a:rect l="l" t="t" r="r" b="b"/>
                <a:pathLst>
                  <a:path w="78486" h="109016" extrusionOk="0">
                    <a:moveTo>
                      <a:pt x="71011" y="58953"/>
                    </a:moveTo>
                    <a:cubicBezTo>
                      <a:pt x="53267" y="27812"/>
                      <a:pt x="60077" y="39517"/>
                      <a:pt x="41149" y="10646"/>
                    </a:cubicBezTo>
                    <a:cubicBezTo>
                      <a:pt x="25921" y="-12570"/>
                      <a:pt x="-6586" y="6390"/>
                      <a:pt x="1181" y="27478"/>
                    </a:cubicBezTo>
                    <a:cubicBezTo>
                      <a:pt x="12058" y="57040"/>
                      <a:pt x="25434" y="97060"/>
                      <a:pt x="40096" y="105063"/>
                    </a:cubicBezTo>
                    <a:cubicBezTo>
                      <a:pt x="64989" y="118681"/>
                      <a:pt x="91882" y="95606"/>
                      <a:pt x="71011" y="589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0" name="Google Shape;1650;p11"/>
          <p:cNvGrpSpPr/>
          <p:nvPr/>
        </p:nvGrpSpPr>
        <p:grpSpPr>
          <a:xfrm rot="-976272">
            <a:off x="6704312" y="869281"/>
            <a:ext cx="896387" cy="1012647"/>
            <a:chOff x="12872199" y="1968879"/>
            <a:chExt cx="1792674" cy="2025068"/>
          </a:xfrm>
        </p:grpSpPr>
        <p:sp>
          <p:nvSpPr>
            <p:cNvPr id="1651" name="Google Shape;1651;p11"/>
            <p:cNvSpPr/>
            <p:nvPr/>
          </p:nvSpPr>
          <p:spPr>
            <a:xfrm>
              <a:off x="13061267" y="3591815"/>
              <a:ext cx="1090590" cy="402132"/>
            </a:xfrm>
            <a:custGeom>
              <a:avLst/>
              <a:gdLst/>
              <a:ahLst/>
              <a:cxnLst/>
              <a:rect l="l" t="t" r="r" b="b"/>
              <a:pathLst>
                <a:path w="1090590" h="402132" extrusionOk="0">
                  <a:moveTo>
                    <a:pt x="975300" y="162973"/>
                  </a:moveTo>
                  <a:cubicBezTo>
                    <a:pt x="806299" y="101589"/>
                    <a:pt x="628850" y="59269"/>
                    <a:pt x="446666" y="32380"/>
                  </a:cubicBezTo>
                  <a:cubicBezTo>
                    <a:pt x="351166" y="18286"/>
                    <a:pt x="56441" y="-57966"/>
                    <a:pt x="5279" y="88491"/>
                  </a:cubicBezTo>
                  <a:cubicBezTo>
                    <a:pt x="-8888" y="129045"/>
                    <a:pt x="6926" y="171705"/>
                    <a:pt x="35240" y="199857"/>
                  </a:cubicBezTo>
                  <a:cubicBezTo>
                    <a:pt x="63569" y="228022"/>
                    <a:pt x="102685" y="244194"/>
                    <a:pt x="141680" y="258155"/>
                  </a:cubicBezTo>
                  <a:cubicBezTo>
                    <a:pt x="1061915" y="587649"/>
                    <a:pt x="1248293" y="262140"/>
                    <a:pt x="975300" y="162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12872199" y="1968879"/>
              <a:ext cx="1055953" cy="836729"/>
            </a:xfrm>
            <a:custGeom>
              <a:avLst/>
              <a:gdLst/>
              <a:ahLst/>
              <a:cxnLst/>
              <a:rect l="l" t="t" r="r" b="b"/>
              <a:pathLst>
                <a:path w="1055953" h="836729" extrusionOk="0">
                  <a:moveTo>
                    <a:pt x="113026" y="836521"/>
                  </a:moveTo>
                  <a:cubicBezTo>
                    <a:pt x="315084" y="828279"/>
                    <a:pt x="553122" y="618883"/>
                    <a:pt x="709713" y="498797"/>
                  </a:cubicBezTo>
                  <a:cubicBezTo>
                    <a:pt x="837869" y="400520"/>
                    <a:pt x="1103544" y="229021"/>
                    <a:pt x="1048565" y="72678"/>
                  </a:cubicBezTo>
                  <a:cubicBezTo>
                    <a:pt x="957566" y="-186085"/>
                    <a:pt x="222506" y="300069"/>
                    <a:pt x="22480" y="684459"/>
                  </a:cubicBezTo>
                  <a:cubicBezTo>
                    <a:pt x="-30601" y="786461"/>
                    <a:pt x="14616" y="840539"/>
                    <a:pt x="113026" y="836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12975650" y="2650740"/>
              <a:ext cx="1689223" cy="658148"/>
            </a:xfrm>
            <a:custGeom>
              <a:avLst/>
              <a:gdLst/>
              <a:ahLst/>
              <a:cxnLst/>
              <a:rect l="l" t="t" r="r" b="b"/>
              <a:pathLst>
                <a:path w="1689223" h="658148" extrusionOk="0">
                  <a:moveTo>
                    <a:pt x="1485024" y="4756"/>
                  </a:moveTo>
                  <a:cubicBezTo>
                    <a:pt x="1170413" y="-33583"/>
                    <a:pt x="573775" y="168199"/>
                    <a:pt x="305740" y="310837"/>
                  </a:cubicBezTo>
                  <a:cubicBezTo>
                    <a:pt x="209277" y="362172"/>
                    <a:pt x="-165021" y="537802"/>
                    <a:pt x="84112" y="632040"/>
                  </a:cubicBezTo>
                  <a:cubicBezTo>
                    <a:pt x="222994" y="684575"/>
                    <a:pt x="404146" y="645369"/>
                    <a:pt x="555014" y="622377"/>
                  </a:cubicBezTo>
                  <a:cubicBezTo>
                    <a:pt x="1728036" y="443616"/>
                    <a:pt x="1899304" y="55241"/>
                    <a:pt x="1485024" y="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0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8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2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2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5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5"/>
          <p:cNvGrpSpPr/>
          <p:nvPr/>
        </p:nvGrpSpPr>
        <p:grpSpPr>
          <a:xfrm rot="-80445">
            <a:off x="942698" y="514272"/>
            <a:ext cx="7683245" cy="5398643"/>
            <a:chOff x="1885112" y="1028695"/>
            <a:chExt cx="15365356" cy="10796489"/>
          </a:xfrm>
        </p:grpSpPr>
        <p:sp>
          <p:nvSpPr>
            <p:cNvPr id="2092" name="Google Shape;2092;p15"/>
            <p:cNvSpPr/>
            <p:nvPr/>
          </p:nvSpPr>
          <p:spPr>
            <a:xfrm>
              <a:off x="1885112" y="1028695"/>
              <a:ext cx="15365356" cy="10796489"/>
            </a:xfrm>
            <a:custGeom>
              <a:avLst/>
              <a:gdLst/>
              <a:ahLst/>
              <a:cxnLst/>
              <a:rect l="l" t="t" r="r" b="b"/>
              <a:pathLst>
                <a:path w="15365356" h="10796489" extrusionOk="0">
                  <a:moveTo>
                    <a:pt x="15080697" y="4064"/>
                  </a:moveTo>
                  <a:cubicBezTo>
                    <a:pt x="15494332" y="2953296"/>
                    <a:pt x="14729595" y="3413075"/>
                    <a:pt x="15365357" y="10287992"/>
                  </a:cubicBezTo>
                  <a:cubicBezTo>
                    <a:pt x="14800182" y="10388076"/>
                    <a:pt x="14209010" y="10303280"/>
                    <a:pt x="13629455" y="10303280"/>
                  </a:cubicBezTo>
                  <a:cubicBezTo>
                    <a:pt x="12506233" y="10303280"/>
                    <a:pt x="9231811" y="10729827"/>
                    <a:pt x="6381627" y="10729827"/>
                  </a:cubicBezTo>
                  <a:cubicBezTo>
                    <a:pt x="4355732" y="10729827"/>
                    <a:pt x="2327592" y="10613117"/>
                    <a:pt x="300099" y="10762649"/>
                  </a:cubicBezTo>
                  <a:cubicBezTo>
                    <a:pt x="219428" y="11074451"/>
                    <a:pt x="0" y="9220307"/>
                    <a:pt x="0" y="5668157"/>
                  </a:cubicBezTo>
                  <a:cubicBezTo>
                    <a:pt x="0" y="4528675"/>
                    <a:pt x="32022" y="2795300"/>
                    <a:pt x="32022" y="2211923"/>
                  </a:cubicBezTo>
                  <a:cubicBezTo>
                    <a:pt x="32022" y="1946826"/>
                    <a:pt x="-25372" y="292503"/>
                    <a:pt x="54803" y="192290"/>
                  </a:cubicBezTo>
                  <a:cubicBezTo>
                    <a:pt x="1214583" y="221030"/>
                    <a:pt x="2261215" y="42521"/>
                    <a:pt x="3550207" y="42521"/>
                  </a:cubicBezTo>
                  <a:cubicBezTo>
                    <a:pt x="5736710" y="42521"/>
                    <a:pt x="7924120" y="163744"/>
                    <a:pt x="10113063" y="163744"/>
                  </a:cubicBezTo>
                  <a:cubicBezTo>
                    <a:pt x="12364496" y="163723"/>
                    <a:pt x="13425186" y="-30225"/>
                    <a:pt x="15080697" y="4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2601572" y="1669926"/>
              <a:ext cx="13931388" cy="9191948"/>
            </a:xfrm>
            <a:custGeom>
              <a:avLst/>
              <a:gdLst/>
              <a:ahLst/>
              <a:cxnLst/>
              <a:rect l="l" t="t" r="r" b="b"/>
              <a:pathLst>
                <a:path w="13931388" h="9191948" extrusionOk="0">
                  <a:moveTo>
                    <a:pt x="5656465" y="9191949"/>
                  </a:moveTo>
                  <a:cubicBezTo>
                    <a:pt x="4385849" y="9191949"/>
                    <a:pt x="3084484" y="9146733"/>
                    <a:pt x="1790137" y="9146733"/>
                  </a:cubicBezTo>
                  <a:cubicBezTo>
                    <a:pt x="174120" y="9146733"/>
                    <a:pt x="131236" y="9228959"/>
                    <a:pt x="121066" y="9089252"/>
                  </a:cubicBezTo>
                  <a:cubicBezTo>
                    <a:pt x="-80807" y="6320819"/>
                    <a:pt x="30743" y="2543520"/>
                    <a:pt x="30743" y="1304710"/>
                  </a:cubicBezTo>
                  <a:cubicBezTo>
                    <a:pt x="30743" y="332768"/>
                    <a:pt x="-48374" y="184597"/>
                    <a:pt x="99883" y="177147"/>
                  </a:cubicBezTo>
                  <a:cubicBezTo>
                    <a:pt x="2144327" y="74559"/>
                    <a:pt x="1337980" y="-30167"/>
                    <a:pt x="6096292" y="101680"/>
                  </a:cubicBezTo>
                  <a:cubicBezTo>
                    <a:pt x="13022213" y="293555"/>
                    <a:pt x="13817372" y="-192006"/>
                    <a:pt x="13832855" y="90905"/>
                  </a:cubicBezTo>
                  <a:cubicBezTo>
                    <a:pt x="13975714" y="2702854"/>
                    <a:pt x="13499633" y="3543835"/>
                    <a:pt x="13931060" y="8666009"/>
                  </a:cubicBezTo>
                  <a:cubicBezTo>
                    <a:pt x="13935595" y="8719797"/>
                    <a:pt x="13892733" y="8768273"/>
                    <a:pt x="13834086" y="8765596"/>
                  </a:cubicBezTo>
                  <a:cubicBezTo>
                    <a:pt x="12028591" y="8683046"/>
                    <a:pt x="8984069" y="9191949"/>
                    <a:pt x="5656465" y="9191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2153728" y="1304938"/>
              <a:ext cx="14726272" cy="10233227"/>
            </a:xfrm>
            <a:custGeom>
              <a:avLst/>
              <a:gdLst/>
              <a:ahLst/>
              <a:cxnLst/>
              <a:rect l="l" t="t" r="r" b="b"/>
              <a:pathLst>
                <a:path w="14726272" h="10233227" extrusionOk="0">
                  <a:moveTo>
                    <a:pt x="813645" y="10233228"/>
                  </a:moveTo>
                  <a:cubicBezTo>
                    <a:pt x="713000" y="10233228"/>
                    <a:pt x="626347" y="10231889"/>
                    <a:pt x="551571" y="10229082"/>
                  </a:cubicBezTo>
                  <a:cubicBezTo>
                    <a:pt x="204529" y="10216018"/>
                    <a:pt x="96694" y="10172962"/>
                    <a:pt x="89957" y="10044786"/>
                  </a:cubicBezTo>
                  <a:cubicBezTo>
                    <a:pt x="31310" y="8926379"/>
                    <a:pt x="454" y="7986524"/>
                    <a:pt x="40444" y="7034900"/>
                  </a:cubicBezTo>
                  <a:cubicBezTo>
                    <a:pt x="167108" y="4019681"/>
                    <a:pt x="75921" y="2253593"/>
                    <a:pt x="26927" y="1304776"/>
                  </a:cubicBezTo>
                  <a:cubicBezTo>
                    <a:pt x="-7449" y="639173"/>
                    <a:pt x="-21657" y="363690"/>
                    <a:pt x="63635" y="278031"/>
                  </a:cubicBezTo>
                  <a:cubicBezTo>
                    <a:pt x="84321" y="257280"/>
                    <a:pt x="111506" y="247520"/>
                    <a:pt x="144306" y="249096"/>
                  </a:cubicBezTo>
                  <a:cubicBezTo>
                    <a:pt x="1102688" y="294830"/>
                    <a:pt x="2401807" y="230116"/>
                    <a:pt x="3906081" y="155189"/>
                  </a:cubicBezTo>
                  <a:cubicBezTo>
                    <a:pt x="5366780" y="82442"/>
                    <a:pt x="7022355" y="0"/>
                    <a:pt x="8744891" y="0"/>
                  </a:cubicBezTo>
                  <a:cubicBezTo>
                    <a:pt x="9411357" y="0"/>
                    <a:pt x="10098553" y="24659"/>
                    <a:pt x="10763119" y="48498"/>
                  </a:cubicBezTo>
                  <a:cubicBezTo>
                    <a:pt x="11436647" y="72660"/>
                    <a:pt x="12133128" y="97643"/>
                    <a:pt x="12817689" y="97643"/>
                  </a:cubicBezTo>
                  <a:cubicBezTo>
                    <a:pt x="13536649" y="97643"/>
                    <a:pt x="13963672" y="77065"/>
                    <a:pt x="14218813" y="64757"/>
                  </a:cubicBezTo>
                  <a:cubicBezTo>
                    <a:pt x="14573305" y="47656"/>
                    <a:pt x="14610359" y="45863"/>
                    <a:pt x="14617765" y="151885"/>
                  </a:cubicBezTo>
                  <a:cubicBezTo>
                    <a:pt x="14778633" y="2453241"/>
                    <a:pt x="14723139" y="5128523"/>
                    <a:pt x="14686431" y="6898821"/>
                  </a:cubicBezTo>
                  <a:cubicBezTo>
                    <a:pt x="14674965" y="7452421"/>
                    <a:pt x="14665033" y="7930512"/>
                    <a:pt x="14665033" y="8260668"/>
                  </a:cubicBezTo>
                  <a:cubicBezTo>
                    <a:pt x="14665033" y="8660375"/>
                    <a:pt x="14679953" y="8941882"/>
                    <a:pt x="14689820" y="9128165"/>
                  </a:cubicBezTo>
                  <a:cubicBezTo>
                    <a:pt x="14698415" y="9290134"/>
                    <a:pt x="14703597" y="9387885"/>
                    <a:pt x="14694226" y="9449533"/>
                  </a:cubicBezTo>
                  <a:cubicBezTo>
                    <a:pt x="14684099" y="9516298"/>
                    <a:pt x="14655640" y="9544801"/>
                    <a:pt x="14596021" y="9547910"/>
                  </a:cubicBezTo>
                  <a:cubicBezTo>
                    <a:pt x="13789330" y="9590124"/>
                    <a:pt x="13324606" y="9653910"/>
                    <a:pt x="12832589" y="9721432"/>
                  </a:cubicBezTo>
                  <a:cubicBezTo>
                    <a:pt x="12010307" y="9834276"/>
                    <a:pt x="11078312" y="9962171"/>
                    <a:pt x="8281419" y="10024726"/>
                  </a:cubicBezTo>
                  <a:cubicBezTo>
                    <a:pt x="5725785" y="10081883"/>
                    <a:pt x="3937218" y="10141760"/>
                    <a:pt x="2753708" y="10181383"/>
                  </a:cubicBezTo>
                  <a:cubicBezTo>
                    <a:pt x="1811585" y="10212952"/>
                    <a:pt x="1206248" y="10233228"/>
                    <a:pt x="813645" y="10233228"/>
                  </a:cubicBezTo>
                  <a:close/>
                  <a:moveTo>
                    <a:pt x="137353" y="284898"/>
                  </a:moveTo>
                  <a:cubicBezTo>
                    <a:pt x="117077" y="284898"/>
                    <a:pt x="101660" y="290836"/>
                    <a:pt x="89136" y="303424"/>
                  </a:cubicBezTo>
                  <a:cubicBezTo>
                    <a:pt x="15094" y="377769"/>
                    <a:pt x="31073" y="686937"/>
                    <a:pt x="62879" y="1302919"/>
                  </a:cubicBezTo>
                  <a:cubicBezTo>
                    <a:pt x="111917" y="2252319"/>
                    <a:pt x="203169" y="4019486"/>
                    <a:pt x="76418" y="7036390"/>
                  </a:cubicBezTo>
                  <a:cubicBezTo>
                    <a:pt x="36492" y="7986588"/>
                    <a:pt x="67327" y="8925493"/>
                    <a:pt x="125931" y="10042886"/>
                  </a:cubicBezTo>
                  <a:cubicBezTo>
                    <a:pt x="130703" y="10133965"/>
                    <a:pt x="195827" y="10179677"/>
                    <a:pt x="552953" y="10193108"/>
                  </a:cubicBezTo>
                  <a:cubicBezTo>
                    <a:pt x="918133" y="10206884"/>
                    <a:pt x="1569701" y="10185032"/>
                    <a:pt x="2752563" y="10145431"/>
                  </a:cubicBezTo>
                  <a:cubicBezTo>
                    <a:pt x="3936160" y="10105786"/>
                    <a:pt x="5724834" y="10045908"/>
                    <a:pt x="8280685" y="9988752"/>
                  </a:cubicBezTo>
                  <a:cubicBezTo>
                    <a:pt x="11075526" y="9926240"/>
                    <a:pt x="12006442" y="9798497"/>
                    <a:pt x="12827774" y="9685782"/>
                  </a:cubicBezTo>
                  <a:cubicBezTo>
                    <a:pt x="13320568" y="9618152"/>
                    <a:pt x="13786026" y="9554281"/>
                    <a:pt x="14594207" y="9511980"/>
                  </a:cubicBezTo>
                  <a:cubicBezTo>
                    <a:pt x="14631240" y="9510058"/>
                    <a:pt x="14650350" y="9499391"/>
                    <a:pt x="14658728" y="9444113"/>
                  </a:cubicBezTo>
                  <a:cubicBezTo>
                    <a:pt x="14667537" y="9386093"/>
                    <a:pt x="14662419" y="9289723"/>
                    <a:pt x="14653956" y="9130044"/>
                  </a:cubicBezTo>
                  <a:cubicBezTo>
                    <a:pt x="14644066" y="8943394"/>
                    <a:pt x="14629102" y="8661282"/>
                    <a:pt x="14629102" y="8260625"/>
                  </a:cubicBezTo>
                  <a:cubicBezTo>
                    <a:pt x="14629102" y="7930101"/>
                    <a:pt x="14639013" y="7451839"/>
                    <a:pt x="14650500" y="6898044"/>
                  </a:cubicBezTo>
                  <a:cubicBezTo>
                    <a:pt x="14687208" y="5128393"/>
                    <a:pt x="14742659" y="2454083"/>
                    <a:pt x="14581899" y="154346"/>
                  </a:cubicBezTo>
                  <a:cubicBezTo>
                    <a:pt x="14577214" y="87451"/>
                    <a:pt x="14576954" y="83478"/>
                    <a:pt x="14220562" y="100645"/>
                  </a:cubicBezTo>
                  <a:cubicBezTo>
                    <a:pt x="13965096" y="112953"/>
                    <a:pt x="13537535" y="133574"/>
                    <a:pt x="12817712" y="133574"/>
                  </a:cubicBezTo>
                  <a:cubicBezTo>
                    <a:pt x="12132502" y="133574"/>
                    <a:pt x="11435698" y="108569"/>
                    <a:pt x="10761846" y="84385"/>
                  </a:cubicBezTo>
                  <a:cubicBezTo>
                    <a:pt x="10097603" y="60547"/>
                    <a:pt x="9410731" y="35909"/>
                    <a:pt x="8744912" y="35909"/>
                  </a:cubicBezTo>
                  <a:cubicBezTo>
                    <a:pt x="7023284" y="35909"/>
                    <a:pt x="5368183" y="118351"/>
                    <a:pt x="3907894" y="191055"/>
                  </a:cubicBezTo>
                  <a:cubicBezTo>
                    <a:pt x="2402671" y="266025"/>
                    <a:pt x="1102710" y="330761"/>
                    <a:pt x="142622" y="284962"/>
                  </a:cubicBezTo>
                  <a:cubicBezTo>
                    <a:pt x="140830" y="284941"/>
                    <a:pt x="139059" y="284898"/>
                    <a:pt x="137353" y="284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3011578">
            <a:off x="-412579" y="4245502"/>
            <a:ext cx="2187096" cy="768394"/>
            <a:chOff x="-825446" y="8490835"/>
            <a:chExt cx="4374219" cy="1536797"/>
          </a:xfrm>
        </p:grpSpPr>
        <p:sp>
          <p:nvSpPr>
            <p:cNvPr id="2096" name="Google Shape;2096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15"/>
          <p:cNvSpPr txBox="1"/>
          <p:nvPr/>
        </p:nvSpPr>
        <p:spPr>
          <a:xfrm>
            <a:off x="2232100" y="1745075"/>
            <a:ext cx="483063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LATIHAN IF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MY"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-KIRA LUAS KOLAM RENANG</a:t>
            </a:r>
            <a:endParaRPr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101" name="Google Shape;2101;p15"/>
          <p:cNvGrpSpPr/>
          <p:nvPr/>
        </p:nvGrpSpPr>
        <p:grpSpPr>
          <a:xfrm>
            <a:off x="7245234" y="967688"/>
            <a:ext cx="1745704" cy="1604062"/>
            <a:chOff x="14490469" y="1935376"/>
            <a:chExt cx="3491409" cy="3208124"/>
          </a:xfrm>
        </p:grpSpPr>
        <p:sp>
          <p:nvSpPr>
            <p:cNvPr id="2102" name="Google Shape;2102;p15"/>
            <p:cNvSpPr/>
            <p:nvPr/>
          </p:nvSpPr>
          <p:spPr>
            <a:xfrm>
              <a:off x="14490469" y="2995472"/>
              <a:ext cx="1656330" cy="1568674"/>
            </a:xfrm>
            <a:custGeom>
              <a:avLst/>
              <a:gdLst/>
              <a:ahLst/>
              <a:cxnLst/>
              <a:rect l="l" t="t" r="r" b="b"/>
              <a:pathLst>
                <a:path w="1656330" h="1568674" extrusionOk="0">
                  <a:moveTo>
                    <a:pt x="178959" y="995015"/>
                  </a:moveTo>
                  <a:cubicBezTo>
                    <a:pt x="189736" y="849719"/>
                    <a:pt x="176722" y="843059"/>
                    <a:pt x="101950" y="724936"/>
                  </a:cubicBezTo>
                  <a:cubicBezTo>
                    <a:pt x="-134231" y="351863"/>
                    <a:pt x="50573" y="25681"/>
                    <a:pt x="546310" y="1389"/>
                  </a:cubicBezTo>
                  <a:cubicBezTo>
                    <a:pt x="836485" y="-13965"/>
                    <a:pt x="1064671" y="99910"/>
                    <a:pt x="1314213" y="248748"/>
                  </a:cubicBezTo>
                  <a:cubicBezTo>
                    <a:pt x="2541080" y="969818"/>
                    <a:pt x="65049" y="2351942"/>
                    <a:pt x="178959" y="995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021394" y="1935376"/>
              <a:ext cx="1642033" cy="1588825"/>
            </a:xfrm>
            <a:custGeom>
              <a:avLst/>
              <a:gdLst/>
              <a:ahLst/>
              <a:cxnLst/>
              <a:rect l="l" t="t" r="r" b="b"/>
              <a:pathLst>
                <a:path w="1642033" h="1588825" extrusionOk="0">
                  <a:moveTo>
                    <a:pt x="1634471" y="466179"/>
                  </a:moveTo>
                  <a:cubicBezTo>
                    <a:pt x="1681297" y="865071"/>
                    <a:pt x="1511393" y="1431150"/>
                    <a:pt x="1104845" y="1557198"/>
                  </a:cubicBezTo>
                  <a:cubicBezTo>
                    <a:pt x="385781" y="1780034"/>
                    <a:pt x="-200967" y="766030"/>
                    <a:pt x="65455" y="372463"/>
                  </a:cubicBezTo>
                  <a:cubicBezTo>
                    <a:pt x="301079" y="33275"/>
                    <a:pt x="625200" y="420335"/>
                    <a:pt x="818395" y="211557"/>
                  </a:cubicBezTo>
                  <a:cubicBezTo>
                    <a:pt x="1178847" y="-173059"/>
                    <a:pt x="1640901" y="-603"/>
                    <a:pt x="1634471" y="466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5608972" y="3395529"/>
              <a:ext cx="1628072" cy="1747971"/>
            </a:xfrm>
            <a:custGeom>
              <a:avLst/>
              <a:gdLst/>
              <a:ahLst/>
              <a:cxnLst/>
              <a:rect l="l" t="t" r="r" b="b"/>
              <a:pathLst>
                <a:path w="1628072" h="1747971" extrusionOk="0">
                  <a:moveTo>
                    <a:pt x="1553432" y="1532680"/>
                  </a:moveTo>
                  <a:cubicBezTo>
                    <a:pt x="1456100" y="1706445"/>
                    <a:pt x="1264154" y="1790638"/>
                    <a:pt x="1073389" y="1726579"/>
                  </a:cubicBezTo>
                  <a:cubicBezTo>
                    <a:pt x="978487" y="1694542"/>
                    <a:pt x="889117" y="1635134"/>
                    <a:pt x="787740" y="1632439"/>
                  </a:cubicBezTo>
                  <a:cubicBezTo>
                    <a:pt x="671739" y="1628930"/>
                    <a:pt x="561265" y="1679978"/>
                    <a:pt x="447450" y="1696929"/>
                  </a:cubicBezTo>
                  <a:cubicBezTo>
                    <a:pt x="254851" y="1725539"/>
                    <a:pt x="60117" y="1655673"/>
                    <a:pt x="10912" y="1449512"/>
                  </a:cubicBezTo>
                  <a:cubicBezTo>
                    <a:pt x="-52165" y="1182988"/>
                    <a:pt x="170527" y="428707"/>
                    <a:pt x="362453" y="194135"/>
                  </a:cubicBezTo>
                  <a:cubicBezTo>
                    <a:pt x="945976" y="-517792"/>
                    <a:pt x="1902517" y="911606"/>
                    <a:pt x="1553432" y="1532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169088" y="2512201"/>
              <a:ext cx="1812790" cy="1576956"/>
            </a:xfrm>
            <a:custGeom>
              <a:avLst/>
              <a:gdLst/>
              <a:ahLst/>
              <a:cxnLst/>
              <a:rect l="l" t="t" r="r" b="b"/>
              <a:pathLst>
                <a:path w="1812790" h="1576956" extrusionOk="0">
                  <a:moveTo>
                    <a:pt x="1669984" y="1160791"/>
                  </a:moveTo>
                  <a:cubicBezTo>
                    <a:pt x="1687909" y="1419962"/>
                    <a:pt x="1511286" y="1563551"/>
                    <a:pt x="1296563" y="1576384"/>
                  </a:cubicBezTo>
                  <a:cubicBezTo>
                    <a:pt x="1026070" y="1593008"/>
                    <a:pt x="108905" y="1244061"/>
                    <a:pt x="17760" y="961894"/>
                  </a:cubicBezTo>
                  <a:cubicBezTo>
                    <a:pt x="-62480" y="716934"/>
                    <a:pt x="145345" y="521604"/>
                    <a:pt x="317494" y="385522"/>
                  </a:cubicBezTo>
                  <a:cubicBezTo>
                    <a:pt x="1185172" y="-298501"/>
                    <a:pt x="1848704" y="45416"/>
                    <a:pt x="1811283" y="510190"/>
                  </a:cubicBezTo>
                  <a:cubicBezTo>
                    <a:pt x="1802237" y="628326"/>
                    <a:pt x="1733806" y="723581"/>
                    <a:pt x="1684582" y="828006"/>
                  </a:cubicBezTo>
                  <a:cubicBezTo>
                    <a:pt x="1632300" y="938840"/>
                    <a:pt x="1663169" y="1042950"/>
                    <a:pt x="1669984" y="1160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5663164" y="3090732"/>
              <a:ext cx="1082767" cy="700033"/>
            </a:xfrm>
            <a:custGeom>
              <a:avLst/>
              <a:gdLst/>
              <a:ahLst/>
              <a:cxnLst/>
              <a:rect l="l" t="t" r="r" b="b"/>
              <a:pathLst>
                <a:path w="1082767" h="700033" extrusionOk="0">
                  <a:moveTo>
                    <a:pt x="846683" y="513312"/>
                  </a:moveTo>
                  <a:cubicBezTo>
                    <a:pt x="797325" y="516045"/>
                    <a:pt x="757314" y="508730"/>
                    <a:pt x="750781" y="561254"/>
                  </a:cubicBezTo>
                  <a:cubicBezTo>
                    <a:pt x="749454" y="571937"/>
                    <a:pt x="757833" y="696290"/>
                    <a:pt x="648154" y="699979"/>
                  </a:cubicBezTo>
                  <a:cubicBezTo>
                    <a:pt x="546110" y="702982"/>
                    <a:pt x="504739" y="579700"/>
                    <a:pt x="488635" y="559483"/>
                  </a:cubicBezTo>
                  <a:cubicBezTo>
                    <a:pt x="461933" y="525669"/>
                    <a:pt x="431936" y="543577"/>
                    <a:pt x="397983" y="556660"/>
                  </a:cubicBezTo>
                  <a:cubicBezTo>
                    <a:pt x="304870" y="592867"/>
                    <a:pt x="214783" y="555903"/>
                    <a:pt x="232964" y="445485"/>
                  </a:cubicBezTo>
                  <a:cubicBezTo>
                    <a:pt x="239542" y="391300"/>
                    <a:pt x="249242" y="397011"/>
                    <a:pt x="187350" y="378737"/>
                  </a:cubicBezTo>
                  <a:cubicBezTo>
                    <a:pt x="111495" y="359251"/>
                    <a:pt x="6444" y="368728"/>
                    <a:pt x="238" y="294165"/>
                  </a:cubicBezTo>
                  <a:cubicBezTo>
                    <a:pt x="-3704" y="250470"/>
                    <a:pt x="39653" y="131391"/>
                    <a:pt x="250832" y="142959"/>
                  </a:cubicBezTo>
                  <a:cubicBezTo>
                    <a:pt x="309691" y="145366"/>
                    <a:pt x="308217" y="145956"/>
                    <a:pt x="302408" y="137473"/>
                  </a:cubicBezTo>
                  <a:cubicBezTo>
                    <a:pt x="252422" y="19132"/>
                    <a:pt x="466286" y="-107229"/>
                    <a:pt x="560791" y="150993"/>
                  </a:cubicBezTo>
                  <a:cubicBezTo>
                    <a:pt x="610239" y="129928"/>
                    <a:pt x="663591" y="109794"/>
                    <a:pt x="713385" y="117981"/>
                  </a:cubicBezTo>
                  <a:cubicBezTo>
                    <a:pt x="767097" y="128074"/>
                    <a:pt x="814365" y="170421"/>
                    <a:pt x="829617" y="223875"/>
                  </a:cubicBezTo>
                  <a:cubicBezTo>
                    <a:pt x="837778" y="254987"/>
                    <a:pt x="825418" y="280492"/>
                    <a:pt x="862499" y="285901"/>
                  </a:cubicBezTo>
                  <a:cubicBezTo>
                    <a:pt x="890297" y="289538"/>
                    <a:pt x="1046418" y="244785"/>
                    <a:pt x="1077723" y="357474"/>
                  </a:cubicBezTo>
                  <a:cubicBezTo>
                    <a:pt x="1115413" y="495500"/>
                    <a:pt x="932353" y="506446"/>
                    <a:pt x="846683" y="51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5"/>
            <p:cNvGrpSpPr/>
            <p:nvPr/>
          </p:nvGrpSpPr>
          <p:grpSpPr>
            <a:xfrm>
              <a:off x="15401158" y="2732476"/>
              <a:ext cx="1606732" cy="821927"/>
              <a:chOff x="15401158" y="2732476"/>
              <a:chExt cx="1606732" cy="821927"/>
            </a:xfrm>
          </p:grpSpPr>
          <p:sp>
            <p:nvSpPr>
              <p:cNvPr id="2108" name="Google Shape;2108;p15"/>
              <p:cNvSpPr/>
              <p:nvPr/>
            </p:nvSpPr>
            <p:spPr>
              <a:xfrm>
                <a:off x="16170350" y="2732476"/>
                <a:ext cx="243123" cy="797003"/>
              </a:xfrm>
              <a:custGeom>
                <a:avLst/>
                <a:gdLst/>
                <a:ahLst/>
                <a:cxnLst/>
                <a:rect l="l" t="t" r="r" b="b"/>
                <a:pathLst>
                  <a:path w="243123" h="797003" extrusionOk="0">
                    <a:moveTo>
                      <a:pt x="199308" y="27228"/>
                    </a:moveTo>
                    <a:cubicBezTo>
                      <a:pt x="108611" y="-54265"/>
                      <a:pt x="-5716" y="66457"/>
                      <a:pt x="78634" y="136926"/>
                    </a:cubicBezTo>
                    <a:cubicBezTo>
                      <a:pt x="99540" y="154391"/>
                      <a:pt x="126530" y="164112"/>
                      <a:pt x="125466" y="215853"/>
                    </a:cubicBezTo>
                    <a:cubicBezTo>
                      <a:pt x="74351" y="397233"/>
                      <a:pt x="-19051" y="568194"/>
                      <a:pt x="3433" y="761246"/>
                    </a:cubicBezTo>
                    <a:cubicBezTo>
                      <a:pt x="10715" y="823785"/>
                      <a:pt x="66190" y="796144"/>
                      <a:pt x="72421" y="740746"/>
                    </a:cubicBezTo>
                    <a:cubicBezTo>
                      <a:pt x="104367" y="456866"/>
                      <a:pt x="338510" y="152300"/>
                      <a:pt x="199308" y="27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16255200" y="3129083"/>
                <a:ext cx="752690" cy="421249"/>
              </a:xfrm>
              <a:custGeom>
                <a:avLst/>
                <a:gdLst/>
                <a:ahLst/>
                <a:cxnLst/>
                <a:rect l="l" t="t" r="r" b="b"/>
                <a:pathLst>
                  <a:path w="752690" h="421249" extrusionOk="0">
                    <a:moveTo>
                      <a:pt x="585077" y="29756"/>
                    </a:moveTo>
                    <a:cubicBezTo>
                      <a:pt x="564068" y="47285"/>
                      <a:pt x="548675" y="75767"/>
                      <a:pt x="522672" y="85988"/>
                    </a:cubicBezTo>
                    <a:cubicBezTo>
                      <a:pt x="497580" y="95850"/>
                      <a:pt x="113855" y="79713"/>
                      <a:pt x="4939" y="354367"/>
                    </a:cubicBezTo>
                    <a:cubicBezTo>
                      <a:pt x="-12781" y="399056"/>
                      <a:pt x="16985" y="468679"/>
                      <a:pt x="97398" y="374161"/>
                    </a:cubicBezTo>
                    <a:cubicBezTo>
                      <a:pt x="278150" y="161700"/>
                      <a:pt x="594629" y="280696"/>
                      <a:pt x="706674" y="191163"/>
                    </a:cubicBezTo>
                    <a:cubicBezTo>
                      <a:pt x="819906" y="100688"/>
                      <a:pt x="702866" y="-68566"/>
                      <a:pt x="585077" y="297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15401158" y="3115623"/>
                <a:ext cx="743185" cy="438780"/>
              </a:xfrm>
              <a:custGeom>
                <a:avLst/>
                <a:gdLst/>
                <a:ahLst/>
                <a:cxnLst/>
                <a:rect l="l" t="t" r="r" b="b"/>
                <a:pathLst>
                  <a:path w="743185" h="438780" extrusionOk="0">
                    <a:moveTo>
                      <a:pt x="701167" y="301361"/>
                    </a:moveTo>
                    <a:cubicBezTo>
                      <a:pt x="526814" y="25571"/>
                      <a:pt x="255776" y="109290"/>
                      <a:pt x="206853" y="75778"/>
                    </a:cubicBezTo>
                    <a:cubicBezTo>
                      <a:pt x="203347" y="73379"/>
                      <a:pt x="107823" y="-49730"/>
                      <a:pt x="28159" y="22908"/>
                    </a:cubicBezTo>
                    <a:cubicBezTo>
                      <a:pt x="-39951" y="85024"/>
                      <a:pt x="22428" y="213747"/>
                      <a:pt x="140923" y="215717"/>
                    </a:cubicBezTo>
                    <a:cubicBezTo>
                      <a:pt x="205699" y="216795"/>
                      <a:pt x="365250" y="159440"/>
                      <a:pt x="532289" y="285224"/>
                    </a:cubicBezTo>
                    <a:cubicBezTo>
                      <a:pt x="637038" y="364105"/>
                      <a:pt x="721214" y="497326"/>
                      <a:pt x="742166" y="410398"/>
                    </a:cubicBezTo>
                    <a:cubicBezTo>
                      <a:pt x="749275" y="380877"/>
                      <a:pt x="717464" y="327141"/>
                      <a:pt x="701167" y="301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5"/>
            <p:cNvGrpSpPr/>
            <p:nvPr/>
          </p:nvGrpSpPr>
          <p:grpSpPr>
            <a:xfrm>
              <a:off x="15838400" y="3661748"/>
              <a:ext cx="1021516" cy="436486"/>
              <a:chOff x="15838400" y="3661748"/>
              <a:chExt cx="1021516" cy="436486"/>
            </a:xfrm>
          </p:grpSpPr>
          <p:sp>
            <p:nvSpPr>
              <p:cNvPr id="2112" name="Google Shape;2112;p15"/>
              <p:cNvSpPr/>
              <p:nvPr/>
            </p:nvSpPr>
            <p:spPr>
              <a:xfrm>
                <a:off x="15838400" y="3727369"/>
                <a:ext cx="173295" cy="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295" h="370865" extrusionOk="0">
                    <a:moveTo>
                      <a:pt x="122607" y="13867"/>
                    </a:moveTo>
                    <a:cubicBezTo>
                      <a:pt x="-96892" y="407651"/>
                      <a:pt x="41649" y="394883"/>
                      <a:pt x="59555" y="347139"/>
                    </a:cubicBezTo>
                    <a:cubicBezTo>
                      <a:pt x="92078" y="260424"/>
                      <a:pt x="98028" y="191565"/>
                      <a:pt x="170260" y="40988"/>
                    </a:cubicBezTo>
                    <a:cubicBezTo>
                      <a:pt x="185384" y="9446"/>
                      <a:pt x="139968" y="-17284"/>
                      <a:pt x="122607" y="138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16583134" y="3661748"/>
                <a:ext cx="276782" cy="261270"/>
              </a:xfrm>
              <a:custGeom>
                <a:avLst/>
                <a:gdLst/>
                <a:ahLst/>
                <a:cxnLst/>
                <a:rect l="l" t="t" r="r" b="b"/>
                <a:pathLst>
                  <a:path w="276782" h="261270" extrusionOk="0">
                    <a:moveTo>
                      <a:pt x="41713" y="3641"/>
                    </a:moveTo>
                    <a:cubicBezTo>
                      <a:pt x="28660" y="-4187"/>
                      <a:pt x="10703" y="1190"/>
                      <a:pt x="3299" y="14208"/>
                    </a:cubicBezTo>
                    <a:cubicBezTo>
                      <a:pt x="-23185" y="60752"/>
                      <a:pt x="115966" y="92743"/>
                      <a:pt x="200565" y="223551"/>
                    </a:cubicBezTo>
                    <a:cubicBezTo>
                      <a:pt x="265906" y="324658"/>
                      <a:pt x="390709" y="212791"/>
                      <a:pt x="41713" y="3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4" name="Google Shape;2114;p15"/>
            <p:cNvSpPr/>
            <p:nvPr/>
          </p:nvSpPr>
          <p:spPr>
            <a:xfrm>
              <a:off x="15356147" y="2928510"/>
              <a:ext cx="298588" cy="146468"/>
            </a:xfrm>
            <a:custGeom>
              <a:avLst/>
              <a:gdLst/>
              <a:ahLst/>
              <a:cxnLst/>
              <a:rect l="l" t="t" r="r" b="b"/>
              <a:pathLst>
                <a:path w="298588" h="146468" extrusionOk="0">
                  <a:moveTo>
                    <a:pt x="280080" y="77674"/>
                  </a:moveTo>
                  <a:cubicBezTo>
                    <a:pt x="209219" y="42000"/>
                    <a:pt x="10068" y="-47141"/>
                    <a:pt x="457" y="31451"/>
                  </a:cubicBezTo>
                  <a:cubicBezTo>
                    <a:pt x="-7120" y="93451"/>
                    <a:pt x="79691" y="69403"/>
                    <a:pt x="243569" y="141920"/>
                  </a:cubicBezTo>
                  <a:cubicBezTo>
                    <a:pt x="294658" y="164524"/>
                    <a:pt x="317456" y="96493"/>
                    <a:pt x="280080" y="77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570569" y="2798709"/>
              <a:ext cx="287176" cy="236611"/>
            </a:xfrm>
            <a:custGeom>
              <a:avLst/>
              <a:gdLst/>
              <a:ahLst/>
              <a:cxnLst/>
              <a:rect l="l" t="t" r="r" b="b"/>
              <a:pathLst>
                <a:path w="287176" h="236611" extrusionOk="0">
                  <a:moveTo>
                    <a:pt x="249154" y="3348"/>
                  </a:moveTo>
                  <a:cubicBezTo>
                    <a:pt x="-99874" y="184132"/>
                    <a:pt x="-6959" y="288653"/>
                    <a:pt x="81282" y="210240"/>
                  </a:cubicBezTo>
                  <a:cubicBezTo>
                    <a:pt x="82923" y="208784"/>
                    <a:pt x="164183" y="124307"/>
                    <a:pt x="275414" y="47120"/>
                  </a:cubicBezTo>
                  <a:cubicBezTo>
                    <a:pt x="302385" y="28391"/>
                    <a:pt x="278440" y="-11820"/>
                    <a:pt x="249154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845027" y="3645579"/>
              <a:ext cx="594537" cy="287735"/>
            </a:xfrm>
            <a:custGeom>
              <a:avLst/>
              <a:gdLst/>
              <a:ahLst/>
              <a:cxnLst/>
              <a:rect l="l" t="t" r="r" b="b"/>
              <a:pathLst>
                <a:path w="594537" h="287735" extrusionOk="0">
                  <a:moveTo>
                    <a:pt x="554698" y="920"/>
                  </a:moveTo>
                  <a:cubicBezTo>
                    <a:pt x="382710" y="40207"/>
                    <a:pt x="109249" y="141398"/>
                    <a:pt x="9917" y="227221"/>
                  </a:cubicBezTo>
                  <a:cubicBezTo>
                    <a:pt x="-15637" y="249306"/>
                    <a:pt x="12609" y="299096"/>
                    <a:pt x="44677" y="285385"/>
                  </a:cubicBezTo>
                  <a:cubicBezTo>
                    <a:pt x="139131" y="245001"/>
                    <a:pt x="270678" y="135392"/>
                    <a:pt x="572213" y="61695"/>
                  </a:cubicBezTo>
                  <a:cubicBezTo>
                    <a:pt x="611801" y="52019"/>
                    <a:pt x="594222" y="-8107"/>
                    <a:pt x="554698" y="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7241923" y="3173528"/>
              <a:ext cx="460563" cy="131133"/>
            </a:xfrm>
            <a:custGeom>
              <a:avLst/>
              <a:gdLst/>
              <a:ahLst/>
              <a:cxnLst/>
              <a:rect l="l" t="t" r="r" b="b"/>
              <a:pathLst>
                <a:path w="460563" h="131133" extrusionOk="0">
                  <a:moveTo>
                    <a:pt x="441234" y="17572"/>
                  </a:moveTo>
                  <a:cubicBezTo>
                    <a:pt x="308661" y="-12963"/>
                    <a:pt x="159253" y="-2966"/>
                    <a:pt x="30994" y="41832"/>
                  </a:cubicBezTo>
                  <a:cubicBezTo>
                    <a:pt x="-23589" y="60901"/>
                    <a:pt x="-317" y="145679"/>
                    <a:pt x="56106" y="128965"/>
                  </a:cubicBezTo>
                  <a:cubicBezTo>
                    <a:pt x="222472" y="79688"/>
                    <a:pt x="291941" y="74426"/>
                    <a:pt x="434772" y="70031"/>
                  </a:cubicBezTo>
                  <a:cubicBezTo>
                    <a:pt x="464141" y="69127"/>
                    <a:pt x="471257" y="24495"/>
                    <a:pt x="441234" y="175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5691519" y="2347592"/>
              <a:ext cx="313150" cy="624604"/>
            </a:xfrm>
            <a:custGeom>
              <a:avLst/>
              <a:gdLst/>
              <a:ahLst/>
              <a:cxnLst/>
              <a:rect l="l" t="t" r="r" b="b"/>
              <a:pathLst>
                <a:path w="313150" h="624604" extrusionOk="0">
                  <a:moveTo>
                    <a:pt x="54446" y="12713"/>
                  </a:moveTo>
                  <a:cubicBezTo>
                    <a:pt x="33001" y="-17007"/>
                    <a:pt x="-15389" y="10538"/>
                    <a:pt x="4838" y="42523"/>
                  </a:cubicBezTo>
                  <a:cubicBezTo>
                    <a:pt x="134552" y="247593"/>
                    <a:pt x="182987" y="389424"/>
                    <a:pt x="249565" y="601551"/>
                  </a:cubicBezTo>
                  <a:cubicBezTo>
                    <a:pt x="262400" y="642455"/>
                    <a:pt x="319996" y="624258"/>
                    <a:pt x="312476" y="583393"/>
                  </a:cubicBezTo>
                  <a:cubicBezTo>
                    <a:pt x="274728" y="378137"/>
                    <a:pt x="175870" y="180960"/>
                    <a:pt x="54446" y="12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276702" y="3814171"/>
              <a:ext cx="264521" cy="976943"/>
            </a:xfrm>
            <a:custGeom>
              <a:avLst/>
              <a:gdLst/>
              <a:ahLst/>
              <a:cxnLst/>
              <a:rect l="l" t="t" r="r" b="b"/>
              <a:pathLst>
                <a:path w="264521" h="976943" extrusionOk="0">
                  <a:moveTo>
                    <a:pt x="51201" y="11611"/>
                  </a:moveTo>
                  <a:cubicBezTo>
                    <a:pt x="34956" y="-11917"/>
                    <a:pt x="-10100" y="2879"/>
                    <a:pt x="2055" y="33035"/>
                  </a:cubicBezTo>
                  <a:cubicBezTo>
                    <a:pt x="246731" y="640005"/>
                    <a:pt x="143648" y="834848"/>
                    <a:pt x="180896" y="935948"/>
                  </a:cubicBezTo>
                  <a:cubicBezTo>
                    <a:pt x="260251" y="1151380"/>
                    <a:pt x="367450" y="469635"/>
                    <a:pt x="51201" y="1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7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6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5"/>
          <p:cNvGrpSpPr/>
          <p:nvPr/>
        </p:nvGrpSpPr>
        <p:grpSpPr>
          <a:xfrm rot="-80445">
            <a:off x="942698" y="514272"/>
            <a:ext cx="7683245" cy="5398643"/>
            <a:chOff x="1885112" y="1028695"/>
            <a:chExt cx="15365356" cy="10796489"/>
          </a:xfrm>
        </p:grpSpPr>
        <p:sp>
          <p:nvSpPr>
            <p:cNvPr id="2092" name="Google Shape;2092;p15"/>
            <p:cNvSpPr/>
            <p:nvPr/>
          </p:nvSpPr>
          <p:spPr>
            <a:xfrm>
              <a:off x="1885112" y="1028695"/>
              <a:ext cx="15365356" cy="10796489"/>
            </a:xfrm>
            <a:custGeom>
              <a:avLst/>
              <a:gdLst/>
              <a:ahLst/>
              <a:cxnLst/>
              <a:rect l="l" t="t" r="r" b="b"/>
              <a:pathLst>
                <a:path w="15365356" h="10796489" extrusionOk="0">
                  <a:moveTo>
                    <a:pt x="15080697" y="4064"/>
                  </a:moveTo>
                  <a:cubicBezTo>
                    <a:pt x="15494332" y="2953296"/>
                    <a:pt x="14729595" y="3413075"/>
                    <a:pt x="15365357" y="10287992"/>
                  </a:cubicBezTo>
                  <a:cubicBezTo>
                    <a:pt x="14800182" y="10388076"/>
                    <a:pt x="14209010" y="10303280"/>
                    <a:pt x="13629455" y="10303280"/>
                  </a:cubicBezTo>
                  <a:cubicBezTo>
                    <a:pt x="12506233" y="10303280"/>
                    <a:pt x="9231811" y="10729827"/>
                    <a:pt x="6381627" y="10729827"/>
                  </a:cubicBezTo>
                  <a:cubicBezTo>
                    <a:pt x="4355732" y="10729827"/>
                    <a:pt x="2327592" y="10613117"/>
                    <a:pt x="300099" y="10762649"/>
                  </a:cubicBezTo>
                  <a:cubicBezTo>
                    <a:pt x="219428" y="11074451"/>
                    <a:pt x="0" y="9220307"/>
                    <a:pt x="0" y="5668157"/>
                  </a:cubicBezTo>
                  <a:cubicBezTo>
                    <a:pt x="0" y="4528675"/>
                    <a:pt x="32022" y="2795300"/>
                    <a:pt x="32022" y="2211923"/>
                  </a:cubicBezTo>
                  <a:cubicBezTo>
                    <a:pt x="32022" y="1946826"/>
                    <a:pt x="-25372" y="292503"/>
                    <a:pt x="54803" y="192290"/>
                  </a:cubicBezTo>
                  <a:cubicBezTo>
                    <a:pt x="1214583" y="221030"/>
                    <a:pt x="2261215" y="42521"/>
                    <a:pt x="3550207" y="42521"/>
                  </a:cubicBezTo>
                  <a:cubicBezTo>
                    <a:pt x="5736710" y="42521"/>
                    <a:pt x="7924120" y="163744"/>
                    <a:pt x="10113063" y="163744"/>
                  </a:cubicBezTo>
                  <a:cubicBezTo>
                    <a:pt x="12364496" y="163723"/>
                    <a:pt x="13425186" y="-30225"/>
                    <a:pt x="15080697" y="4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2601572" y="1669926"/>
              <a:ext cx="13931388" cy="9191948"/>
            </a:xfrm>
            <a:custGeom>
              <a:avLst/>
              <a:gdLst/>
              <a:ahLst/>
              <a:cxnLst/>
              <a:rect l="l" t="t" r="r" b="b"/>
              <a:pathLst>
                <a:path w="13931388" h="9191948" extrusionOk="0">
                  <a:moveTo>
                    <a:pt x="5656465" y="9191949"/>
                  </a:moveTo>
                  <a:cubicBezTo>
                    <a:pt x="4385849" y="9191949"/>
                    <a:pt x="3084484" y="9146733"/>
                    <a:pt x="1790137" y="9146733"/>
                  </a:cubicBezTo>
                  <a:cubicBezTo>
                    <a:pt x="174120" y="9146733"/>
                    <a:pt x="131236" y="9228959"/>
                    <a:pt x="121066" y="9089252"/>
                  </a:cubicBezTo>
                  <a:cubicBezTo>
                    <a:pt x="-80807" y="6320819"/>
                    <a:pt x="30743" y="2543520"/>
                    <a:pt x="30743" y="1304710"/>
                  </a:cubicBezTo>
                  <a:cubicBezTo>
                    <a:pt x="30743" y="332768"/>
                    <a:pt x="-48374" y="184597"/>
                    <a:pt x="99883" y="177147"/>
                  </a:cubicBezTo>
                  <a:cubicBezTo>
                    <a:pt x="2144327" y="74559"/>
                    <a:pt x="1337980" y="-30167"/>
                    <a:pt x="6096292" y="101680"/>
                  </a:cubicBezTo>
                  <a:cubicBezTo>
                    <a:pt x="13022213" y="293555"/>
                    <a:pt x="13817372" y="-192006"/>
                    <a:pt x="13832855" y="90905"/>
                  </a:cubicBezTo>
                  <a:cubicBezTo>
                    <a:pt x="13975714" y="2702854"/>
                    <a:pt x="13499633" y="3543835"/>
                    <a:pt x="13931060" y="8666009"/>
                  </a:cubicBezTo>
                  <a:cubicBezTo>
                    <a:pt x="13935595" y="8719797"/>
                    <a:pt x="13892733" y="8768273"/>
                    <a:pt x="13834086" y="8765596"/>
                  </a:cubicBezTo>
                  <a:cubicBezTo>
                    <a:pt x="12028591" y="8683046"/>
                    <a:pt x="8984069" y="9191949"/>
                    <a:pt x="5656465" y="9191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2153728" y="1304938"/>
              <a:ext cx="14726272" cy="10233227"/>
            </a:xfrm>
            <a:custGeom>
              <a:avLst/>
              <a:gdLst/>
              <a:ahLst/>
              <a:cxnLst/>
              <a:rect l="l" t="t" r="r" b="b"/>
              <a:pathLst>
                <a:path w="14726272" h="10233227" extrusionOk="0">
                  <a:moveTo>
                    <a:pt x="813645" y="10233228"/>
                  </a:moveTo>
                  <a:cubicBezTo>
                    <a:pt x="713000" y="10233228"/>
                    <a:pt x="626347" y="10231889"/>
                    <a:pt x="551571" y="10229082"/>
                  </a:cubicBezTo>
                  <a:cubicBezTo>
                    <a:pt x="204529" y="10216018"/>
                    <a:pt x="96694" y="10172962"/>
                    <a:pt x="89957" y="10044786"/>
                  </a:cubicBezTo>
                  <a:cubicBezTo>
                    <a:pt x="31310" y="8926379"/>
                    <a:pt x="454" y="7986524"/>
                    <a:pt x="40444" y="7034900"/>
                  </a:cubicBezTo>
                  <a:cubicBezTo>
                    <a:pt x="167108" y="4019681"/>
                    <a:pt x="75921" y="2253593"/>
                    <a:pt x="26927" y="1304776"/>
                  </a:cubicBezTo>
                  <a:cubicBezTo>
                    <a:pt x="-7449" y="639173"/>
                    <a:pt x="-21657" y="363690"/>
                    <a:pt x="63635" y="278031"/>
                  </a:cubicBezTo>
                  <a:cubicBezTo>
                    <a:pt x="84321" y="257280"/>
                    <a:pt x="111506" y="247520"/>
                    <a:pt x="144306" y="249096"/>
                  </a:cubicBezTo>
                  <a:cubicBezTo>
                    <a:pt x="1102688" y="294830"/>
                    <a:pt x="2401807" y="230116"/>
                    <a:pt x="3906081" y="155189"/>
                  </a:cubicBezTo>
                  <a:cubicBezTo>
                    <a:pt x="5366780" y="82442"/>
                    <a:pt x="7022355" y="0"/>
                    <a:pt x="8744891" y="0"/>
                  </a:cubicBezTo>
                  <a:cubicBezTo>
                    <a:pt x="9411357" y="0"/>
                    <a:pt x="10098553" y="24659"/>
                    <a:pt x="10763119" y="48498"/>
                  </a:cubicBezTo>
                  <a:cubicBezTo>
                    <a:pt x="11436647" y="72660"/>
                    <a:pt x="12133128" y="97643"/>
                    <a:pt x="12817689" y="97643"/>
                  </a:cubicBezTo>
                  <a:cubicBezTo>
                    <a:pt x="13536649" y="97643"/>
                    <a:pt x="13963672" y="77065"/>
                    <a:pt x="14218813" y="64757"/>
                  </a:cubicBezTo>
                  <a:cubicBezTo>
                    <a:pt x="14573305" y="47656"/>
                    <a:pt x="14610359" y="45863"/>
                    <a:pt x="14617765" y="151885"/>
                  </a:cubicBezTo>
                  <a:cubicBezTo>
                    <a:pt x="14778633" y="2453241"/>
                    <a:pt x="14723139" y="5128523"/>
                    <a:pt x="14686431" y="6898821"/>
                  </a:cubicBezTo>
                  <a:cubicBezTo>
                    <a:pt x="14674965" y="7452421"/>
                    <a:pt x="14665033" y="7930512"/>
                    <a:pt x="14665033" y="8260668"/>
                  </a:cubicBezTo>
                  <a:cubicBezTo>
                    <a:pt x="14665033" y="8660375"/>
                    <a:pt x="14679953" y="8941882"/>
                    <a:pt x="14689820" y="9128165"/>
                  </a:cubicBezTo>
                  <a:cubicBezTo>
                    <a:pt x="14698415" y="9290134"/>
                    <a:pt x="14703597" y="9387885"/>
                    <a:pt x="14694226" y="9449533"/>
                  </a:cubicBezTo>
                  <a:cubicBezTo>
                    <a:pt x="14684099" y="9516298"/>
                    <a:pt x="14655640" y="9544801"/>
                    <a:pt x="14596021" y="9547910"/>
                  </a:cubicBezTo>
                  <a:cubicBezTo>
                    <a:pt x="13789330" y="9590124"/>
                    <a:pt x="13324606" y="9653910"/>
                    <a:pt x="12832589" y="9721432"/>
                  </a:cubicBezTo>
                  <a:cubicBezTo>
                    <a:pt x="12010307" y="9834276"/>
                    <a:pt x="11078312" y="9962171"/>
                    <a:pt x="8281419" y="10024726"/>
                  </a:cubicBezTo>
                  <a:cubicBezTo>
                    <a:pt x="5725785" y="10081883"/>
                    <a:pt x="3937218" y="10141760"/>
                    <a:pt x="2753708" y="10181383"/>
                  </a:cubicBezTo>
                  <a:cubicBezTo>
                    <a:pt x="1811585" y="10212952"/>
                    <a:pt x="1206248" y="10233228"/>
                    <a:pt x="813645" y="10233228"/>
                  </a:cubicBezTo>
                  <a:close/>
                  <a:moveTo>
                    <a:pt x="137353" y="284898"/>
                  </a:moveTo>
                  <a:cubicBezTo>
                    <a:pt x="117077" y="284898"/>
                    <a:pt x="101660" y="290836"/>
                    <a:pt x="89136" y="303424"/>
                  </a:cubicBezTo>
                  <a:cubicBezTo>
                    <a:pt x="15094" y="377769"/>
                    <a:pt x="31073" y="686937"/>
                    <a:pt x="62879" y="1302919"/>
                  </a:cubicBezTo>
                  <a:cubicBezTo>
                    <a:pt x="111917" y="2252319"/>
                    <a:pt x="203169" y="4019486"/>
                    <a:pt x="76418" y="7036390"/>
                  </a:cubicBezTo>
                  <a:cubicBezTo>
                    <a:pt x="36492" y="7986588"/>
                    <a:pt x="67327" y="8925493"/>
                    <a:pt x="125931" y="10042886"/>
                  </a:cubicBezTo>
                  <a:cubicBezTo>
                    <a:pt x="130703" y="10133965"/>
                    <a:pt x="195827" y="10179677"/>
                    <a:pt x="552953" y="10193108"/>
                  </a:cubicBezTo>
                  <a:cubicBezTo>
                    <a:pt x="918133" y="10206884"/>
                    <a:pt x="1569701" y="10185032"/>
                    <a:pt x="2752563" y="10145431"/>
                  </a:cubicBezTo>
                  <a:cubicBezTo>
                    <a:pt x="3936160" y="10105786"/>
                    <a:pt x="5724834" y="10045908"/>
                    <a:pt x="8280685" y="9988752"/>
                  </a:cubicBezTo>
                  <a:cubicBezTo>
                    <a:pt x="11075526" y="9926240"/>
                    <a:pt x="12006442" y="9798497"/>
                    <a:pt x="12827774" y="9685782"/>
                  </a:cubicBezTo>
                  <a:cubicBezTo>
                    <a:pt x="13320568" y="9618152"/>
                    <a:pt x="13786026" y="9554281"/>
                    <a:pt x="14594207" y="9511980"/>
                  </a:cubicBezTo>
                  <a:cubicBezTo>
                    <a:pt x="14631240" y="9510058"/>
                    <a:pt x="14650350" y="9499391"/>
                    <a:pt x="14658728" y="9444113"/>
                  </a:cubicBezTo>
                  <a:cubicBezTo>
                    <a:pt x="14667537" y="9386093"/>
                    <a:pt x="14662419" y="9289723"/>
                    <a:pt x="14653956" y="9130044"/>
                  </a:cubicBezTo>
                  <a:cubicBezTo>
                    <a:pt x="14644066" y="8943394"/>
                    <a:pt x="14629102" y="8661282"/>
                    <a:pt x="14629102" y="8260625"/>
                  </a:cubicBezTo>
                  <a:cubicBezTo>
                    <a:pt x="14629102" y="7930101"/>
                    <a:pt x="14639013" y="7451839"/>
                    <a:pt x="14650500" y="6898044"/>
                  </a:cubicBezTo>
                  <a:cubicBezTo>
                    <a:pt x="14687208" y="5128393"/>
                    <a:pt x="14742659" y="2454083"/>
                    <a:pt x="14581899" y="154346"/>
                  </a:cubicBezTo>
                  <a:cubicBezTo>
                    <a:pt x="14577214" y="87451"/>
                    <a:pt x="14576954" y="83478"/>
                    <a:pt x="14220562" y="100645"/>
                  </a:cubicBezTo>
                  <a:cubicBezTo>
                    <a:pt x="13965096" y="112953"/>
                    <a:pt x="13537535" y="133574"/>
                    <a:pt x="12817712" y="133574"/>
                  </a:cubicBezTo>
                  <a:cubicBezTo>
                    <a:pt x="12132502" y="133574"/>
                    <a:pt x="11435698" y="108569"/>
                    <a:pt x="10761846" y="84385"/>
                  </a:cubicBezTo>
                  <a:cubicBezTo>
                    <a:pt x="10097603" y="60547"/>
                    <a:pt x="9410731" y="35909"/>
                    <a:pt x="8744912" y="35909"/>
                  </a:cubicBezTo>
                  <a:cubicBezTo>
                    <a:pt x="7023284" y="35909"/>
                    <a:pt x="5368183" y="118351"/>
                    <a:pt x="3907894" y="191055"/>
                  </a:cubicBezTo>
                  <a:cubicBezTo>
                    <a:pt x="2402671" y="266025"/>
                    <a:pt x="1102710" y="330761"/>
                    <a:pt x="142622" y="284962"/>
                  </a:cubicBezTo>
                  <a:cubicBezTo>
                    <a:pt x="140830" y="284941"/>
                    <a:pt x="139059" y="284898"/>
                    <a:pt x="137353" y="284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3011578">
            <a:off x="-412579" y="4245502"/>
            <a:ext cx="2187096" cy="768394"/>
            <a:chOff x="-825446" y="8490835"/>
            <a:chExt cx="4374219" cy="1536797"/>
          </a:xfrm>
        </p:grpSpPr>
        <p:sp>
          <p:nvSpPr>
            <p:cNvPr id="2096" name="Google Shape;2096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15"/>
          <p:cNvSpPr txBox="1"/>
          <p:nvPr/>
        </p:nvSpPr>
        <p:spPr>
          <a:xfrm>
            <a:off x="1344240" y="1829732"/>
            <a:ext cx="676592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PENGENALAN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IF ELSE</a:t>
            </a:r>
            <a:endParaRPr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101" name="Google Shape;2101;p15"/>
          <p:cNvGrpSpPr/>
          <p:nvPr/>
        </p:nvGrpSpPr>
        <p:grpSpPr>
          <a:xfrm>
            <a:off x="7245234" y="967688"/>
            <a:ext cx="1745704" cy="1604062"/>
            <a:chOff x="14490469" y="1935376"/>
            <a:chExt cx="3491409" cy="3208124"/>
          </a:xfrm>
        </p:grpSpPr>
        <p:sp>
          <p:nvSpPr>
            <p:cNvPr id="2102" name="Google Shape;2102;p15"/>
            <p:cNvSpPr/>
            <p:nvPr/>
          </p:nvSpPr>
          <p:spPr>
            <a:xfrm>
              <a:off x="14490469" y="2995472"/>
              <a:ext cx="1656330" cy="1568674"/>
            </a:xfrm>
            <a:custGeom>
              <a:avLst/>
              <a:gdLst/>
              <a:ahLst/>
              <a:cxnLst/>
              <a:rect l="l" t="t" r="r" b="b"/>
              <a:pathLst>
                <a:path w="1656330" h="1568674" extrusionOk="0">
                  <a:moveTo>
                    <a:pt x="178959" y="995015"/>
                  </a:moveTo>
                  <a:cubicBezTo>
                    <a:pt x="189736" y="849719"/>
                    <a:pt x="176722" y="843059"/>
                    <a:pt x="101950" y="724936"/>
                  </a:cubicBezTo>
                  <a:cubicBezTo>
                    <a:pt x="-134231" y="351863"/>
                    <a:pt x="50573" y="25681"/>
                    <a:pt x="546310" y="1389"/>
                  </a:cubicBezTo>
                  <a:cubicBezTo>
                    <a:pt x="836485" y="-13965"/>
                    <a:pt x="1064671" y="99910"/>
                    <a:pt x="1314213" y="248748"/>
                  </a:cubicBezTo>
                  <a:cubicBezTo>
                    <a:pt x="2541080" y="969818"/>
                    <a:pt x="65049" y="2351942"/>
                    <a:pt x="178959" y="995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021394" y="1935376"/>
              <a:ext cx="1642033" cy="1588825"/>
            </a:xfrm>
            <a:custGeom>
              <a:avLst/>
              <a:gdLst/>
              <a:ahLst/>
              <a:cxnLst/>
              <a:rect l="l" t="t" r="r" b="b"/>
              <a:pathLst>
                <a:path w="1642033" h="1588825" extrusionOk="0">
                  <a:moveTo>
                    <a:pt x="1634471" y="466179"/>
                  </a:moveTo>
                  <a:cubicBezTo>
                    <a:pt x="1681297" y="865071"/>
                    <a:pt x="1511393" y="1431150"/>
                    <a:pt x="1104845" y="1557198"/>
                  </a:cubicBezTo>
                  <a:cubicBezTo>
                    <a:pt x="385781" y="1780034"/>
                    <a:pt x="-200967" y="766030"/>
                    <a:pt x="65455" y="372463"/>
                  </a:cubicBezTo>
                  <a:cubicBezTo>
                    <a:pt x="301079" y="33275"/>
                    <a:pt x="625200" y="420335"/>
                    <a:pt x="818395" y="211557"/>
                  </a:cubicBezTo>
                  <a:cubicBezTo>
                    <a:pt x="1178847" y="-173059"/>
                    <a:pt x="1640901" y="-603"/>
                    <a:pt x="1634471" y="466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5608972" y="3395529"/>
              <a:ext cx="1628072" cy="1747971"/>
            </a:xfrm>
            <a:custGeom>
              <a:avLst/>
              <a:gdLst/>
              <a:ahLst/>
              <a:cxnLst/>
              <a:rect l="l" t="t" r="r" b="b"/>
              <a:pathLst>
                <a:path w="1628072" h="1747971" extrusionOk="0">
                  <a:moveTo>
                    <a:pt x="1553432" y="1532680"/>
                  </a:moveTo>
                  <a:cubicBezTo>
                    <a:pt x="1456100" y="1706445"/>
                    <a:pt x="1264154" y="1790638"/>
                    <a:pt x="1073389" y="1726579"/>
                  </a:cubicBezTo>
                  <a:cubicBezTo>
                    <a:pt x="978487" y="1694542"/>
                    <a:pt x="889117" y="1635134"/>
                    <a:pt x="787740" y="1632439"/>
                  </a:cubicBezTo>
                  <a:cubicBezTo>
                    <a:pt x="671739" y="1628930"/>
                    <a:pt x="561265" y="1679978"/>
                    <a:pt x="447450" y="1696929"/>
                  </a:cubicBezTo>
                  <a:cubicBezTo>
                    <a:pt x="254851" y="1725539"/>
                    <a:pt x="60117" y="1655673"/>
                    <a:pt x="10912" y="1449512"/>
                  </a:cubicBezTo>
                  <a:cubicBezTo>
                    <a:pt x="-52165" y="1182988"/>
                    <a:pt x="170527" y="428707"/>
                    <a:pt x="362453" y="194135"/>
                  </a:cubicBezTo>
                  <a:cubicBezTo>
                    <a:pt x="945976" y="-517792"/>
                    <a:pt x="1902517" y="911606"/>
                    <a:pt x="1553432" y="1532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169088" y="2512201"/>
              <a:ext cx="1812790" cy="1576956"/>
            </a:xfrm>
            <a:custGeom>
              <a:avLst/>
              <a:gdLst/>
              <a:ahLst/>
              <a:cxnLst/>
              <a:rect l="l" t="t" r="r" b="b"/>
              <a:pathLst>
                <a:path w="1812790" h="1576956" extrusionOk="0">
                  <a:moveTo>
                    <a:pt x="1669984" y="1160791"/>
                  </a:moveTo>
                  <a:cubicBezTo>
                    <a:pt x="1687909" y="1419962"/>
                    <a:pt x="1511286" y="1563551"/>
                    <a:pt x="1296563" y="1576384"/>
                  </a:cubicBezTo>
                  <a:cubicBezTo>
                    <a:pt x="1026070" y="1593008"/>
                    <a:pt x="108905" y="1244061"/>
                    <a:pt x="17760" y="961894"/>
                  </a:cubicBezTo>
                  <a:cubicBezTo>
                    <a:pt x="-62480" y="716934"/>
                    <a:pt x="145345" y="521604"/>
                    <a:pt x="317494" y="385522"/>
                  </a:cubicBezTo>
                  <a:cubicBezTo>
                    <a:pt x="1185172" y="-298501"/>
                    <a:pt x="1848704" y="45416"/>
                    <a:pt x="1811283" y="510190"/>
                  </a:cubicBezTo>
                  <a:cubicBezTo>
                    <a:pt x="1802237" y="628326"/>
                    <a:pt x="1733806" y="723581"/>
                    <a:pt x="1684582" y="828006"/>
                  </a:cubicBezTo>
                  <a:cubicBezTo>
                    <a:pt x="1632300" y="938840"/>
                    <a:pt x="1663169" y="1042950"/>
                    <a:pt x="1669984" y="1160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5663164" y="3090732"/>
              <a:ext cx="1082767" cy="700033"/>
            </a:xfrm>
            <a:custGeom>
              <a:avLst/>
              <a:gdLst/>
              <a:ahLst/>
              <a:cxnLst/>
              <a:rect l="l" t="t" r="r" b="b"/>
              <a:pathLst>
                <a:path w="1082767" h="700033" extrusionOk="0">
                  <a:moveTo>
                    <a:pt x="846683" y="513312"/>
                  </a:moveTo>
                  <a:cubicBezTo>
                    <a:pt x="797325" y="516045"/>
                    <a:pt x="757314" y="508730"/>
                    <a:pt x="750781" y="561254"/>
                  </a:cubicBezTo>
                  <a:cubicBezTo>
                    <a:pt x="749454" y="571937"/>
                    <a:pt x="757833" y="696290"/>
                    <a:pt x="648154" y="699979"/>
                  </a:cubicBezTo>
                  <a:cubicBezTo>
                    <a:pt x="546110" y="702982"/>
                    <a:pt x="504739" y="579700"/>
                    <a:pt x="488635" y="559483"/>
                  </a:cubicBezTo>
                  <a:cubicBezTo>
                    <a:pt x="461933" y="525669"/>
                    <a:pt x="431936" y="543577"/>
                    <a:pt x="397983" y="556660"/>
                  </a:cubicBezTo>
                  <a:cubicBezTo>
                    <a:pt x="304870" y="592867"/>
                    <a:pt x="214783" y="555903"/>
                    <a:pt x="232964" y="445485"/>
                  </a:cubicBezTo>
                  <a:cubicBezTo>
                    <a:pt x="239542" y="391300"/>
                    <a:pt x="249242" y="397011"/>
                    <a:pt x="187350" y="378737"/>
                  </a:cubicBezTo>
                  <a:cubicBezTo>
                    <a:pt x="111495" y="359251"/>
                    <a:pt x="6444" y="368728"/>
                    <a:pt x="238" y="294165"/>
                  </a:cubicBezTo>
                  <a:cubicBezTo>
                    <a:pt x="-3704" y="250470"/>
                    <a:pt x="39653" y="131391"/>
                    <a:pt x="250832" y="142959"/>
                  </a:cubicBezTo>
                  <a:cubicBezTo>
                    <a:pt x="309691" y="145366"/>
                    <a:pt x="308217" y="145956"/>
                    <a:pt x="302408" y="137473"/>
                  </a:cubicBezTo>
                  <a:cubicBezTo>
                    <a:pt x="252422" y="19132"/>
                    <a:pt x="466286" y="-107229"/>
                    <a:pt x="560791" y="150993"/>
                  </a:cubicBezTo>
                  <a:cubicBezTo>
                    <a:pt x="610239" y="129928"/>
                    <a:pt x="663591" y="109794"/>
                    <a:pt x="713385" y="117981"/>
                  </a:cubicBezTo>
                  <a:cubicBezTo>
                    <a:pt x="767097" y="128074"/>
                    <a:pt x="814365" y="170421"/>
                    <a:pt x="829617" y="223875"/>
                  </a:cubicBezTo>
                  <a:cubicBezTo>
                    <a:pt x="837778" y="254987"/>
                    <a:pt x="825418" y="280492"/>
                    <a:pt x="862499" y="285901"/>
                  </a:cubicBezTo>
                  <a:cubicBezTo>
                    <a:pt x="890297" y="289538"/>
                    <a:pt x="1046418" y="244785"/>
                    <a:pt x="1077723" y="357474"/>
                  </a:cubicBezTo>
                  <a:cubicBezTo>
                    <a:pt x="1115413" y="495500"/>
                    <a:pt x="932353" y="506446"/>
                    <a:pt x="846683" y="51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5"/>
            <p:cNvGrpSpPr/>
            <p:nvPr/>
          </p:nvGrpSpPr>
          <p:grpSpPr>
            <a:xfrm>
              <a:off x="15401158" y="2732476"/>
              <a:ext cx="1606732" cy="821927"/>
              <a:chOff x="15401158" y="2732476"/>
              <a:chExt cx="1606732" cy="821927"/>
            </a:xfrm>
          </p:grpSpPr>
          <p:sp>
            <p:nvSpPr>
              <p:cNvPr id="2108" name="Google Shape;2108;p15"/>
              <p:cNvSpPr/>
              <p:nvPr/>
            </p:nvSpPr>
            <p:spPr>
              <a:xfrm>
                <a:off x="16170350" y="2732476"/>
                <a:ext cx="243123" cy="797003"/>
              </a:xfrm>
              <a:custGeom>
                <a:avLst/>
                <a:gdLst/>
                <a:ahLst/>
                <a:cxnLst/>
                <a:rect l="l" t="t" r="r" b="b"/>
                <a:pathLst>
                  <a:path w="243123" h="797003" extrusionOk="0">
                    <a:moveTo>
                      <a:pt x="199308" y="27228"/>
                    </a:moveTo>
                    <a:cubicBezTo>
                      <a:pt x="108611" y="-54265"/>
                      <a:pt x="-5716" y="66457"/>
                      <a:pt x="78634" y="136926"/>
                    </a:cubicBezTo>
                    <a:cubicBezTo>
                      <a:pt x="99540" y="154391"/>
                      <a:pt x="126530" y="164112"/>
                      <a:pt x="125466" y="215853"/>
                    </a:cubicBezTo>
                    <a:cubicBezTo>
                      <a:pt x="74351" y="397233"/>
                      <a:pt x="-19051" y="568194"/>
                      <a:pt x="3433" y="761246"/>
                    </a:cubicBezTo>
                    <a:cubicBezTo>
                      <a:pt x="10715" y="823785"/>
                      <a:pt x="66190" y="796144"/>
                      <a:pt x="72421" y="740746"/>
                    </a:cubicBezTo>
                    <a:cubicBezTo>
                      <a:pt x="104367" y="456866"/>
                      <a:pt x="338510" y="152300"/>
                      <a:pt x="199308" y="27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16255200" y="3129083"/>
                <a:ext cx="752690" cy="421249"/>
              </a:xfrm>
              <a:custGeom>
                <a:avLst/>
                <a:gdLst/>
                <a:ahLst/>
                <a:cxnLst/>
                <a:rect l="l" t="t" r="r" b="b"/>
                <a:pathLst>
                  <a:path w="752690" h="421249" extrusionOk="0">
                    <a:moveTo>
                      <a:pt x="585077" y="29756"/>
                    </a:moveTo>
                    <a:cubicBezTo>
                      <a:pt x="564068" y="47285"/>
                      <a:pt x="548675" y="75767"/>
                      <a:pt x="522672" y="85988"/>
                    </a:cubicBezTo>
                    <a:cubicBezTo>
                      <a:pt x="497580" y="95850"/>
                      <a:pt x="113855" y="79713"/>
                      <a:pt x="4939" y="354367"/>
                    </a:cubicBezTo>
                    <a:cubicBezTo>
                      <a:pt x="-12781" y="399056"/>
                      <a:pt x="16985" y="468679"/>
                      <a:pt x="97398" y="374161"/>
                    </a:cubicBezTo>
                    <a:cubicBezTo>
                      <a:pt x="278150" y="161700"/>
                      <a:pt x="594629" y="280696"/>
                      <a:pt x="706674" y="191163"/>
                    </a:cubicBezTo>
                    <a:cubicBezTo>
                      <a:pt x="819906" y="100688"/>
                      <a:pt x="702866" y="-68566"/>
                      <a:pt x="585077" y="297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15401158" y="3115623"/>
                <a:ext cx="743185" cy="438780"/>
              </a:xfrm>
              <a:custGeom>
                <a:avLst/>
                <a:gdLst/>
                <a:ahLst/>
                <a:cxnLst/>
                <a:rect l="l" t="t" r="r" b="b"/>
                <a:pathLst>
                  <a:path w="743185" h="438780" extrusionOk="0">
                    <a:moveTo>
                      <a:pt x="701167" y="301361"/>
                    </a:moveTo>
                    <a:cubicBezTo>
                      <a:pt x="526814" y="25571"/>
                      <a:pt x="255776" y="109290"/>
                      <a:pt x="206853" y="75778"/>
                    </a:cubicBezTo>
                    <a:cubicBezTo>
                      <a:pt x="203347" y="73379"/>
                      <a:pt x="107823" y="-49730"/>
                      <a:pt x="28159" y="22908"/>
                    </a:cubicBezTo>
                    <a:cubicBezTo>
                      <a:pt x="-39951" y="85024"/>
                      <a:pt x="22428" y="213747"/>
                      <a:pt x="140923" y="215717"/>
                    </a:cubicBezTo>
                    <a:cubicBezTo>
                      <a:pt x="205699" y="216795"/>
                      <a:pt x="365250" y="159440"/>
                      <a:pt x="532289" y="285224"/>
                    </a:cubicBezTo>
                    <a:cubicBezTo>
                      <a:pt x="637038" y="364105"/>
                      <a:pt x="721214" y="497326"/>
                      <a:pt x="742166" y="410398"/>
                    </a:cubicBezTo>
                    <a:cubicBezTo>
                      <a:pt x="749275" y="380877"/>
                      <a:pt x="717464" y="327141"/>
                      <a:pt x="701167" y="301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5"/>
            <p:cNvGrpSpPr/>
            <p:nvPr/>
          </p:nvGrpSpPr>
          <p:grpSpPr>
            <a:xfrm>
              <a:off x="15838400" y="3661748"/>
              <a:ext cx="1021516" cy="436486"/>
              <a:chOff x="15838400" y="3661748"/>
              <a:chExt cx="1021516" cy="436486"/>
            </a:xfrm>
          </p:grpSpPr>
          <p:sp>
            <p:nvSpPr>
              <p:cNvPr id="2112" name="Google Shape;2112;p15"/>
              <p:cNvSpPr/>
              <p:nvPr/>
            </p:nvSpPr>
            <p:spPr>
              <a:xfrm>
                <a:off x="15838400" y="3727369"/>
                <a:ext cx="173295" cy="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295" h="370865" extrusionOk="0">
                    <a:moveTo>
                      <a:pt x="122607" y="13867"/>
                    </a:moveTo>
                    <a:cubicBezTo>
                      <a:pt x="-96892" y="407651"/>
                      <a:pt x="41649" y="394883"/>
                      <a:pt x="59555" y="347139"/>
                    </a:cubicBezTo>
                    <a:cubicBezTo>
                      <a:pt x="92078" y="260424"/>
                      <a:pt x="98028" y="191565"/>
                      <a:pt x="170260" y="40988"/>
                    </a:cubicBezTo>
                    <a:cubicBezTo>
                      <a:pt x="185384" y="9446"/>
                      <a:pt x="139968" y="-17284"/>
                      <a:pt x="122607" y="138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16583134" y="3661748"/>
                <a:ext cx="276782" cy="261270"/>
              </a:xfrm>
              <a:custGeom>
                <a:avLst/>
                <a:gdLst/>
                <a:ahLst/>
                <a:cxnLst/>
                <a:rect l="l" t="t" r="r" b="b"/>
                <a:pathLst>
                  <a:path w="276782" h="261270" extrusionOk="0">
                    <a:moveTo>
                      <a:pt x="41713" y="3641"/>
                    </a:moveTo>
                    <a:cubicBezTo>
                      <a:pt x="28660" y="-4187"/>
                      <a:pt x="10703" y="1190"/>
                      <a:pt x="3299" y="14208"/>
                    </a:cubicBezTo>
                    <a:cubicBezTo>
                      <a:pt x="-23185" y="60752"/>
                      <a:pt x="115966" y="92743"/>
                      <a:pt x="200565" y="223551"/>
                    </a:cubicBezTo>
                    <a:cubicBezTo>
                      <a:pt x="265906" y="324658"/>
                      <a:pt x="390709" y="212791"/>
                      <a:pt x="41713" y="3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4" name="Google Shape;2114;p15"/>
            <p:cNvSpPr/>
            <p:nvPr/>
          </p:nvSpPr>
          <p:spPr>
            <a:xfrm>
              <a:off x="15356147" y="2928510"/>
              <a:ext cx="298588" cy="146468"/>
            </a:xfrm>
            <a:custGeom>
              <a:avLst/>
              <a:gdLst/>
              <a:ahLst/>
              <a:cxnLst/>
              <a:rect l="l" t="t" r="r" b="b"/>
              <a:pathLst>
                <a:path w="298588" h="146468" extrusionOk="0">
                  <a:moveTo>
                    <a:pt x="280080" y="77674"/>
                  </a:moveTo>
                  <a:cubicBezTo>
                    <a:pt x="209219" y="42000"/>
                    <a:pt x="10068" y="-47141"/>
                    <a:pt x="457" y="31451"/>
                  </a:cubicBezTo>
                  <a:cubicBezTo>
                    <a:pt x="-7120" y="93451"/>
                    <a:pt x="79691" y="69403"/>
                    <a:pt x="243569" y="141920"/>
                  </a:cubicBezTo>
                  <a:cubicBezTo>
                    <a:pt x="294658" y="164524"/>
                    <a:pt x="317456" y="96493"/>
                    <a:pt x="280080" y="77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570569" y="2798709"/>
              <a:ext cx="287176" cy="236611"/>
            </a:xfrm>
            <a:custGeom>
              <a:avLst/>
              <a:gdLst/>
              <a:ahLst/>
              <a:cxnLst/>
              <a:rect l="l" t="t" r="r" b="b"/>
              <a:pathLst>
                <a:path w="287176" h="236611" extrusionOk="0">
                  <a:moveTo>
                    <a:pt x="249154" y="3348"/>
                  </a:moveTo>
                  <a:cubicBezTo>
                    <a:pt x="-99874" y="184132"/>
                    <a:pt x="-6959" y="288653"/>
                    <a:pt x="81282" y="210240"/>
                  </a:cubicBezTo>
                  <a:cubicBezTo>
                    <a:pt x="82923" y="208784"/>
                    <a:pt x="164183" y="124307"/>
                    <a:pt x="275414" y="47120"/>
                  </a:cubicBezTo>
                  <a:cubicBezTo>
                    <a:pt x="302385" y="28391"/>
                    <a:pt x="278440" y="-11820"/>
                    <a:pt x="249154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845027" y="3645579"/>
              <a:ext cx="594537" cy="287735"/>
            </a:xfrm>
            <a:custGeom>
              <a:avLst/>
              <a:gdLst/>
              <a:ahLst/>
              <a:cxnLst/>
              <a:rect l="l" t="t" r="r" b="b"/>
              <a:pathLst>
                <a:path w="594537" h="287735" extrusionOk="0">
                  <a:moveTo>
                    <a:pt x="554698" y="920"/>
                  </a:moveTo>
                  <a:cubicBezTo>
                    <a:pt x="382710" y="40207"/>
                    <a:pt x="109249" y="141398"/>
                    <a:pt x="9917" y="227221"/>
                  </a:cubicBezTo>
                  <a:cubicBezTo>
                    <a:pt x="-15637" y="249306"/>
                    <a:pt x="12609" y="299096"/>
                    <a:pt x="44677" y="285385"/>
                  </a:cubicBezTo>
                  <a:cubicBezTo>
                    <a:pt x="139131" y="245001"/>
                    <a:pt x="270678" y="135392"/>
                    <a:pt x="572213" y="61695"/>
                  </a:cubicBezTo>
                  <a:cubicBezTo>
                    <a:pt x="611801" y="52019"/>
                    <a:pt x="594222" y="-8107"/>
                    <a:pt x="554698" y="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7241923" y="3173528"/>
              <a:ext cx="460563" cy="131133"/>
            </a:xfrm>
            <a:custGeom>
              <a:avLst/>
              <a:gdLst/>
              <a:ahLst/>
              <a:cxnLst/>
              <a:rect l="l" t="t" r="r" b="b"/>
              <a:pathLst>
                <a:path w="460563" h="131133" extrusionOk="0">
                  <a:moveTo>
                    <a:pt x="441234" y="17572"/>
                  </a:moveTo>
                  <a:cubicBezTo>
                    <a:pt x="308661" y="-12963"/>
                    <a:pt x="159253" y="-2966"/>
                    <a:pt x="30994" y="41832"/>
                  </a:cubicBezTo>
                  <a:cubicBezTo>
                    <a:pt x="-23589" y="60901"/>
                    <a:pt x="-317" y="145679"/>
                    <a:pt x="56106" y="128965"/>
                  </a:cubicBezTo>
                  <a:cubicBezTo>
                    <a:pt x="222472" y="79688"/>
                    <a:pt x="291941" y="74426"/>
                    <a:pt x="434772" y="70031"/>
                  </a:cubicBezTo>
                  <a:cubicBezTo>
                    <a:pt x="464141" y="69127"/>
                    <a:pt x="471257" y="24495"/>
                    <a:pt x="441234" y="175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5691519" y="2347592"/>
              <a:ext cx="313150" cy="624604"/>
            </a:xfrm>
            <a:custGeom>
              <a:avLst/>
              <a:gdLst/>
              <a:ahLst/>
              <a:cxnLst/>
              <a:rect l="l" t="t" r="r" b="b"/>
              <a:pathLst>
                <a:path w="313150" h="624604" extrusionOk="0">
                  <a:moveTo>
                    <a:pt x="54446" y="12713"/>
                  </a:moveTo>
                  <a:cubicBezTo>
                    <a:pt x="33001" y="-17007"/>
                    <a:pt x="-15389" y="10538"/>
                    <a:pt x="4838" y="42523"/>
                  </a:cubicBezTo>
                  <a:cubicBezTo>
                    <a:pt x="134552" y="247593"/>
                    <a:pt x="182987" y="389424"/>
                    <a:pt x="249565" y="601551"/>
                  </a:cubicBezTo>
                  <a:cubicBezTo>
                    <a:pt x="262400" y="642455"/>
                    <a:pt x="319996" y="624258"/>
                    <a:pt x="312476" y="583393"/>
                  </a:cubicBezTo>
                  <a:cubicBezTo>
                    <a:pt x="274728" y="378137"/>
                    <a:pt x="175870" y="180960"/>
                    <a:pt x="54446" y="12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276702" y="3814171"/>
              <a:ext cx="264521" cy="976943"/>
            </a:xfrm>
            <a:custGeom>
              <a:avLst/>
              <a:gdLst/>
              <a:ahLst/>
              <a:cxnLst/>
              <a:rect l="l" t="t" r="r" b="b"/>
              <a:pathLst>
                <a:path w="264521" h="976943" extrusionOk="0">
                  <a:moveTo>
                    <a:pt x="51201" y="11611"/>
                  </a:moveTo>
                  <a:cubicBezTo>
                    <a:pt x="34956" y="-11917"/>
                    <a:pt x="-10100" y="2879"/>
                    <a:pt x="2055" y="33035"/>
                  </a:cubicBezTo>
                  <a:cubicBezTo>
                    <a:pt x="246731" y="640005"/>
                    <a:pt x="143648" y="834848"/>
                    <a:pt x="180896" y="935948"/>
                  </a:cubicBezTo>
                  <a:cubicBezTo>
                    <a:pt x="260251" y="1151380"/>
                    <a:pt x="367450" y="469635"/>
                    <a:pt x="51201" y="1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83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99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2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5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2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3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6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4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5"/>
          <p:cNvGrpSpPr/>
          <p:nvPr/>
        </p:nvGrpSpPr>
        <p:grpSpPr>
          <a:xfrm rot="-80445">
            <a:off x="942698" y="514272"/>
            <a:ext cx="7683245" cy="5398643"/>
            <a:chOff x="1885112" y="1028695"/>
            <a:chExt cx="15365356" cy="10796489"/>
          </a:xfrm>
        </p:grpSpPr>
        <p:sp>
          <p:nvSpPr>
            <p:cNvPr id="2092" name="Google Shape;2092;p15"/>
            <p:cNvSpPr/>
            <p:nvPr/>
          </p:nvSpPr>
          <p:spPr>
            <a:xfrm>
              <a:off x="1885112" y="1028695"/>
              <a:ext cx="15365356" cy="10796489"/>
            </a:xfrm>
            <a:custGeom>
              <a:avLst/>
              <a:gdLst/>
              <a:ahLst/>
              <a:cxnLst/>
              <a:rect l="l" t="t" r="r" b="b"/>
              <a:pathLst>
                <a:path w="15365356" h="10796489" extrusionOk="0">
                  <a:moveTo>
                    <a:pt x="15080697" y="4064"/>
                  </a:moveTo>
                  <a:cubicBezTo>
                    <a:pt x="15494332" y="2953296"/>
                    <a:pt x="14729595" y="3413075"/>
                    <a:pt x="15365357" y="10287992"/>
                  </a:cubicBezTo>
                  <a:cubicBezTo>
                    <a:pt x="14800182" y="10388076"/>
                    <a:pt x="14209010" y="10303280"/>
                    <a:pt x="13629455" y="10303280"/>
                  </a:cubicBezTo>
                  <a:cubicBezTo>
                    <a:pt x="12506233" y="10303280"/>
                    <a:pt x="9231811" y="10729827"/>
                    <a:pt x="6381627" y="10729827"/>
                  </a:cubicBezTo>
                  <a:cubicBezTo>
                    <a:pt x="4355732" y="10729827"/>
                    <a:pt x="2327592" y="10613117"/>
                    <a:pt x="300099" y="10762649"/>
                  </a:cubicBezTo>
                  <a:cubicBezTo>
                    <a:pt x="219428" y="11074451"/>
                    <a:pt x="0" y="9220307"/>
                    <a:pt x="0" y="5668157"/>
                  </a:cubicBezTo>
                  <a:cubicBezTo>
                    <a:pt x="0" y="4528675"/>
                    <a:pt x="32022" y="2795300"/>
                    <a:pt x="32022" y="2211923"/>
                  </a:cubicBezTo>
                  <a:cubicBezTo>
                    <a:pt x="32022" y="1946826"/>
                    <a:pt x="-25372" y="292503"/>
                    <a:pt x="54803" y="192290"/>
                  </a:cubicBezTo>
                  <a:cubicBezTo>
                    <a:pt x="1214583" y="221030"/>
                    <a:pt x="2261215" y="42521"/>
                    <a:pt x="3550207" y="42521"/>
                  </a:cubicBezTo>
                  <a:cubicBezTo>
                    <a:pt x="5736710" y="42521"/>
                    <a:pt x="7924120" y="163744"/>
                    <a:pt x="10113063" y="163744"/>
                  </a:cubicBezTo>
                  <a:cubicBezTo>
                    <a:pt x="12364496" y="163723"/>
                    <a:pt x="13425186" y="-30225"/>
                    <a:pt x="15080697" y="4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2601572" y="1669926"/>
              <a:ext cx="13931388" cy="9191948"/>
            </a:xfrm>
            <a:custGeom>
              <a:avLst/>
              <a:gdLst/>
              <a:ahLst/>
              <a:cxnLst/>
              <a:rect l="l" t="t" r="r" b="b"/>
              <a:pathLst>
                <a:path w="13931388" h="9191948" extrusionOk="0">
                  <a:moveTo>
                    <a:pt x="5656465" y="9191949"/>
                  </a:moveTo>
                  <a:cubicBezTo>
                    <a:pt x="4385849" y="9191949"/>
                    <a:pt x="3084484" y="9146733"/>
                    <a:pt x="1790137" y="9146733"/>
                  </a:cubicBezTo>
                  <a:cubicBezTo>
                    <a:pt x="174120" y="9146733"/>
                    <a:pt x="131236" y="9228959"/>
                    <a:pt x="121066" y="9089252"/>
                  </a:cubicBezTo>
                  <a:cubicBezTo>
                    <a:pt x="-80807" y="6320819"/>
                    <a:pt x="30743" y="2543520"/>
                    <a:pt x="30743" y="1304710"/>
                  </a:cubicBezTo>
                  <a:cubicBezTo>
                    <a:pt x="30743" y="332768"/>
                    <a:pt x="-48374" y="184597"/>
                    <a:pt x="99883" y="177147"/>
                  </a:cubicBezTo>
                  <a:cubicBezTo>
                    <a:pt x="2144327" y="74559"/>
                    <a:pt x="1337980" y="-30167"/>
                    <a:pt x="6096292" y="101680"/>
                  </a:cubicBezTo>
                  <a:cubicBezTo>
                    <a:pt x="13022213" y="293555"/>
                    <a:pt x="13817372" y="-192006"/>
                    <a:pt x="13832855" y="90905"/>
                  </a:cubicBezTo>
                  <a:cubicBezTo>
                    <a:pt x="13975714" y="2702854"/>
                    <a:pt x="13499633" y="3543835"/>
                    <a:pt x="13931060" y="8666009"/>
                  </a:cubicBezTo>
                  <a:cubicBezTo>
                    <a:pt x="13935595" y="8719797"/>
                    <a:pt x="13892733" y="8768273"/>
                    <a:pt x="13834086" y="8765596"/>
                  </a:cubicBezTo>
                  <a:cubicBezTo>
                    <a:pt x="12028591" y="8683046"/>
                    <a:pt x="8984069" y="9191949"/>
                    <a:pt x="5656465" y="9191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2153728" y="1304938"/>
              <a:ext cx="14726272" cy="10233227"/>
            </a:xfrm>
            <a:custGeom>
              <a:avLst/>
              <a:gdLst/>
              <a:ahLst/>
              <a:cxnLst/>
              <a:rect l="l" t="t" r="r" b="b"/>
              <a:pathLst>
                <a:path w="14726272" h="10233227" extrusionOk="0">
                  <a:moveTo>
                    <a:pt x="813645" y="10233228"/>
                  </a:moveTo>
                  <a:cubicBezTo>
                    <a:pt x="713000" y="10233228"/>
                    <a:pt x="626347" y="10231889"/>
                    <a:pt x="551571" y="10229082"/>
                  </a:cubicBezTo>
                  <a:cubicBezTo>
                    <a:pt x="204529" y="10216018"/>
                    <a:pt x="96694" y="10172962"/>
                    <a:pt x="89957" y="10044786"/>
                  </a:cubicBezTo>
                  <a:cubicBezTo>
                    <a:pt x="31310" y="8926379"/>
                    <a:pt x="454" y="7986524"/>
                    <a:pt x="40444" y="7034900"/>
                  </a:cubicBezTo>
                  <a:cubicBezTo>
                    <a:pt x="167108" y="4019681"/>
                    <a:pt x="75921" y="2253593"/>
                    <a:pt x="26927" y="1304776"/>
                  </a:cubicBezTo>
                  <a:cubicBezTo>
                    <a:pt x="-7449" y="639173"/>
                    <a:pt x="-21657" y="363690"/>
                    <a:pt x="63635" y="278031"/>
                  </a:cubicBezTo>
                  <a:cubicBezTo>
                    <a:pt x="84321" y="257280"/>
                    <a:pt x="111506" y="247520"/>
                    <a:pt x="144306" y="249096"/>
                  </a:cubicBezTo>
                  <a:cubicBezTo>
                    <a:pt x="1102688" y="294830"/>
                    <a:pt x="2401807" y="230116"/>
                    <a:pt x="3906081" y="155189"/>
                  </a:cubicBezTo>
                  <a:cubicBezTo>
                    <a:pt x="5366780" y="82442"/>
                    <a:pt x="7022355" y="0"/>
                    <a:pt x="8744891" y="0"/>
                  </a:cubicBezTo>
                  <a:cubicBezTo>
                    <a:pt x="9411357" y="0"/>
                    <a:pt x="10098553" y="24659"/>
                    <a:pt x="10763119" y="48498"/>
                  </a:cubicBezTo>
                  <a:cubicBezTo>
                    <a:pt x="11436647" y="72660"/>
                    <a:pt x="12133128" y="97643"/>
                    <a:pt x="12817689" y="97643"/>
                  </a:cubicBezTo>
                  <a:cubicBezTo>
                    <a:pt x="13536649" y="97643"/>
                    <a:pt x="13963672" y="77065"/>
                    <a:pt x="14218813" y="64757"/>
                  </a:cubicBezTo>
                  <a:cubicBezTo>
                    <a:pt x="14573305" y="47656"/>
                    <a:pt x="14610359" y="45863"/>
                    <a:pt x="14617765" y="151885"/>
                  </a:cubicBezTo>
                  <a:cubicBezTo>
                    <a:pt x="14778633" y="2453241"/>
                    <a:pt x="14723139" y="5128523"/>
                    <a:pt x="14686431" y="6898821"/>
                  </a:cubicBezTo>
                  <a:cubicBezTo>
                    <a:pt x="14674965" y="7452421"/>
                    <a:pt x="14665033" y="7930512"/>
                    <a:pt x="14665033" y="8260668"/>
                  </a:cubicBezTo>
                  <a:cubicBezTo>
                    <a:pt x="14665033" y="8660375"/>
                    <a:pt x="14679953" y="8941882"/>
                    <a:pt x="14689820" y="9128165"/>
                  </a:cubicBezTo>
                  <a:cubicBezTo>
                    <a:pt x="14698415" y="9290134"/>
                    <a:pt x="14703597" y="9387885"/>
                    <a:pt x="14694226" y="9449533"/>
                  </a:cubicBezTo>
                  <a:cubicBezTo>
                    <a:pt x="14684099" y="9516298"/>
                    <a:pt x="14655640" y="9544801"/>
                    <a:pt x="14596021" y="9547910"/>
                  </a:cubicBezTo>
                  <a:cubicBezTo>
                    <a:pt x="13789330" y="9590124"/>
                    <a:pt x="13324606" y="9653910"/>
                    <a:pt x="12832589" y="9721432"/>
                  </a:cubicBezTo>
                  <a:cubicBezTo>
                    <a:pt x="12010307" y="9834276"/>
                    <a:pt x="11078312" y="9962171"/>
                    <a:pt x="8281419" y="10024726"/>
                  </a:cubicBezTo>
                  <a:cubicBezTo>
                    <a:pt x="5725785" y="10081883"/>
                    <a:pt x="3937218" y="10141760"/>
                    <a:pt x="2753708" y="10181383"/>
                  </a:cubicBezTo>
                  <a:cubicBezTo>
                    <a:pt x="1811585" y="10212952"/>
                    <a:pt x="1206248" y="10233228"/>
                    <a:pt x="813645" y="10233228"/>
                  </a:cubicBezTo>
                  <a:close/>
                  <a:moveTo>
                    <a:pt x="137353" y="284898"/>
                  </a:moveTo>
                  <a:cubicBezTo>
                    <a:pt x="117077" y="284898"/>
                    <a:pt x="101660" y="290836"/>
                    <a:pt x="89136" y="303424"/>
                  </a:cubicBezTo>
                  <a:cubicBezTo>
                    <a:pt x="15094" y="377769"/>
                    <a:pt x="31073" y="686937"/>
                    <a:pt x="62879" y="1302919"/>
                  </a:cubicBezTo>
                  <a:cubicBezTo>
                    <a:pt x="111917" y="2252319"/>
                    <a:pt x="203169" y="4019486"/>
                    <a:pt x="76418" y="7036390"/>
                  </a:cubicBezTo>
                  <a:cubicBezTo>
                    <a:pt x="36492" y="7986588"/>
                    <a:pt x="67327" y="8925493"/>
                    <a:pt x="125931" y="10042886"/>
                  </a:cubicBezTo>
                  <a:cubicBezTo>
                    <a:pt x="130703" y="10133965"/>
                    <a:pt x="195827" y="10179677"/>
                    <a:pt x="552953" y="10193108"/>
                  </a:cubicBezTo>
                  <a:cubicBezTo>
                    <a:pt x="918133" y="10206884"/>
                    <a:pt x="1569701" y="10185032"/>
                    <a:pt x="2752563" y="10145431"/>
                  </a:cubicBezTo>
                  <a:cubicBezTo>
                    <a:pt x="3936160" y="10105786"/>
                    <a:pt x="5724834" y="10045908"/>
                    <a:pt x="8280685" y="9988752"/>
                  </a:cubicBezTo>
                  <a:cubicBezTo>
                    <a:pt x="11075526" y="9926240"/>
                    <a:pt x="12006442" y="9798497"/>
                    <a:pt x="12827774" y="9685782"/>
                  </a:cubicBezTo>
                  <a:cubicBezTo>
                    <a:pt x="13320568" y="9618152"/>
                    <a:pt x="13786026" y="9554281"/>
                    <a:pt x="14594207" y="9511980"/>
                  </a:cubicBezTo>
                  <a:cubicBezTo>
                    <a:pt x="14631240" y="9510058"/>
                    <a:pt x="14650350" y="9499391"/>
                    <a:pt x="14658728" y="9444113"/>
                  </a:cubicBezTo>
                  <a:cubicBezTo>
                    <a:pt x="14667537" y="9386093"/>
                    <a:pt x="14662419" y="9289723"/>
                    <a:pt x="14653956" y="9130044"/>
                  </a:cubicBezTo>
                  <a:cubicBezTo>
                    <a:pt x="14644066" y="8943394"/>
                    <a:pt x="14629102" y="8661282"/>
                    <a:pt x="14629102" y="8260625"/>
                  </a:cubicBezTo>
                  <a:cubicBezTo>
                    <a:pt x="14629102" y="7930101"/>
                    <a:pt x="14639013" y="7451839"/>
                    <a:pt x="14650500" y="6898044"/>
                  </a:cubicBezTo>
                  <a:cubicBezTo>
                    <a:pt x="14687208" y="5128393"/>
                    <a:pt x="14742659" y="2454083"/>
                    <a:pt x="14581899" y="154346"/>
                  </a:cubicBezTo>
                  <a:cubicBezTo>
                    <a:pt x="14577214" y="87451"/>
                    <a:pt x="14576954" y="83478"/>
                    <a:pt x="14220562" y="100645"/>
                  </a:cubicBezTo>
                  <a:cubicBezTo>
                    <a:pt x="13965096" y="112953"/>
                    <a:pt x="13537535" y="133574"/>
                    <a:pt x="12817712" y="133574"/>
                  </a:cubicBezTo>
                  <a:cubicBezTo>
                    <a:pt x="12132502" y="133574"/>
                    <a:pt x="11435698" y="108569"/>
                    <a:pt x="10761846" y="84385"/>
                  </a:cubicBezTo>
                  <a:cubicBezTo>
                    <a:pt x="10097603" y="60547"/>
                    <a:pt x="9410731" y="35909"/>
                    <a:pt x="8744912" y="35909"/>
                  </a:cubicBezTo>
                  <a:cubicBezTo>
                    <a:pt x="7023284" y="35909"/>
                    <a:pt x="5368183" y="118351"/>
                    <a:pt x="3907894" y="191055"/>
                  </a:cubicBezTo>
                  <a:cubicBezTo>
                    <a:pt x="2402671" y="266025"/>
                    <a:pt x="1102710" y="330761"/>
                    <a:pt x="142622" y="284962"/>
                  </a:cubicBezTo>
                  <a:cubicBezTo>
                    <a:pt x="140830" y="284941"/>
                    <a:pt x="139059" y="284898"/>
                    <a:pt x="137353" y="284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3011578">
            <a:off x="-412579" y="4245502"/>
            <a:ext cx="2187096" cy="768394"/>
            <a:chOff x="-825446" y="8490835"/>
            <a:chExt cx="4374219" cy="1536797"/>
          </a:xfrm>
        </p:grpSpPr>
        <p:sp>
          <p:nvSpPr>
            <p:cNvPr id="2096" name="Google Shape;2096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15"/>
          <p:cNvSpPr txBox="1"/>
          <p:nvPr/>
        </p:nvSpPr>
        <p:spPr>
          <a:xfrm>
            <a:off x="2232100" y="1745075"/>
            <a:ext cx="483063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LATIHAN IF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MY"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-KIRA LUAS KOLAM RENANG</a:t>
            </a:r>
            <a:endParaRPr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101" name="Google Shape;2101;p15"/>
          <p:cNvGrpSpPr/>
          <p:nvPr/>
        </p:nvGrpSpPr>
        <p:grpSpPr>
          <a:xfrm>
            <a:off x="7245234" y="967688"/>
            <a:ext cx="1745704" cy="1604062"/>
            <a:chOff x="14490469" y="1935376"/>
            <a:chExt cx="3491409" cy="3208124"/>
          </a:xfrm>
        </p:grpSpPr>
        <p:sp>
          <p:nvSpPr>
            <p:cNvPr id="2102" name="Google Shape;2102;p15"/>
            <p:cNvSpPr/>
            <p:nvPr/>
          </p:nvSpPr>
          <p:spPr>
            <a:xfrm>
              <a:off x="14490469" y="2995472"/>
              <a:ext cx="1656330" cy="1568674"/>
            </a:xfrm>
            <a:custGeom>
              <a:avLst/>
              <a:gdLst/>
              <a:ahLst/>
              <a:cxnLst/>
              <a:rect l="l" t="t" r="r" b="b"/>
              <a:pathLst>
                <a:path w="1656330" h="1568674" extrusionOk="0">
                  <a:moveTo>
                    <a:pt x="178959" y="995015"/>
                  </a:moveTo>
                  <a:cubicBezTo>
                    <a:pt x="189736" y="849719"/>
                    <a:pt x="176722" y="843059"/>
                    <a:pt x="101950" y="724936"/>
                  </a:cubicBezTo>
                  <a:cubicBezTo>
                    <a:pt x="-134231" y="351863"/>
                    <a:pt x="50573" y="25681"/>
                    <a:pt x="546310" y="1389"/>
                  </a:cubicBezTo>
                  <a:cubicBezTo>
                    <a:pt x="836485" y="-13965"/>
                    <a:pt x="1064671" y="99910"/>
                    <a:pt x="1314213" y="248748"/>
                  </a:cubicBezTo>
                  <a:cubicBezTo>
                    <a:pt x="2541080" y="969818"/>
                    <a:pt x="65049" y="2351942"/>
                    <a:pt x="178959" y="995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021394" y="1935376"/>
              <a:ext cx="1642033" cy="1588825"/>
            </a:xfrm>
            <a:custGeom>
              <a:avLst/>
              <a:gdLst/>
              <a:ahLst/>
              <a:cxnLst/>
              <a:rect l="l" t="t" r="r" b="b"/>
              <a:pathLst>
                <a:path w="1642033" h="1588825" extrusionOk="0">
                  <a:moveTo>
                    <a:pt x="1634471" y="466179"/>
                  </a:moveTo>
                  <a:cubicBezTo>
                    <a:pt x="1681297" y="865071"/>
                    <a:pt x="1511393" y="1431150"/>
                    <a:pt x="1104845" y="1557198"/>
                  </a:cubicBezTo>
                  <a:cubicBezTo>
                    <a:pt x="385781" y="1780034"/>
                    <a:pt x="-200967" y="766030"/>
                    <a:pt x="65455" y="372463"/>
                  </a:cubicBezTo>
                  <a:cubicBezTo>
                    <a:pt x="301079" y="33275"/>
                    <a:pt x="625200" y="420335"/>
                    <a:pt x="818395" y="211557"/>
                  </a:cubicBezTo>
                  <a:cubicBezTo>
                    <a:pt x="1178847" y="-173059"/>
                    <a:pt x="1640901" y="-603"/>
                    <a:pt x="1634471" y="466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5608972" y="3395529"/>
              <a:ext cx="1628072" cy="1747971"/>
            </a:xfrm>
            <a:custGeom>
              <a:avLst/>
              <a:gdLst/>
              <a:ahLst/>
              <a:cxnLst/>
              <a:rect l="l" t="t" r="r" b="b"/>
              <a:pathLst>
                <a:path w="1628072" h="1747971" extrusionOk="0">
                  <a:moveTo>
                    <a:pt x="1553432" y="1532680"/>
                  </a:moveTo>
                  <a:cubicBezTo>
                    <a:pt x="1456100" y="1706445"/>
                    <a:pt x="1264154" y="1790638"/>
                    <a:pt x="1073389" y="1726579"/>
                  </a:cubicBezTo>
                  <a:cubicBezTo>
                    <a:pt x="978487" y="1694542"/>
                    <a:pt x="889117" y="1635134"/>
                    <a:pt x="787740" y="1632439"/>
                  </a:cubicBezTo>
                  <a:cubicBezTo>
                    <a:pt x="671739" y="1628930"/>
                    <a:pt x="561265" y="1679978"/>
                    <a:pt x="447450" y="1696929"/>
                  </a:cubicBezTo>
                  <a:cubicBezTo>
                    <a:pt x="254851" y="1725539"/>
                    <a:pt x="60117" y="1655673"/>
                    <a:pt x="10912" y="1449512"/>
                  </a:cubicBezTo>
                  <a:cubicBezTo>
                    <a:pt x="-52165" y="1182988"/>
                    <a:pt x="170527" y="428707"/>
                    <a:pt x="362453" y="194135"/>
                  </a:cubicBezTo>
                  <a:cubicBezTo>
                    <a:pt x="945976" y="-517792"/>
                    <a:pt x="1902517" y="911606"/>
                    <a:pt x="1553432" y="1532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169088" y="2512201"/>
              <a:ext cx="1812790" cy="1576956"/>
            </a:xfrm>
            <a:custGeom>
              <a:avLst/>
              <a:gdLst/>
              <a:ahLst/>
              <a:cxnLst/>
              <a:rect l="l" t="t" r="r" b="b"/>
              <a:pathLst>
                <a:path w="1812790" h="1576956" extrusionOk="0">
                  <a:moveTo>
                    <a:pt x="1669984" y="1160791"/>
                  </a:moveTo>
                  <a:cubicBezTo>
                    <a:pt x="1687909" y="1419962"/>
                    <a:pt x="1511286" y="1563551"/>
                    <a:pt x="1296563" y="1576384"/>
                  </a:cubicBezTo>
                  <a:cubicBezTo>
                    <a:pt x="1026070" y="1593008"/>
                    <a:pt x="108905" y="1244061"/>
                    <a:pt x="17760" y="961894"/>
                  </a:cubicBezTo>
                  <a:cubicBezTo>
                    <a:pt x="-62480" y="716934"/>
                    <a:pt x="145345" y="521604"/>
                    <a:pt x="317494" y="385522"/>
                  </a:cubicBezTo>
                  <a:cubicBezTo>
                    <a:pt x="1185172" y="-298501"/>
                    <a:pt x="1848704" y="45416"/>
                    <a:pt x="1811283" y="510190"/>
                  </a:cubicBezTo>
                  <a:cubicBezTo>
                    <a:pt x="1802237" y="628326"/>
                    <a:pt x="1733806" y="723581"/>
                    <a:pt x="1684582" y="828006"/>
                  </a:cubicBezTo>
                  <a:cubicBezTo>
                    <a:pt x="1632300" y="938840"/>
                    <a:pt x="1663169" y="1042950"/>
                    <a:pt x="1669984" y="1160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5663164" y="3090732"/>
              <a:ext cx="1082767" cy="700033"/>
            </a:xfrm>
            <a:custGeom>
              <a:avLst/>
              <a:gdLst/>
              <a:ahLst/>
              <a:cxnLst/>
              <a:rect l="l" t="t" r="r" b="b"/>
              <a:pathLst>
                <a:path w="1082767" h="700033" extrusionOk="0">
                  <a:moveTo>
                    <a:pt x="846683" y="513312"/>
                  </a:moveTo>
                  <a:cubicBezTo>
                    <a:pt x="797325" y="516045"/>
                    <a:pt x="757314" y="508730"/>
                    <a:pt x="750781" y="561254"/>
                  </a:cubicBezTo>
                  <a:cubicBezTo>
                    <a:pt x="749454" y="571937"/>
                    <a:pt x="757833" y="696290"/>
                    <a:pt x="648154" y="699979"/>
                  </a:cubicBezTo>
                  <a:cubicBezTo>
                    <a:pt x="546110" y="702982"/>
                    <a:pt x="504739" y="579700"/>
                    <a:pt x="488635" y="559483"/>
                  </a:cubicBezTo>
                  <a:cubicBezTo>
                    <a:pt x="461933" y="525669"/>
                    <a:pt x="431936" y="543577"/>
                    <a:pt x="397983" y="556660"/>
                  </a:cubicBezTo>
                  <a:cubicBezTo>
                    <a:pt x="304870" y="592867"/>
                    <a:pt x="214783" y="555903"/>
                    <a:pt x="232964" y="445485"/>
                  </a:cubicBezTo>
                  <a:cubicBezTo>
                    <a:pt x="239542" y="391300"/>
                    <a:pt x="249242" y="397011"/>
                    <a:pt x="187350" y="378737"/>
                  </a:cubicBezTo>
                  <a:cubicBezTo>
                    <a:pt x="111495" y="359251"/>
                    <a:pt x="6444" y="368728"/>
                    <a:pt x="238" y="294165"/>
                  </a:cubicBezTo>
                  <a:cubicBezTo>
                    <a:pt x="-3704" y="250470"/>
                    <a:pt x="39653" y="131391"/>
                    <a:pt x="250832" y="142959"/>
                  </a:cubicBezTo>
                  <a:cubicBezTo>
                    <a:pt x="309691" y="145366"/>
                    <a:pt x="308217" y="145956"/>
                    <a:pt x="302408" y="137473"/>
                  </a:cubicBezTo>
                  <a:cubicBezTo>
                    <a:pt x="252422" y="19132"/>
                    <a:pt x="466286" y="-107229"/>
                    <a:pt x="560791" y="150993"/>
                  </a:cubicBezTo>
                  <a:cubicBezTo>
                    <a:pt x="610239" y="129928"/>
                    <a:pt x="663591" y="109794"/>
                    <a:pt x="713385" y="117981"/>
                  </a:cubicBezTo>
                  <a:cubicBezTo>
                    <a:pt x="767097" y="128074"/>
                    <a:pt x="814365" y="170421"/>
                    <a:pt x="829617" y="223875"/>
                  </a:cubicBezTo>
                  <a:cubicBezTo>
                    <a:pt x="837778" y="254987"/>
                    <a:pt x="825418" y="280492"/>
                    <a:pt x="862499" y="285901"/>
                  </a:cubicBezTo>
                  <a:cubicBezTo>
                    <a:pt x="890297" y="289538"/>
                    <a:pt x="1046418" y="244785"/>
                    <a:pt x="1077723" y="357474"/>
                  </a:cubicBezTo>
                  <a:cubicBezTo>
                    <a:pt x="1115413" y="495500"/>
                    <a:pt x="932353" y="506446"/>
                    <a:pt x="846683" y="51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5"/>
            <p:cNvGrpSpPr/>
            <p:nvPr/>
          </p:nvGrpSpPr>
          <p:grpSpPr>
            <a:xfrm>
              <a:off x="15401158" y="2732476"/>
              <a:ext cx="1606732" cy="821927"/>
              <a:chOff x="15401158" y="2732476"/>
              <a:chExt cx="1606732" cy="821927"/>
            </a:xfrm>
          </p:grpSpPr>
          <p:sp>
            <p:nvSpPr>
              <p:cNvPr id="2108" name="Google Shape;2108;p15"/>
              <p:cNvSpPr/>
              <p:nvPr/>
            </p:nvSpPr>
            <p:spPr>
              <a:xfrm>
                <a:off x="16170350" y="2732476"/>
                <a:ext cx="243123" cy="797003"/>
              </a:xfrm>
              <a:custGeom>
                <a:avLst/>
                <a:gdLst/>
                <a:ahLst/>
                <a:cxnLst/>
                <a:rect l="l" t="t" r="r" b="b"/>
                <a:pathLst>
                  <a:path w="243123" h="797003" extrusionOk="0">
                    <a:moveTo>
                      <a:pt x="199308" y="27228"/>
                    </a:moveTo>
                    <a:cubicBezTo>
                      <a:pt x="108611" y="-54265"/>
                      <a:pt x="-5716" y="66457"/>
                      <a:pt x="78634" y="136926"/>
                    </a:cubicBezTo>
                    <a:cubicBezTo>
                      <a:pt x="99540" y="154391"/>
                      <a:pt x="126530" y="164112"/>
                      <a:pt x="125466" y="215853"/>
                    </a:cubicBezTo>
                    <a:cubicBezTo>
                      <a:pt x="74351" y="397233"/>
                      <a:pt x="-19051" y="568194"/>
                      <a:pt x="3433" y="761246"/>
                    </a:cubicBezTo>
                    <a:cubicBezTo>
                      <a:pt x="10715" y="823785"/>
                      <a:pt x="66190" y="796144"/>
                      <a:pt x="72421" y="740746"/>
                    </a:cubicBezTo>
                    <a:cubicBezTo>
                      <a:pt x="104367" y="456866"/>
                      <a:pt x="338510" y="152300"/>
                      <a:pt x="199308" y="27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16255200" y="3129083"/>
                <a:ext cx="752690" cy="421249"/>
              </a:xfrm>
              <a:custGeom>
                <a:avLst/>
                <a:gdLst/>
                <a:ahLst/>
                <a:cxnLst/>
                <a:rect l="l" t="t" r="r" b="b"/>
                <a:pathLst>
                  <a:path w="752690" h="421249" extrusionOk="0">
                    <a:moveTo>
                      <a:pt x="585077" y="29756"/>
                    </a:moveTo>
                    <a:cubicBezTo>
                      <a:pt x="564068" y="47285"/>
                      <a:pt x="548675" y="75767"/>
                      <a:pt x="522672" y="85988"/>
                    </a:cubicBezTo>
                    <a:cubicBezTo>
                      <a:pt x="497580" y="95850"/>
                      <a:pt x="113855" y="79713"/>
                      <a:pt x="4939" y="354367"/>
                    </a:cubicBezTo>
                    <a:cubicBezTo>
                      <a:pt x="-12781" y="399056"/>
                      <a:pt x="16985" y="468679"/>
                      <a:pt x="97398" y="374161"/>
                    </a:cubicBezTo>
                    <a:cubicBezTo>
                      <a:pt x="278150" y="161700"/>
                      <a:pt x="594629" y="280696"/>
                      <a:pt x="706674" y="191163"/>
                    </a:cubicBezTo>
                    <a:cubicBezTo>
                      <a:pt x="819906" y="100688"/>
                      <a:pt x="702866" y="-68566"/>
                      <a:pt x="585077" y="297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15401158" y="3115623"/>
                <a:ext cx="743185" cy="438780"/>
              </a:xfrm>
              <a:custGeom>
                <a:avLst/>
                <a:gdLst/>
                <a:ahLst/>
                <a:cxnLst/>
                <a:rect l="l" t="t" r="r" b="b"/>
                <a:pathLst>
                  <a:path w="743185" h="438780" extrusionOk="0">
                    <a:moveTo>
                      <a:pt x="701167" y="301361"/>
                    </a:moveTo>
                    <a:cubicBezTo>
                      <a:pt x="526814" y="25571"/>
                      <a:pt x="255776" y="109290"/>
                      <a:pt x="206853" y="75778"/>
                    </a:cubicBezTo>
                    <a:cubicBezTo>
                      <a:pt x="203347" y="73379"/>
                      <a:pt x="107823" y="-49730"/>
                      <a:pt x="28159" y="22908"/>
                    </a:cubicBezTo>
                    <a:cubicBezTo>
                      <a:pt x="-39951" y="85024"/>
                      <a:pt x="22428" y="213747"/>
                      <a:pt x="140923" y="215717"/>
                    </a:cubicBezTo>
                    <a:cubicBezTo>
                      <a:pt x="205699" y="216795"/>
                      <a:pt x="365250" y="159440"/>
                      <a:pt x="532289" y="285224"/>
                    </a:cubicBezTo>
                    <a:cubicBezTo>
                      <a:pt x="637038" y="364105"/>
                      <a:pt x="721214" y="497326"/>
                      <a:pt x="742166" y="410398"/>
                    </a:cubicBezTo>
                    <a:cubicBezTo>
                      <a:pt x="749275" y="380877"/>
                      <a:pt x="717464" y="327141"/>
                      <a:pt x="701167" y="301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5"/>
            <p:cNvGrpSpPr/>
            <p:nvPr/>
          </p:nvGrpSpPr>
          <p:grpSpPr>
            <a:xfrm>
              <a:off x="15838400" y="3661748"/>
              <a:ext cx="1021516" cy="436486"/>
              <a:chOff x="15838400" y="3661748"/>
              <a:chExt cx="1021516" cy="436486"/>
            </a:xfrm>
          </p:grpSpPr>
          <p:sp>
            <p:nvSpPr>
              <p:cNvPr id="2112" name="Google Shape;2112;p15"/>
              <p:cNvSpPr/>
              <p:nvPr/>
            </p:nvSpPr>
            <p:spPr>
              <a:xfrm>
                <a:off x="15838400" y="3727369"/>
                <a:ext cx="173295" cy="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295" h="370865" extrusionOk="0">
                    <a:moveTo>
                      <a:pt x="122607" y="13867"/>
                    </a:moveTo>
                    <a:cubicBezTo>
                      <a:pt x="-96892" y="407651"/>
                      <a:pt x="41649" y="394883"/>
                      <a:pt x="59555" y="347139"/>
                    </a:cubicBezTo>
                    <a:cubicBezTo>
                      <a:pt x="92078" y="260424"/>
                      <a:pt x="98028" y="191565"/>
                      <a:pt x="170260" y="40988"/>
                    </a:cubicBezTo>
                    <a:cubicBezTo>
                      <a:pt x="185384" y="9446"/>
                      <a:pt x="139968" y="-17284"/>
                      <a:pt x="122607" y="138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16583134" y="3661748"/>
                <a:ext cx="276782" cy="261270"/>
              </a:xfrm>
              <a:custGeom>
                <a:avLst/>
                <a:gdLst/>
                <a:ahLst/>
                <a:cxnLst/>
                <a:rect l="l" t="t" r="r" b="b"/>
                <a:pathLst>
                  <a:path w="276782" h="261270" extrusionOk="0">
                    <a:moveTo>
                      <a:pt x="41713" y="3641"/>
                    </a:moveTo>
                    <a:cubicBezTo>
                      <a:pt x="28660" y="-4187"/>
                      <a:pt x="10703" y="1190"/>
                      <a:pt x="3299" y="14208"/>
                    </a:cubicBezTo>
                    <a:cubicBezTo>
                      <a:pt x="-23185" y="60752"/>
                      <a:pt x="115966" y="92743"/>
                      <a:pt x="200565" y="223551"/>
                    </a:cubicBezTo>
                    <a:cubicBezTo>
                      <a:pt x="265906" y="324658"/>
                      <a:pt x="390709" y="212791"/>
                      <a:pt x="41713" y="3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4" name="Google Shape;2114;p15"/>
            <p:cNvSpPr/>
            <p:nvPr/>
          </p:nvSpPr>
          <p:spPr>
            <a:xfrm>
              <a:off x="15356147" y="2928510"/>
              <a:ext cx="298588" cy="146468"/>
            </a:xfrm>
            <a:custGeom>
              <a:avLst/>
              <a:gdLst/>
              <a:ahLst/>
              <a:cxnLst/>
              <a:rect l="l" t="t" r="r" b="b"/>
              <a:pathLst>
                <a:path w="298588" h="146468" extrusionOk="0">
                  <a:moveTo>
                    <a:pt x="280080" y="77674"/>
                  </a:moveTo>
                  <a:cubicBezTo>
                    <a:pt x="209219" y="42000"/>
                    <a:pt x="10068" y="-47141"/>
                    <a:pt x="457" y="31451"/>
                  </a:cubicBezTo>
                  <a:cubicBezTo>
                    <a:pt x="-7120" y="93451"/>
                    <a:pt x="79691" y="69403"/>
                    <a:pt x="243569" y="141920"/>
                  </a:cubicBezTo>
                  <a:cubicBezTo>
                    <a:pt x="294658" y="164524"/>
                    <a:pt x="317456" y="96493"/>
                    <a:pt x="280080" y="77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570569" y="2798709"/>
              <a:ext cx="287176" cy="236611"/>
            </a:xfrm>
            <a:custGeom>
              <a:avLst/>
              <a:gdLst/>
              <a:ahLst/>
              <a:cxnLst/>
              <a:rect l="l" t="t" r="r" b="b"/>
              <a:pathLst>
                <a:path w="287176" h="236611" extrusionOk="0">
                  <a:moveTo>
                    <a:pt x="249154" y="3348"/>
                  </a:moveTo>
                  <a:cubicBezTo>
                    <a:pt x="-99874" y="184132"/>
                    <a:pt x="-6959" y="288653"/>
                    <a:pt x="81282" y="210240"/>
                  </a:cubicBezTo>
                  <a:cubicBezTo>
                    <a:pt x="82923" y="208784"/>
                    <a:pt x="164183" y="124307"/>
                    <a:pt x="275414" y="47120"/>
                  </a:cubicBezTo>
                  <a:cubicBezTo>
                    <a:pt x="302385" y="28391"/>
                    <a:pt x="278440" y="-11820"/>
                    <a:pt x="249154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845027" y="3645579"/>
              <a:ext cx="594537" cy="287735"/>
            </a:xfrm>
            <a:custGeom>
              <a:avLst/>
              <a:gdLst/>
              <a:ahLst/>
              <a:cxnLst/>
              <a:rect l="l" t="t" r="r" b="b"/>
              <a:pathLst>
                <a:path w="594537" h="287735" extrusionOk="0">
                  <a:moveTo>
                    <a:pt x="554698" y="920"/>
                  </a:moveTo>
                  <a:cubicBezTo>
                    <a:pt x="382710" y="40207"/>
                    <a:pt x="109249" y="141398"/>
                    <a:pt x="9917" y="227221"/>
                  </a:cubicBezTo>
                  <a:cubicBezTo>
                    <a:pt x="-15637" y="249306"/>
                    <a:pt x="12609" y="299096"/>
                    <a:pt x="44677" y="285385"/>
                  </a:cubicBezTo>
                  <a:cubicBezTo>
                    <a:pt x="139131" y="245001"/>
                    <a:pt x="270678" y="135392"/>
                    <a:pt x="572213" y="61695"/>
                  </a:cubicBezTo>
                  <a:cubicBezTo>
                    <a:pt x="611801" y="52019"/>
                    <a:pt x="594222" y="-8107"/>
                    <a:pt x="554698" y="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7241923" y="3173528"/>
              <a:ext cx="460563" cy="131133"/>
            </a:xfrm>
            <a:custGeom>
              <a:avLst/>
              <a:gdLst/>
              <a:ahLst/>
              <a:cxnLst/>
              <a:rect l="l" t="t" r="r" b="b"/>
              <a:pathLst>
                <a:path w="460563" h="131133" extrusionOk="0">
                  <a:moveTo>
                    <a:pt x="441234" y="17572"/>
                  </a:moveTo>
                  <a:cubicBezTo>
                    <a:pt x="308661" y="-12963"/>
                    <a:pt x="159253" y="-2966"/>
                    <a:pt x="30994" y="41832"/>
                  </a:cubicBezTo>
                  <a:cubicBezTo>
                    <a:pt x="-23589" y="60901"/>
                    <a:pt x="-317" y="145679"/>
                    <a:pt x="56106" y="128965"/>
                  </a:cubicBezTo>
                  <a:cubicBezTo>
                    <a:pt x="222472" y="79688"/>
                    <a:pt x="291941" y="74426"/>
                    <a:pt x="434772" y="70031"/>
                  </a:cubicBezTo>
                  <a:cubicBezTo>
                    <a:pt x="464141" y="69127"/>
                    <a:pt x="471257" y="24495"/>
                    <a:pt x="441234" y="175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5691519" y="2347592"/>
              <a:ext cx="313150" cy="624604"/>
            </a:xfrm>
            <a:custGeom>
              <a:avLst/>
              <a:gdLst/>
              <a:ahLst/>
              <a:cxnLst/>
              <a:rect l="l" t="t" r="r" b="b"/>
              <a:pathLst>
                <a:path w="313150" h="624604" extrusionOk="0">
                  <a:moveTo>
                    <a:pt x="54446" y="12713"/>
                  </a:moveTo>
                  <a:cubicBezTo>
                    <a:pt x="33001" y="-17007"/>
                    <a:pt x="-15389" y="10538"/>
                    <a:pt x="4838" y="42523"/>
                  </a:cubicBezTo>
                  <a:cubicBezTo>
                    <a:pt x="134552" y="247593"/>
                    <a:pt x="182987" y="389424"/>
                    <a:pt x="249565" y="601551"/>
                  </a:cubicBezTo>
                  <a:cubicBezTo>
                    <a:pt x="262400" y="642455"/>
                    <a:pt x="319996" y="624258"/>
                    <a:pt x="312476" y="583393"/>
                  </a:cubicBezTo>
                  <a:cubicBezTo>
                    <a:pt x="274728" y="378137"/>
                    <a:pt x="175870" y="180960"/>
                    <a:pt x="54446" y="12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276702" y="3814171"/>
              <a:ext cx="264521" cy="976943"/>
            </a:xfrm>
            <a:custGeom>
              <a:avLst/>
              <a:gdLst/>
              <a:ahLst/>
              <a:cxnLst/>
              <a:rect l="l" t="t" r="r" b="b"/>
              <a:pathLst>
                <a:path w="264521" h="976943" extrusionOk="0">
                  <a:moveTo>
                    <a:pt x="51201" y="11611"/>
                  </a:moveTo>
                  <a:cubicBezTo>
                    <a:pt x="34956" y="-11917"/>
                    <a:pt x="-10100" y="2879"/>
                    <a:pt x="2055" y="33035"/>
                  </a:cubicBezTo>
                  <a:cubicBezTo>
                    <a:pt x="246731" y="640005"/>
                    <a:pt x="143648" y="834848"/>
                    <a:pt x="180896" y="935948"/>
                  </a:cubicBezTo>
                  <a:cubicBezTo>
                    <a:pt x="260251" y="1151380"/>
                    <a:pt x="367450" y="469635"/>
                    <a:pt x="51201" y="1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73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07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19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91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2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71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8"/>
          <p:cNvSpPr/>
          <p:nvPr/>
        </p:nvSpPr>
        <p:spPr>
          <a:xfrm>
            <a:off x="3032475" y="477325"/>
            <a:ext cx="3074150" cy="4148771"/>
          </a:xfrm>
          <a:custGeom>
            <a:avLst/>
            <a:gdLst/>
            <a:ahLst/>
            <a:cxnLst/>
            <a:rect l="l" t="t" r="r" b="b"/>
            <a:pathLst>
              <a:path w="7832229" h="7940232" extrusionOk="0">
                <a:moveTo>
                  <a:pt x="2" y="129528"/>
                </a:moveTo>
                <a:cubicBezTo>
                  <a:pt x="-395" y="57161"/>
                  <a:pt x="58838" y="-1327"/>
                  <a:pt x="131150" y="23"/>
                </a:cubicBezTo>
                <a:cubicBezTo>
                  <a:pt x="7958487" y="146330"/>
                  <a:pt x="7825197" y="9011"/>
                  <a:pt x="7826450" y="233768"/>
                </a:cubicBezTo>
                <a:cubicBezTo>
                  <a:pt x="7828260" y="560985"/>
                  <a:pt x="7832228" y="7809714"/>
                  <a:pt x="7832228" y="7808650"/>
                </a:cubicBezTo>
                <a:cubicBezTo>
                  <a:pt x="7832625" y="7880350"/>
                  <a:pt x="7774439" y="7938568"/>
                  <a:pt x="7702778" y="7938171"/>
                </a:cubicBezTo>
                <a:cubicBezTo>
                  <a:pt x="-120448" y="7895008"/>
                  <a:pt x="7033" y="8031437"/>
                  <a:pt x="5779" y="7804330"/>
                </a:cubicBezTo>
                <a:cubicBezTo>
                  <a:pt x="3954" y="7472539"/>
                  <a:pt x="2" y="128480"/>
                  <a:pt x="2" y="1295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2" name="Google Shape;2192;p18"/>
          <p:cNvGrpSpPr/>
          <p:nvPr/>
        </p:nvGrpSpPr>
        <p:grpSpPr>
          <a:xfrm>
            <a:off x="3383277" y="821305"/>
            <a:ext cx="2377377" cy="3466208"/>
            <a:chOff x="0" y="-38100"/>
            <a:chExt cx="6339672" cy="9243221"/>
          </a:xfrm>
        </p:grpSpPr>
        <p:sp>
          <p:nvSpPr>
            <p:cNvPr id="2193" name="Google Shape;2193;p18"/>
            <p:cNvSpPr txBox="1"/>
            <p:nvPr/>
          </p:nvSpPr>
          <p:spPr>
            <a:xfrm>
              <a:off x="757005" y="8794721"/>
              <a:ext cx="100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1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4" name="Google Shape;2194;p18"/>
            <p:cNvSpPr txBox="1"/>
            <p:nvPr/>
          </p:nvSpPr>
          <p:spPr>
            <a:xfrm>
              <a:off x="1885715" y="8794721"/>
              <a:ext cx="100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2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5" name="Google Shape;2195;p18"/>
            <p:cNvSpPr txBox="1"/>
            <p:nvPr/>
          </p:nvSpPr>
          <p:spPr>
            <a:xfrm>
              <a:off x="3014425" y="8794721"/>
              <a:ext cx="100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3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6" name="Google Shape;2196;p18"/>
            <p:cNvSpPr txBox="1"/>
            <p:nvPr/>
          </p:nvSpPr>
          <p:spPr>
            <a:xfrm>
              <a:off x="4143135" y="8794721"/>
              <a:ext cx="100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4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7" name="Google Shape;2197;p18"/>
            <p:cNvSpPr txBox="1"/>
            <p:nvPr/>
          </p:nvSpPr>
          <p:spPr>
            <a:xfrm>
              <a:off x="5271845" y="8794721"/>
              <a:ext cx="100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5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198" name="Google Shape;2198;p18"/>
            <p:cNvGrpSpPr/>
            <p:nvPr/>
          </p:nvGrpSpPr>
          <p:grpSpPr>
            <a:xfrm>
              <a:off x="696302" y="209741"/>
              <a:ext cx="5643370" cy="8448611"/>
              <a:chOff x="0" y="-6350"/>
              <a:chExt cx="9954790" cy="14903177"/>
            </a:xfrm>
          </p:grpSpPr>
          <p:sp>
            <p:nvSpPr>
              <p:cNvPr id="2199" name="Google Shape;2199;p18"/>
              <p:cNvSpPr/>
              <p:nvPr/>
            </p:nvSpPr>
            <p:spPr>
              <a:xfrm>
                <a:off x="0" y="-6350"/>
                <a:ext cx="99547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54790" h="12700" extrusionOk="0">
                    <a:moveTo>
                      <a:pt x="0" y="0"/>
                    </a:moveTo>
                    <a:lnTo>
                      <a:pt x="9954790" y="0"/>
                    </a:lnTo>
                    <a:lnTo>
                      <a:pt x="995479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00" name="Google Shape;2200;p18"/>
              <p:cNvSpPr/>
              <p:nvPr/>
            </p:nvSpPr>
            <p:spPr>
              <a:xfrm>
                <a:off x="0" y="3716269"/>
                <a:ext cx="99547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54790" h="12700" extrusionOk="0">
                    <a:moveTo>
                      <a:pt x="0" y="0"/>
                    </a:moveTo>
                    <a:lnTo>
                      <a:pt x="9954790" y="0"/>
                    </a:lnTo>
                    <a:lnTo>
                      <a:pt x="995479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01" name="Google Shape;2201;p18"/>
              <p:cNvSpPr/>
              <p:nvPr/>
            </p:nvSpPr>
            <p:spPr>
              <a:xfrm>
                <a:off x="0" y="7438889"/>
                <a:ext cx="99547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54790" h="12700" extrusionOk="0">
                    <a:moveTo>
                      <a:pt x="0" y="0"/>
                    </a:moveTo>
                    <a:lnTo>
                      <a:pt x="9954790" y="0"/>
                    </a:lnTo>
                    <a:lnTo>
                      <a:pt x="995479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02" name="Google Shape;2202;p18"/>
              <p:cNvSpPr/>
              <p:nvPr/>
            </p:nvSpPr>
            <p:spPr>
              <a:xfrm>
                <a:off x="0" y="11161508"/>
                <a:ext cx="99547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54790" h="12700" extrusionOk="0">
                    <a:moveTo>
                      <a:pt x="0" y="0"/>
                    </a:moveTo>
                    <a:lnTo>
                      <a:pt x="9954790" y="0"/>
                    </a:lnTo>
                    <a:lnTo>
                      <a:pt x="995479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03" name="Google Shape;2203;p18"/>
              <p:cNvSpPr/>
              <p:nvPr/>
            </p:nvSpPr>
            <p:spPr>
              <a:xfrm>
                <a:off x="0" y="14884127"/>
                <a:ext cx="99547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54790" h="12700" extrusionOk="0">
                    <a:moveTo>
                      <a:pt x="0" y="0"/>
                    </a:moveTo>
                    <a:lnTo>
                      <a:pt x="9954790" y="0"/>
                    </a:lnTo>
                    <a:lnTo>
                      <a:pt x="995479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204" name="Google Shape;2204;p18"/>
            <p:cNvSpPr txBox="1"/>
            <p:nvPr/>
          </p:nvSpPr>
          <p:spPr>
            <a:xfrm>
              <a:off x="0" y="-38100"/>
              <a:ext cx="518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40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5" name="Google Shape;2205;p18"/>
            <p:cNvSpPr txBox="1"/>
            <p:nvPr/>
          </p:nvSpPr>
          <p:spPr>
            <a:xfrm>
              <a:off x="0" y="2072320"/>
              <a:ext cx="518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30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6" name="Google Shape;2206;p18"/>
            <p:cNvSpPr txBox="1"/>
            <p:nvPr/>
          </p:nvSpPr>
          <p:spPr>
            <a:xfrm>
              <a:off x="0" y="4182740"/>
              <a:ext cx="518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20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7" name="Google Shape;2207;p18"/>
            <p:cNvSpPr txBox="1"/>
            <p:nvPr/>
          </p:nvSpPr>
          <p:spPr>
            <a:xfrm>
              <a:off x="0" y="6293159"/>
              <a:ext cx="518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8" name="Google Shape;2208;p18"/>
            <p:cNvSpPr txBox="1"/>
            <p:nvPr/>
          </p:nvSpPr>
          <p:spPr>
            <a:xfrm>
              <a:off x="213296" y="8403579"/>
              <a:ext cx="30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0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209" name="Google Shape;2209;p18"/>
            <p:cNvGrpSpPr/>
            <p:nvPr/>
          </p:nvGrpSpPr>
          <p:grpSpPr>
            <a:xfrm>
              <a:off x="1224641" y="1021645"/>
              <a:ext cx="4586693" cy="3870310"/>
              <a:chOff x="931979" y="1425831"/>
              <a:chExt cx="8090832" cy="6827147"/>
            </a:xfrm>
          </p:grpSpPr>
          <p:sp>
            <p:nvSpPr>
              <p:cNvPr id="2210" name="Google Shape;2210;p18"/>
              <p:cNvSpPr/>
              <p:nvPr/>
            </p:nvSpPr>
            <p:spPr>
              <a:xfrm>
                <a:off x="931979" y="5179274"/>
                <a:ext cx="2086898" cy="3073704"/>
              </a:xfrm>
              <a:custGeom>
                <a:avLst/>
                <a:gdLst/>
                <a:ahLst/>
                <a:cxnLst/>
                <a:rect l="l" t="t" r="r" b="b"/>
                <a:pathLst>
                  <a:path w="2086898" h="3073704" extrusionOk="0">
                    <a:moveTo>
                      <a:pt x="127000" y="3010488"/>
                    </a:moveTo>
                    <a:cubicBezTo>
                      <a:pt x="126844" y="2975529"/>
                      <a:pt x="98460" y="2947272"/>
                      <a:pt x="63500" y="2947272"/>
                    </a:cubicBezTo>
                    <a:cubicBezTo>
                      <a:pt x="28540" y="2947272"/>
                      <a:pt x="156" y="2975529"/>
                      <a:pt x="0" y="3010488"/>
                    </a:cubicBezTo>
                    <a:cubicBezTo>
                      <a:pt x="156" y="3045447"/>
                      <a:pt x="28540" y="3073704"/>
                      <a:pt x="63500" y="3073704"/>
                    </a:cubicBezTo>
                    <a:cubicBezTo>
                      <a:pt x="98460" y="3073704"/>
                      <a:pt x="126844" y="3045447"/>
                      <a:pt x="127000" y="3010488"/>
                    </a:cubicBezTo>
                    <a:close/>
                    <a:moveTo>
                      <a:pt x="39745" y="2994607"/>
                    </a:moveTo>
                    <a:cubicBezTo>
                      <a:pt x="31060" y="3007724"/>
                      <a:pt x="34611" y="3025394"/>
                      <a:pt x="47690" y="3034138"/>
                    </a:cubicBezTo>
                    <a:cubicBezTo>
                      <a:pt x="60768" y="3042881"/>
                      <a:pt x="78454" y="3039409"/>
                      <a:pt x="87255" y="3026369"/>
                    </a:cubicBezTo>
                    <a:lnTo>
                      <a:pt x="2078213" y="48274"/>
                    </a:lnTo>
                    <a:cubicBezTo>
                      <a:pt x="2086898" y="35157"/>
                      <a:pt x="2083347" y="17487"/>
                      <a:pt x="2070268" y="8743"/>
                    </a:cubicBezTo>
                    <a:cubicBezTo>
                      <a:pt x="2057190" y="0"/>
                      <a:pt x="2039505" y="3472"/>
                      <a:pt x="2030703" y="165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8"/>
              <p:cNvSpPr/>
              <p:nvPr/>
            </p:nvSpPr>
            <p:spPr>
              <a:xfrm>
                <a:off x="2922937" y="5148450"/>
                <a:ext cx="2086965" cy="1212559"/>
              </a:xfrm>
              <a:custGeom>
                <a:avLst/>
                <a:gdLst/>
                <a:ahLst/>
                <a:cxnLst/>
                <a:rect l="l" t="t" r="r" b="b"/>
                <a:pathLst>
                  <a:path w="2086965" h="1212559" extrusionOk="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7479" y="38295"/>
                    </a:moveTo>
                    <a:cubicBezTo>
                      <a:pt x="63724" y="30660"/>
                      <a:pt x="46386" y="35579"/>
                      <a:pt x="38689" y="49300"/>
                    </a:cubicBezTo>
                    <a:cubicBezTo>
                      <a:pt x="30993" y="63021"/>
                      <a:pt x="35835" y="80381"/>
                      <a:pt x="49521" y="88139"/>
                    </a:cubicBezTo>
                    <a:lnTo>
                      <a:pt x="2040479" y="1204925"/>
                    </a:lnTo>
                    <a:cubicBezTo>
                      <a:pt x="2054234" y="1212559"/>
                      <a:pt x="2071572" y="1207640"/>
                      <a:pt x="2079269" y="1193920"/>
                    </a:cubicBezTo>
                    <a:cubicBezTo>
                      <a:pt x="2086965" y="1180199"/>
                      <a:pt x="2082124" y="1162838"/>
                      <a:pt x="2068438" y="11550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8"/>
              <p:cNvSpPr/>
              <p:nvPr/>
            </p:nvSpPr>
            <p:spPr>
              <a:xfrm>
                <a:off x="4913895" y="1828922"/>
                <a:ext cx="2086899" cy="4562748"/>
              </a:xfrm>
              <a:custGeom>
                <a:avLst/>
                <a:gdLst/>
                <a:ahLst/>
                <a:cxnLst/>
                <a:rect l="l" t="t" r="r" b="b"/>
                <a:pathLst>
                  <a:path w="2086899" h="4562748" extrusionOk="0">
                    <a:moveTo>
                      <a:pt x="127000" y="4499530"/>
                    </a:moveTo>
                    <a:cubicBezTo>
                      <a:pt x="126844" y="4464571"/>
                      <a:pt x="98460" y="4436314"/>
                      <a:pt x="63500" y="4436314"/>
                    </a:cubicBezTo>
                    <a:cubicBezTo>
                      <a:pt x="28541" y="4436314"/>
                      <a:pt x="156" y="4464571"/>
                      <a:pt x="0" y="4499530"/>
                    </a:cubicBezTo>
                    <a:cubicBezTo>
                      <a:pt x="156" y="4534490"/>
                      <a:pt x="28541" y="4562747"/>
                      <a:pt x="63500" y="4562747"/>
                    </a:cubicBezTo>
                    <a:cubicBezTo>
                      <a:pt x="98460" y="4562747"/>
                      <a:pt x="126844" y="4534490"/>
                      <a:pt x="127000" y="4499530"/>
                    </a:cubicBezTo>
                    <a:close/>
                    <a:moveTo>
                      <a:pt x="37400" y="4487898"/>
                    </a:moveTo>
                    <a:cubicBezTo>
                      <a:pt x="31060" y="4502296"/>
                      <a:pt x="37550" y="4519110"/>
                      <a:pt x="51920" y="4525515"/>
                    </a:cubicBezTo>
                    <a:cubicBezTo>
                      <a:pt x="66289" y="4531918"/>
                      <a:pt x="83132" y="4525504"/>
                      <a:pt x="89600" y="4511163"/>
                    </a:cubicBezTo>
                    <a:lnTo>
                      <a:pt x="2080559" y="44020"/>
                    </a:lnTo>
                    <a:cubicBezTo>
                      <a:pt x="2086899" y="29622"/>
                      <a:pt x="2080408" y="12808"/>
                      <a:pt x="2066039" y="6404"/>
                    </a:cubicBezTo>
                    <a:cubicBezTo>
                      <a:pt x="2051670" y="0"/>
                      <a:pt x="2034827" y="6414"/>
                      <a:pt x="2028358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8"/>
              <p:cNvSpPr/>
              <p:nvPr/>
            </p:nvSpPr>
            <p:spPr>
              <a:xfrm>
                <a:off x="6904853" y="1425831"/>
                <a:ext cx="2117958" cy="498695"/>
              </a:xfrm>
              <a:custGeom>
                <a:avLst/>
                <a:gdLst/>
                <a:ahLst/>
                <a:cxnLst/>
                <a:rect l="l" t="t" r="r" b="b"/>
                <a:pathLst>
                  <a:path w="2117958" h="498695" extrusionOk="0">
                    <a:moveTo>
                      <a:pt x="127000" y="435479"/>
                    </a:moveTo>
                    <a:cubicBezTo>
                      <a:pt x="126843" y="400519"/>
                      <a:pt x="98460" y="372262"/>
                      <a:pt x="63500" y="372262"/>
                    </a:cubicBezTo>
                    <a:cubicBezTo>
                      <a:pt x="28540" y="372262"/>
                      <a:pt x="157" y="400519"/>
                      <a:pt x="0" y="435479"/>
                    </a:cubicBezTo>
                    <a:cubicBezTo>
                      <a:pt x="157" y="470438"/>
                      <a:pt x="28540" y="498695"/>
                      <a:pt x="63500" y="498695"/>
                    </a:cubicBezTo>
                    <a:cubicBezTo>
                      <a:pt x="98460" y="498695"/>
                      <a:pt x="126843" y="470438"/>
                      <a:pt x="127000" y="435479"/>
                    </a:cubicBezTo>
                    <a:close/>
                    <a:moveTo>
                      <a:pt x="58248" y="407390"/>
                    </a:moveTo>
                    <a:cubicBezTo>
                      <a:pt x="42797" y="410351"/>
                      <a:pt x="32646" y="425243"/>
                      <a:pt x="35537" y="440707"/>
                    </a:cubicBezTo>
                    <a:cubicBezTo>
                      <a:pt x="38429" y="456171"/>
                      <a:pt x="53276" y="466389"/>
                      <a:pt x="68752" y="463567"/>
                    </a:cubicBezTo>
                    <a:lnTo>
                      <a:pt x="2059710" y="91305"/>
                    </a:lnTo>
                    <a:cubicBezTo>
                      <a:pt x="2075161" y="88345"/>
                      <a:pt x="2085312" y="73452"/>
                      <a:pt x="2082421" y="57989"/>
                    </a:cubicBezTo>
                    <a:cubicBezTo>
                      <a:pt x="2079530" y="42525"/>
                      <a:pt x="2064683" y="32306"/>
                      <a:pt x="2049207" y="35128"/>
                    </a:cubicBezTo>
                    <a:close/>
                    <a:moveTo>
                      <a:pt x="2117958" y="63217"/>
                    </a:moveTo>
                    <a:cubicBezTo>
                      <a:pt x="2117802" y="28257"/>
                      <a:pt x="2089418" y="0"/>
                      <a:pt x="2054458" y="0"/>
                    </a:cubicBezTo>
                    <a:cubicBezTo>
                      <a:pt x="2019498" y="0"/>
                      <a:pt x="1991115" y="28257"/>
                      <a:pt x="1990958" y="63217"/>
                    </a:cubicBezTo>
                    <a:cubicBezTo>
                      <a:pt x="1991115" y="98176"/>
                      <a:pt x="2019498" y="126433"/>
                      <a:pt x="2054458" y="126433"/>
                    </a:cubicBezTo>
                    <a:cubicBezTo>
                      <a:pt x="2089418" y="126433"/>
                      <a:pt x="2117802" y="98176"/>
                      <a:pt x="2117958" y="63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4" name="Google Shape;2214;p18"/>
          <p:cNvGrpSpPr/>
          <p:nvPr/>
        </p:nvGrpSpPr>
        <p:grpSpPr>
          <a:xfrm>
            <a:off x="964223" y="477332"/>
            <a:ext cx="978753" cy="973764"/>
            <a:chOff x="-62725" y="-2035"/>
            <a:chExt cx="2665449" cy="2651862"/>
          </a:xfrm>
        </p:grpSpPr>
        <p:sp>
          <p:nvSpPr>
            <p:cNvPr id="2215" name="Google Shape;2215;p18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8"/>
            <p:cNvSpPr/>
            <p:nvPr/>
          </p:nvSpPr>
          <p:spPr>
            <a:xfrm>
              <a:off x="260102" y="17180"/>
              <a:ext cx="2320434" cy="2632647"/>
            </a:xfrm>
            <a:custGeom>
              <a:avLst/>
              <a:gdLst/>
              <a:ahLst/>
              <a:cxnLst/>
              <a:rect l="l" t="t" r="r" b="b"/>
              <a:pathLst>
                <a:path w="2320434" h="2632647" extrusionOk="0">
                  <a:moveTo>
                    <a:pt x="1327398" y="23148"/>
                  </a:moveTo>
                  <a:cubicBezTo>
                    <a:pt x="1850242" y="158146"/>
                    <a:pt x="2230549" y="609002"/>
                    <a:pt x="2275492" y="1147120"/>
                  </a:cubicBezTo>
                  <a:cubicBezTo>
                    <a:pt x="2320434" y="1685237"/>
                    <a:pt x="2020184" y="2192933"/>
                    <a:pt x="1526977" y="2412790"/>
                  </a:cubicBezTo>
                  <a:cubicBezTo>
                    <a:pt x="1033770" y="2632646"/>
                    <a:pt x="455466" y="2516583"/>
                    <a:pt x="85285" y="2123447"/>
                  </a:cubicBezTo>
                  <a:cubicBezTo>
                    <a:pt x="22594" y="2057462"/>
                    <a:pt x="0" y="1962978"/>
                    <a:pt x="26059" y="1875771"/>
                  </a:cubicBezTo>
                  <a:cubicBezTo>
                    <a:pt x="52118" y="1788564"/>
                    <a:pt x="122846" y="1721966"/>
                    <a:pt x="211461" y="1701195"/>
                  </a:cubicBezTo>
                  <a:cubicBezTo>
                    <a:pt x="300076" y="1680423"/>
                    <a:pt x="393032" y="1708653"/>
                    <a:pt x="455130" y="1775196"/>
                  </a:cubicBezTo>
                  <a:cubicBezTo>
                    <a:pt x="677239" y="2011077"/>
                    <a:pt x="1024221" y="2080716"/>
                    <a:pt x="1320145" y="1948802"/>
                  </a:cubicBezTo>
                  <a:cubicBezTo>
                    <a:pt x="1616070" y="1816888"/>
                    <a:pt x="1796220" y="1512270"/>
                    <a:pt x="1769254" y="1189400"/>
                  </a:cubicBezTo>
                  <a:cubicBezTo>
                    <a:pt x="1742289" y="866529"/>
                    <a:pt x="1514104" y="596015"/>
                    <a:pt x="1200398" y="515017"/>
                  </a:cubicBezTo>
                  <a:cubicBezTo>
                    <a:pt x="1112170" y="492657"/>
                    <a:pt x="1042650" y="424799"/>
                    <a:pt x="1018162" y="337138"/>
                  </a:cubicBezTo>
                  <a:cubicBezTo>
                    <a:pt x="993674" y="249478"/>
                    <a:pt x="1017960" y="155414"/>
                    <a:pt x="1081826" y="90567"/>
                  </a:cubicBezTo>
                  <a:cubicBezTo>
                    <a:pt x="1145692" y="25719"/>
                    <a:pt x="1239374" y="0"/>
                    <a:pt x="1327398" y="231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8"/>
          <p:cNvGrpSpPr/>
          <p:nvPr/>
        </p:nvGrpSpPr>
        <p:grpSpPr>
          <a:xfrm>
            <a:off x="743509" y="2295630"/>
            <a:ext cx="1420182" cy="253786"/>
            <a:chOff x="-5645" y="-183"/>
            <a:chExt cx="1281290" cy="228966"/>
          </a:xfrm>
        </p:grpSpPr>
        <p:sp>
          <p:nvSpPr>
            <p:cNvPr id="2218" name="Google Shape;2218;p18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8"/>
            <p:cNvSpPr/>
            <p:nvPr/>
          </p:nvSpPr>
          <p:spPr>
            <a:xfrm>
              <a:off x="-5645" y="-183"/>
              <a:ext cx="455790" cy="228966"/>
            </a:xfrm>
            <a:custGeom>
              <a:avLst/>
              <a:gdLst/>
              <a:ahLst/>
              <a:cxnLst/>
              <a:rect l="l" t="t" r="r" b="b"/>
              <a:pathLst>
                <a:path w="455790" h="228966" extrusionOk="0">
                  <a:moveTo>
                    <a:pt x="119945" y="183"/>
                  </a:moveTo>
                  <a:lnTo>
                    <a:pt x="335845" y="183"/>
                  </a:lnTo>
                  <a:cubicBezTo>
                    <a:pt x="376802" y="0"/>
                    <a:pt x="414727" y="21745"/>
                    <a:pt x="435259" y="57185"/>
                  </a:cubicBezTo>
                  <a:cubicBezTo>
                    <a:pt x="455790" y="92625"/>
                    <a:pt x="455790" y="136341"/>
                    <a:pt x="435259" y="171781"/>
                  </a:cubicBezTo>
                  <a:cubicBezTo>
                    <a:pt x="414727" y="207221"/>
                    <a:pt x="376802" y="228966"/>
                    <a:pt x="3358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8"/>
          <p:cNvGrpSpPr/>
          <p:nvPr/>
        </p:nvGrpSpPr>
        <p:grpSpPr>
          <a:xfrm>
            <a:off x="865754" y="3436934"/>
            <a:ext cx="1175766" cy="585260"/>
            <a:chOff x="0" y="5667"/>
            <a:chExt cx="2540000" cy="1264333"/>
          </a:xfrm>
        </p:grpSpPr>
        <p:sp>
          <p:nvSpPr>
            <p:cNvPr id="2221" name="Google Shape;2221;p18"/>
            <p:cNvSpPr/>
            <p:nvPr/>
          </p:nvSpPr>
          <p:spPr>
            <a:xfrm>
              <a:off x="0" y="5667"/>
              <a:ext cx="2540000" cy="1264333"/>
            </a:xfrm>
            <a:custGeom>
              <a:avLst/>
              <a:gdLst/>
              <a:ahLst/>
              <a:cxnLst/>
              <a:rect l="l" t="t" r="r" b="b"/>
              <a:pathLst>
                <a:path w="2540000" h="1264333" extrusionOk="0">
                  <a:moveTo>
                    <a:pt x="0" y="1264333"/>
                  </a:moveTo>
                  <a:cubicBezTo>
                    <a:pt x="3127" y="565148"/>
                    <a:pt x="570808" y="0"/>
                    <a:pt x="1270000" y="0"/>
                  </a:cubicBezTo>
                  <a:cubicBezTo>
                    <a:pt x="1969192" y="0"/>
                    <a:pt x="2536873" y="565148"/>
                    <a:pt x="2540000" y="1264333"/>
                  </a:cubicBezTo>
                  <a:lnTo>
                    <a:pt x="2032000" y="1264333"/>
                  </a:lnTo>
                  <a:cubicBezTo>
                    <a:pt x="2030124" y="844822"/>
                    <a:pt x="1689515" y="505733"/>
                    <a:pt x="1270000" y="505733"/>
                  </a:cubicBezTo>
                  <a:cubicBezTo>
                    <a:pt x="850485" y="505733"/>
                    <a:pt x="509876" y="844822"/>
                    <a:pt x="508000" y="12643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8"/>
            <p:cNvSpPr/>
            <p:nvPr/>
          </p:nvSpPr>
          <p:spPr>
            <a:xfrm>
              <a:off x="0" y="693432"/>
              <a:ext cx="591053" cy="576568"/>
            </a:xfrm>
            <a:custGeom>
              <a:avLst/>
              <a:gdLst/>
              <a:ahLst/>
              <a:cxnLst/>
              <a:rect l="l" t="t" r="r" b="b"/>
              <a:pathLst>
                <a:path w="591053" h="576568" extrusionOk="0">
                  <a:moveTo>
                    <a:pt x="0" y="576568"/>
                  </a:moveTo>
                  <a:cubicBezTo>
                    <a:pt x="0" y="376149"/>
                    <a:pt x="47433" y="178575"/>
                    <a:pt x="138422" y="0"/>
                  </a:cubicBezTo>
                  <a:lnTo>
                    <a:pt x="591053" y="230627"/>
                  </a:lnTo>
                  <a:cubicBezTo>
                    <a:pt x="536460" y="337772"/>
                    <a:pt x="508000" y="456316"/>
                    <a:pt x="508000" y="576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18"/>
          <p:cNvGrpSpPr/>
          <p:nvPr/>
        </p:nvGrpSpPr>
        <p:grpSpPr>
          <a:xfrm>
            <a:off x="6829553" y="1741152"/>
            <a:ext cx="1318188" cy="452919"/>
            <a:chOff x="16351" y="0"/>
            <a:chExt cx="6571228" cy="2257821"/>
          </a:xfrm>
        </p:grpSpPr>
        <p:sp>
          <p:nvSpPr>
            <p:cNvPr id="2224" name="Google Shape;2224;p18"/>
            <p:cNvSpPr/>
            <p:nvPr/>
          </p:nvSpPr>
          <p:spPr>
            <a:xfrm>
              <a:off x="16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lnTo>
                    <a:pt x="3285649" y="0"/>
                  </a:lnTo>
                  <a:cubicBezTo>
                    <a:pt x="3229512" y="0"/>
                    <a:pt x="3175673" y="22301"/>
                    <a:pt x="3135978" y="61996"/>
                  </a:cubicBezTo>
                  <a:cubicBezTo>
                    <a:pt x="3096283" y="101691"/>
                    <a:pt x="3073982" y="155529"/>
                    <a:pt x="3073982" y="211667"/>
                  </a:cubicBezTo>
                  <a:lnTo>
                    <a:pt x="3073982" y="282222"/>
                  </a:lnTo>
                  <a:cubicBezTo>
                    <a:pt x="3074503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5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0" y="1405168"/>
                    <a:pt x="2674655" y="1395265"/>
                  </a:cubicBezTo>
                  <a:cubicBezTo>
                    <a:pt x="2668120" y="1385363"/>
                    <a:pt x="2667000" y="1372839"/>
                    <a:pt x="2671675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4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8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3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40168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7504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4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1" y="1405168"/>
                    <a:pt x="7655" y="1395265"/>
                  </a:cubicBezTo>
                  <a:cubicBezTo>
                    <a:pt x="1120" y="1385363"/>
                    <a:pt x="0" y="1372839"/>
                    <a:pt x="4674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4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6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6" name="Google Shape;2226;p18"/>
          <p:cNvGrpSpPr/>
          <p:nvPr/>
        </p:nvGrpSpPr>
        <p:grpSpPr>
          <a:xfrm>
            <a:off x="584976" y="1641833"/>
            <a:ext cx="1737225" cy="407338"/>
            <a:chOff x="0" y="-28575"/>
            <a:chExt cx="4632600" cy="1086235"/>
          </a:xfrm>
        </p:grpSpPr>
        <p:sp>
          <p:nvSpPr>
            <p:cNvPr id="2227" name="Google Shape;2227;p18"/>
            <p:cNvSpPr txBox="1"/>
            <p:nvPr/>
          </p:nvSpPr>
          <p:spPr>
            <a:xfrm>
              <a:off x="0" y="565060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85% engagement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8" name="Google Shape;2228;p18"/>
            <p:cNvSpPr txBox="1"/>
            <p:nvPr/>
          </p:nvSpPr>
          <p:spPr>
            <a:xfrm>
              <a:off x="0" y="-28575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Platform 1</a:t>
              </a:r>
              <a:endParaRPr sz="12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29" name="Google Shape;2229;p18"/>
          <p:cNvGrpSpPr/>
          <p:nvPr/>
        </p:nvGrpSpPr>
        <p:grpSpPr>
          <a:xfrm>
            <a:off x="584976" y="2780310"/>
            <a:ext cx="1737225" cy="407338"/>
            <a:chOff x="0" y="-28575"/>
            <a:chExt cx="4632600" cy="1086235"/>
          </a:xfrm>
        </p:grpSpPr>
        <p:sp>
          <p:nvSpPr>
            <p:cNvPr id="2230" name="Google Shape;2230;p18"/>
            <p:cNvSpPr txBox="1"/>
            <p:nvPr/>
          </p:nvSpPr>
          <p:spPr>
            <a:xfrm>
              <a:off x="0" y="565060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85% engagement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1" name="Google Shape;2231;p18"/>
            <p:cNvSpPr txBox="1"/>
            <p:nvPr/>
          </p:nvSpPr>
          <p:spPr>
            <a:xfrm>
              <a:off x="0" y="-28575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Platform 2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32" name="Google Shape;2232;p18"/>
          <p:cNvGrpSpPr/>
          <p:nvPr/>
        </p:nvGrpSpPr>
        <p:grpSpPr>
          <a:xfrm>
            <a:off x="584976" y="4253240"/>
            <a:ext cx="1737225" cy="407338"/>
            <a:chOff x="0" y="-28575"/>
            <a:chExt cx="4632600" cy="1086235"/>
          </a:xfrm>
        </p:grpSpPr>
        <p:sp>
          <p:nvSpPr>
            <p:cNvPr id="2233" name="Google Shape;2233;p18"/>
            <p:cNvSpPr txBox="1"/>
            <p:nvPr/>
          </p:nvSpPr>
          <p:spPr>
            <a:xfrm>
              <a:off x="0" y="565060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85% engagement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4" name="Google Shape;2234;p18"/>
            <p:cNvSpPr txBox="1"/>
            <p:nvPr/>
          </p:nvSpPr>
          <p:spPr>
            <a:xfrm>
              <a:off x="0" y="-28575"/>
              <a:ext cx="4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Platform 3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35" name="Google Shape;2235;p18"/>
          <p:cNvGrpSpPr/>
          <p:nvPr/>
        </p:nvGrpSpPr>
        <p:grpSpPr>
          <a:xfrm>
            <a:off x="6347613" y="503634"/>
            <a:ext cx="2282063" cy="682675"/>
            <a:chOff x="0" y="-28575"/>
            <a:chExt cx="6085500" cy="1820466"/>
          </a:xfrm>
        </p:grpSpPr>
        <p:sp>
          <p:nvSpPr>
            <p:cNvPr id="2236" name="Google Shape;2236;p18"/>
            <p:cNvSpPr txBox="1"/>
            <p:nvPr/>
          </p:nvSpPr>
          <p:spPr>
            <a:xfrm>
              <a:off x="0" y="806691"/>
              <a:ext cx="6085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Latest number of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acquired followers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7" name="Google Shape;2237;p18"/>
            <p:cNvSpPr txBox="1"/>
            <p:nvPr/>
          </p:nvSpPr>
          <p:spPr>
            <a:xfrm>
              <a:off x="0" y="-28575"/>
              <a:ext cx="6085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123,456,789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38" name="Google Shape;2238;p18"/>
          <p:cNvGrpSpPr/>
          <p:nvPr/>
        </p:nvGrpSpPr>
        <p:grpSpPr>
          <a:xfrm>
            <a:off x="6347613" y="2396605"/>
            <a:ext cx="2282063" cy="682675"/>
            <a:chOff x="0" y="-28575"/>
            <a:chExt cx="6085500" cy="1820466"/>
          </a:xfrm>
        </p:grpSpPr>
        <p:sp>
          <p:nvSpPr>
            <p:cNvPr id="2239" name="Google Shape;2239;p18"/>
            <p:cNvSpPr txBox="1"/>
            <p:nvPr/>
          </p:nvSpPr>
          <p:spPr>
            <a:xfrm>
              <a:off x="0" y="806691"/>
              <a:ext cx="6085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customers are pleased with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our social media presence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0" name="Google Shape;2240;p18"/>
            <p:cNvSpPr txBox="1"/>
            <p:nvPr/>
          </p:nvSpPr>
          <p:spPr>
            <a:xfrm>
              <a:off x="0" y="-28575"/>
              <a:ext cx="6085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3 out of 5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41" name="Google Shape;2241;p18"/>
          <p:cNvGrpSpPr/>
          <p:nvPr/>
        </p:nvGrpSpPr>
        <p:grpSpPr>
          <a:xfrm>
            <a:off x="6347613" y="3904957"/>
            <a:ext cx="2282063" cy="682675"/>
            <a:chOff x="0" y="-28575"/>
            <a:chExt cx="6085500" cy="1820466"/>
          </a:xfrm>
        </p:grpSpPr>
        <p:sp>
          <p:nvSpPr>
            <p:cNvPr id="2242" name="Google Shape;2242;p18"/>
            <p:cNvSpPr txBox="1"/>
            <p:nvPr/>
          </p:nvSpPr>
          <p:spPr>
            <a:xfrm>
              <a:off x="0" y="806691"/>
              <a:ext cx="6085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Response rate to inquiries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on social media channels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3" name="Google Shape;2243;p18"/>
            <p:cNvSpPr txBox="1"/>
            <p:nvPr/>
          </p:nvSpPr>
          <p:spPr>
            <a:xfrm>
              <a:off x="0" y="-28575"/>
              <a:ext cx="6085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100%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9"/>
          <p:cNvSpPr/>
          <p:nvPr/>
        </p:nvSpPr>
        <p:spPr>
          <a:xfrm>
            <a:off x="0" y="0"/>
            <a:ext cx="289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9"/>
          <p:cNvGrpSpPr/>
          <p:nvPr/>
        </p:nvGrpSpPr>
        <p:grpSpPr>
          <a:xfrm>
            <a:off x="514350" y="2741578"/>
            <a:ext cx="1863113" cy="1092163"/>
            <a:chOff x="0" y="-28575"/>
            <a:chExt cx="4968300" cy="2912435"/>
          </a:xfrm>
        </p:grpSpPr>
        <p:sp>
          <p:nvSpPr>
            <p:cNvPr id="2250" name="Google Shape;2250;p19"/>
            <p:cNvSpPr txBox="1"/>
            <p:nvPr/>
          </p:nvSpPr>
          <p:spPr>
            <a:xfrm>
              <a:off x="0" y="692060"/>
              <a:ext cx="4968300" cy="21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Age: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Location: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Occupation: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Level: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1" name="Google Shape;2251;p19"/>
            <p:cNvSpPr txBox="1"/>
            <p:nvPr/>
          </p:nvSpPr>
          <p:spPr>
            <a:xfrm>
              <a:off x="0" y="-28575"/>
              <a:ext cx="496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Name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2252" name="Google Shape;2252;p19"/>
          <p:cNvSpPr txBox="1"/>
          <p:nvPr/>
        </p:nvSpPr>
        <p:spPr>
          <a:xfrm>
            <a:off x="514350" y="4317742"/>
            <a:ext cx="18633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Testimonials are short quotes from people who love your brand. 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253" name="Google Shape;2253;p19"/>
          <p:cNvGrpSpPr/>
          <p:nvPr/>
        </p:nvGrpSpPr>
        <p:grpSpPr>
          <a:xfrm>
            <a:off x="3348601" y="503625"/>
            <a:ext cx="1863351" cy="1486251"/>
            <a:chOff x="0" y="-28575"/>
            <a:chExt cx="4564800" cy="3963335"/>
          </a:xfrm>
        </p:grpSpPr>
        <p:sp>
          <p:nvSpPr>
            <p:cNvPr id="2254" name="Google Shape;2254;p19"/>
            <p:cNvSpPr txBox="1"/>
            <p:nvPr/>
          </p:nvSpPr>
          <p:spPr>
            <a:xfrm>
              <a:off x="0" y="692060"/>
              <a:ext cx="4564800" cy="3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Present with ease and wow any audience with our presentations. Choose from over a thousand professionally-made templates to fit any objective or topic. Make it your own by customizing it with text and photos. 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5" name="Google Shape;2255;p19"/>
            <p:cNvSpPr txBox="1"/>
            <p:nvPr/>
          </p:nvSpPr>
          <p:spPr>
            <a:xfrm>
              <a:off x="0" y="-28575"/>
              <a:ext cx="456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Description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56" name="Google Shape;2256;p19"/>
          <p:cNvGrpSpPr/>
          <p:nvPr/>
        </p:nvGrpSpPr>
        <p:grpSpPr>
          <a:xfrm>
            <a:off x="5587233" y="503634"/>
            <a:ext cx="1257750" cy="1338489"/>
            <a:chOff x="0" y="-28575"/>
            <a:chExt cx="3354000" cy="3569304"/>
          </a:xfrm>
        </p:grpSpPr>
        <p:sp>
          <p:nvSpPr>
            <p:cNvPr id="2257" name="Google Shape;2257;p19"/>
            <p:cNvSpPr txBox="1"/>
            <p:nvPr/>
          </p:nvSpPr>
          <p:spPr>
            <a:xfrm>
              <a:off x="0" y="1242129"/>
              <a:ext cx="3354000" cy="22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8" name="Google Shape;2258;p19"/>
            <p:cNvSpPr txBox="1"/>
            <p:nvPr/>
          </p:nvSpPr>
          <p:spPr>
            <a:xfrm>
              <a:off x="0" y="-28575"/>
              <a:ext cx="3354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Personal Characteristics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59" name="Google Shape;2259;p19"/>
          <p:cNvGrpSpPr/>
          <p:nvPr/>
        </p:nvGrpSpPr>
        <p:grpSpPr>
          <a:xfrm>
            <a:off x="7371851" y="503634"/>
            <a:ext cx="1257750" cy="1338489"/>
            <a:chOff x="0" y="-28575"/>
            <a:chExt cx="3354000" cy="3569304"/>
          </a:xfrm>
        </p:grpSpPr>
        <p:sp>
          <p:nvSpPr>
            <p:cNvPr id="2260" name="Google Shape;2260;p19"/>
            <p:cNvSpPr txBox="1"/>
            <p:nvPr/>
          </p:nvSpPr>
          <p:spPr>
            <a:xfrm>
              <a:off x="0" y="1242129"/>
              <a:ext cx="3354000" cy="22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1" name="Google Shape;2261;p19"/>
            <p:cNvSpPr txBox="1"/>
            <p:nvPr/>
          </p:nvSpPr>
          <p:spPr>
            <a:xfrm>
              <a:off x="0" y="-28575"/>
              <a:ext cx="33540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5364E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Hobbies and Interests</a:t>
              </a:r>
              <a:endParaRPr sz="700"/>
            </a:p>
          </p:txBody>
        </p:sp>
      </p:grpSp>
      <p:grpSp>
        <p:nvGrpSpPr>
          <p:cNvPr id="2262" name="Google Shape;2262;p19"/>
          <p:cNvGrpSpPr/>
          <p:nvPr/>
        </p:nvGrpSpPr>
        <p:grpSpPr>
          <a:xfrm>
            <a:off x="3348593" y="2523480"/>
            <a:ext cx="1711800" cy="424138"/>
            <a:chOff x="0" y="-28575"/>
            <a:chExt cx="4564800" cy="1131035"/>
          </a:xfrm>
        </p:grpSpPr>
        <p:sp>
          <p:nvSpPr>
            <p:cNvPr id="2263" name="Google Shape;2263;p19"/>
            <p:cNvSpPr txBox="1"/>
            <p:nvPr/>
          </p:nvSpPr>
          <p:spPr>
            <a:xfrm>
              <a:off x="0" y="692060"/>
              <a:ext cx="4564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(Decision maker or influencer)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4" name="Google Shape;2264;p19"/>
            <p:cNvSpPr txBox="1"/>
            <p:nvPr/>
          </p:nvSpPr>
          <p:spPr>
            <a:xfrm>
              <a:off x="0" y="-28575"/>
              <a:ext cx="456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Buying Roles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65" name="Google Shape;2265;p19"/>
          <p:cNvGrpSpPr/>
          <p:nvPr/>
        </p:nvGrpSpPr>
        <p:grpSpPr>
          <a:xfrm>
            <a:off x="3348593" y="3862218"/>
            <a:ext cx="1711800" cy="601213"/>
            <a:chOff x="0" y="-28575"/>
            <a:chExt cx="4564800" cy="1603235"/>
          </a:xfrm>
        </p:grpSpPr>
        <p:sp>
          <p:nvSpPr>
            <p:cNvPr id="2266" name="Google Shape;2266;p19"/>
            <p:cNvSpPr txBox="1"/>
            <p:nvPr/>
          </p:nvSpPr>
          <p:spPr>
            <a:xfrm>
              <a:off x="0" y="692060"/>
              <a:ext cx="45648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(Awareness, consideration, purchase, advocacy)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7" name="Google Shape;2267;p19"/>
            <p:cNvSpPr txBox="1"/>
            <p:nvPr/>
          </p:nvSpPr>
          <p:spPr>
            <a:xfrm>
              <a:off x="0" y="-28575"/>
              <a:ext cx="456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Buyer's Journey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68" name="Google Shape;2268;p19"/>
          <p:cNvGrpSpPr/>
          <p:nvPr/>
        </p:nvGrpSpPr>
        <p:grpSpPr>
          <a:xfrm>
            <a:off x="5587233" y="2523480"/>
            <a:ext cx="1257750" cy="778176"/>
            <a:chOff x="0" y="-28575"/>
            <a:chExt cx="3354000" cy="2075135"/>
          </a:xfrm>
        </p:grpSpPr>
        <p:sp>
          <p:nvSpPr>
            <p:cNvPr id="2269" name="Google Shape;2269;p19"/>
            <p:cNvSpPr txBox="1"/>
            <p:nvPr/>
          </p:nvSpPr>
          <p:spPr>
            <a:xfrm>
              <a:off x="0" y="692060"/>
              <a:ext cx="3354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0" name="Google Shape;2270;p19"/>
            <p:cNvSpPr txBox="1"/>
            <p:nvPr/>
          </p:nvSpPr>
          <p:spPr>
            <a:xfrm>
              <a:off x="0" y="-28575"/>
              <a:ext cx="335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Goals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71" name="Google Shape;2271;p19"/>
          <p:cNvGrpSpPr/>
          <p:nvPr/>
        </p:nvGrpSpPr>
        <p:grpSpPr>
          <a:xfrm>
            <a:off x="7371851" y="2523480"/>
            <a:ext cx="1257750" cy="778176"/>
            <a:chOff x="0" y="-28575"/>
            <a:chExt cx="3354000" cy="2075135"/>
          </a:xfrm>
        </p:grpSpPr>
        <p:sp>
          <p:nvSpPr>
            <p:cNvPr id="2272" name="Google Shape;2272;p19"/>
            <p:cNvSpPr txBox="1"/>
            <p:nvPr/>
          </p:nvSpPr>
          <p:spPr>
            <a:xfrm>
              <a:off x="0" y="692060"/>
              <a:ext cx="3354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3" name="Google Shape;2273;p19"/>
            <p:cNvSpPr txBox="1"/>
            <p:nvPr/>
          </p:nvSpPr>
          <p:spPr>
            <a:xfrm>
              <a:off x="0" y="-28575"/>
              <a:ext cx="335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Challenges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74" name="Google Shape;2274;p19"/>
          <p:cNvGrpSpPr/>
          <p:nvPr/>
        </p:nvGrpSpPr>
        <p:grpSpPr>
          <a:xfrm>
            <a:off x="5587233" y="3862218"/>
            <a:ext cx="1257750" cy="778176"/>
            <a:chOff x="0" y="-28575"/>
            <a:chExt cx="3354000" cy="2075135"/>
          </a:xfrm>
        </p:grpSpPr>
        <p:sp>
          <p:nvSpPr>
            <p:cNvPr id="2275" name="Google Shape;2275;p19"/>
            <p:cNvSpPr txBox="1"/>
            <p:nvPr/>
          </p:nvSpPr>
          <p:spPr>
            <a:xfrm>
              <a:off x="0" y="692060"/>
              <a:ext cx="3354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6" name="Google Shape;2276;p19"/>
            <p:cNvSpPr txBox="1"/>
            <p:nvPr/>
          </p:nvSpPr>
          <p:spPr>
            <a:xfrm>
              <a:off x="0" y="-28575"/>
              <a:ext cx="335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Needs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277" name="Google Shape;2277;p19"/>
          <p:cNvGrpSpPr/>
          <p:nvPr/>
        </p:nvGrpSpPr>
        <p:grpSpPr>
          <a:xfrm>
            <a:off x="7371851" y="3862218"/>
            <a:ext cx="1257750" cy="778176"/>
            <a:chOff x="0" y="-28575"/>
            <a:chExt cx="3354000" cy="2075135"/>
          </a:xfrm>
        </p:grpSpPr>
        <p:sp>
          <p:nvSpPr>
            <p:cNvPr id="2278" name="Google Shape;2278;p19"/>
            <p:cNvSpPr txBox="1"/>
            <p:nvPr/>
          </p:nvSpPr>
          <p:spPr>
            <a:xfrm>
              <a:off x="0" y="692060"/>
              <a:ext cx="3354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03200" marR="0" lvl="1" indent="-101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203200" marR="0" lvl="1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unito"/>
                <a:buChar char="•"/>
              </a:pPr>
              <a:r>
                <a:rPr lang="en" sz="10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List here</a:t>
              </a:r>
              <a:endParaRPr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9" name="Google Shape;2279;p19"/>
            <p:cNvSpPr txBox="1"/>
            <p:nvPr/>
          </p:nvSpPr>
          <p:spPr>
            <a:xfrm>
              <a:off x="0" y="-28575"/>
              <a:ext cx="335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Sources of Info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cxnSp>
        <p:nvCxnSpPr>
          <p:cNvPr id="2280" name="Google Shape;2280;p19"/>
          <p:cNvCxnSpPr/>
          <p:nvPr/>
        </p:nvCxnSpPr>
        <p:spPr>
          <a:xfrm>
            <a:off x="3348593" y="2279251"/>
            <a:ext cx="5281200" cy="0"/>
          </a:xfrm>
          <a:prstGeom prst="straightConnector1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1" name="Google Shape;2281;p19"/>
          <p:cNvCxnSpPr/>
          <p:nvPr/>
        </p:nvCxnSpPr>
        <p:spPr>
          <a:xfrm>
            <a:off x="3348593" y="3579291"/>
            <a:ext cx="5281200" cy="0"/>
          </a:xfrm>
          <a:prstGeom prst="straightConnector1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82" name="Google Shape;2282;p19"/>
          <p:cNvGrpSpPr/>
          <p:nvPr/>
        </p:nvGrpSpPr>
        <p:grpSpPr>
          <a:xfrm rot="5400000">
            <a:off x="2171606" y="-308683"/>
            <a:ext cx="1440509" cy="506095"/>
            <a:chOff x="4343212" y="-617367"/>
            <a:chExt cx="2881017" cy="1012190"/>
          </a:xfrm>
        </p:grpSpPr>
        <p:sp>
          <p:nvSpPr>
            <p:cNvPr id="2283" name="Google Shape;2283;p19"/>
            <p:cNvSpPr/>
            <p:nvPr/>
          </p:nvSpPr>
          <p:spPr>
            <a:xfrm>
              <a:off x="4343212" y="-617367"/>
              <a:ext cx="2881017" cy="1012190"/>
            </a:xfrm>
            <a:custGeom>
              <a:avLst/>
              <a:gdLst/>
              <a:ahLst/>
              <a:cxnLst/>
              <a:rect l="l" t="t" r="r" b="b"/>
              <a:pathLst>
                <a:path w="2881017" h="1012190" extrusionOk="0">
                  <a:moveTo>
                    <a:pt x="1440516" y="1009418"/>
                  </a:moveTo>
                  <a:cubicBezTo>
                    <a:pt x="2166588" y="981781"/>
                    <a:pt x="1829198" y="1021936"/>
                    <a:pt x="2531761" y="1006263"/>
                  </a:cubicBezTo>
                  <a:cubicBezTo>
                    <a:pt x="2798254" y="1000273"/>
                    <a:pt x="2865151" y="1031249"/>
                    <a:pt x="2880242" y="991497"/>
                  </a:cubicBezTo>
                  <a:cubicBezTo>
                    <a:pt x="2882403" y="983918"/>
                    <a:pt x="2880029" y="973964"/>
                    <a:pt x="2873374" y="969244"/>
                  </a:cubicBezTo>
                  <a:cubicBezTo>
                    <a:pt x="2843665" y="954565"/>
                    <a:pt x="2825313" y="925259"/>
                    <a:pt x="2808211" y="897720"/>
                  </a:cubicBezTo>
                  <a:cubicBezTo>
                    <a:pt x="2823584" y="871614"/>
                    <a:pt x="2856145" y="845681"/>
                    <a:pt x="2848027" y="812301"/>
                  </a:cubicBezTo>
                  <a:cubicBezTo>
                    <a:pt x="2831357" y="779136"/>
                    <a:pt x="2807174" y="753682"/>
                    <a:pt x="2791974" y="718743"/>
                  </a:cubicBezTo>
                  <a:cubicBezTo>
                    <a:pt x="2880110" y="588039"/>
                    <a:pt x="2849922" y="624359"/>
                    <a:pt x="2782213" y="499761"/>
                  </a:cubicBezTo>
                  <a:cubicBezTo>
                    <a:pt x="2798623" y="468201"/>
                    <a:pt x="2832302" y="437375"/>
                    <a:pt x="2827381" y="399362"/>
                  </a:cubicBezTo>
                  <a:cubicBezTo>
                    <a:pt x="2807560" y="363516"/>
                    <a:pt x="2783423" y="333297"/>
                    <a:pt x="2764333" y="296278"/>
                  </a:cubicBezTo>
                  <a:cubicBezTo>
                    <a:pt x="2782645" y="266012"/>
                    <a:pt x="2839124" y="228566"/>
                    <a:pt x="2817575" y="189514"/>
                  </a:cubicBezTo>
                  <a:cubicBezTo>
                    <a:pt x="2806863" y="175874"/>
                    <a:pt x="2795592" y="162327"/>
                    <a:pt x="2787387" y="146954"/>
                  </a:cubicBezTo>
                  <a:cubicBezTo>
                    <a:pt x="2794515" y="113228"/>
                    <a:pt x="2831864" y="9711"/>
                    <a:pt x="2766488" y="20450"/>
                  </a:cubicBezTo>
                  <a:cubicBezTo>
                    <a:pt x="2728315" y="20323"/>
                    <a:pt x="2689796" y="18243"/>
                    <a:pt x="2651536" y="17723"/>
                  </a:cubicBezTo>
                  <a:cubicBezTo>
                    <a:pt x="2425452" y="44546"/>
                    <a:pt x="1937184" y="-4934"/>
                    <a:pt x="1525166" y="1750"/>
                  </a:cubicBezTo>
                  <a:cubicBezTo>
                    <a:pt x="1027875" y="-6511"/>
                    <a:pt x="1136950" y="16967"/>
                    <a:pt x="114526" y="20444"/>
                  </a:cubicBezTo>
                  <a:cubicBezTo>
                    <a:pt x="49150" y="9705"/>
                    <a:pt x="86506" y="113223"/>
                    <a:pt x="93627" y="146949"/>
                  </a:cubicBezTo>
                  <a:cubicBezTo>
                    <a:pt x="85422" y="162315"/>
                    <a:pt x="74152" y="175868"/>
                    <a:pt x="63440" y="189508"/>
                  </a:cubicBezTo>
                  <a:cubicBezTo>
                    <a:pt x="41890" y="228560"/>
                    <a:pt x="98375" y="266007"/>
                    <a:pt x="116681" y="296272"/>
                  </a:cubicBezTo>
                  <a:cubicBezTo>
                    <a:pt x="97597" y="333291"/>
                    <a:pt x="73455" y="363510"/>
                    <a:pt x="53633" y="399357"/>
                  </a:cubicBezTo>
                  <a:cubicBezTo>
                    <a:pt x="48712" y="437369"/>
                    <a:pt x="82391" y="468195"/>
                    <a:pt x="98802" y="499755"/>
                  </a:cubicBezTo>
                  <a:cubicBezTo>
                    <a:pt x="31092" y="624359"/>
                    <a:pt x="905" y="588033"/>
                    <a:pt x="89041" y="718737"/>
                  </a:cubicBezTo>
                  <a:cubicBezTo>
                    <a:pt x="73841" y="753676"/>
                    <a:pt x="49657" y="779136"/>
                    <a:pt x="32988" y="812295"/>
                  </a:cubicBezTo>
                  <a:cubicBezTo>
                    <a:pt x="24869" y="845675"/>
                    <a:pt x="57430" y="871608"/>
                    <a:pt x="72803" y="897714"/>
                  </a:cubicBezTo>
                  <a:cubicBezTo>
                    <a:pt x="55702" y="925247"/>
                    <a:pt x="37350" y="954559"/>
                    <a:pt x="7641" y="969239"/>
                  </a:cubicBezTo>
                  <a:cubicBezTo>
                    <a:pt x="991" y="973958"/>
                    <a:pt x="-1382" y="983918"/>
                    <a:pt x="773" y="991492"/>
                  </a:cubicBezTo>
                  <a:cubicBezTo>
                    <a:pt x="15915" y="1031382"/>
                    <a:pt x="81314" y="1000232"/>
                    <a:pt x="349253" y="1006258"/>
                  </a:cubicBezTo>
                  <a:cubicBezTo>
                    <a:pt x="1049108" y="1021873"/>
                    <a:pt x="716121" y="981838"/>
                    <a:pt x="1440516" y="10094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4343212" y="-617367"/>
              <a:ext cx="2881017" cy="1012190"/>
            </a:xfrm>
            <a:custGeom>
              <a:avLst/>
              <a:gdLst/>
              <a:ahLst/>
              <a:cxnLst/>
              <a:rect l="l" t="t" r="r" b="b"/>
              <a:pathLst>
                <a:path w="2881017" h="1012190" extrusionOk="0">
                  <a:moveTo>
                    <a:pt x="1440516" y="1009418"/>
                  </a:moveTo>
                  <a:cubicBezTo>
                    <a:pt x="2166588" y="981781"/>
                    <a:pt x="1829198" y="1021936"/>
                    <a:pt x="2531761" y="1006263"/>
                  </a:cubicBezTo>
                  <a:cubicBezTo>
                    <a:pt x="2798254" y="1000273"/>
                    <a:pt x="2865151" y="1031249"/>
                    <a:pt x="2880242" y="991497"/>
                  </a:cubicBezTo>
                  <a:cubicBezTo>
                    <a:pt x="2882403" y="983918"/>
                    <a:pt x="2880029" y="973964"/>
                    <a:pt x="2873374" y="969244"/>
                  </a:cubicBezTo>
                  <a:cubicBezTo>
                    <a:pt x="2843665" y="954565"/>
                    <a:pt x="2825313" y="925259"/>
                    <a:pt x="2808211" y="897720"/>
                  </a:cubicBezTo>
                  <a:cubicBezTo>
                    <a:pt x="2823584" y="871614"/>
                    <a:pt x="2856145" y="845681"/>
                    <a:pt x="2848027" y="812301"/>
                  </a:cubicBezTo>
                  <a:cubicBezTo>
                    <a:pt x="2831357" y="779136"/>
                    <a:pt x="2807174" y="753682"/>
                    <a:pt x="2791974" y="718743"/>
                  </a:cubicBezTo>
                  <a:cubicBezTo>
                    <a:pt x="2880110" y="588039"/>
                    <a:pt x="2849922" y="624359"/>
                    <a:pt x="2782213" y="499761"/>
                  </a:cubicBezTo>
                  <a:cubicBezTo>
                    <a:pt x="2798623" y="468201"/>
                    <a:pt x="2832302" y="437375"/>
                    <a:pt x="2827381" y="399362"/>
                  </a:cubicBezTo>
                  <a:cubicBezTo>
                    <a:pt x="2807560" y="363516"/>
                    <a:pt x="2783423" y="333297"/>
                    <a:pt x="2764333" y="296278"/>
                  </a:cubicBezTo>
                  <a:cubicBezTo>
                    <a:pt x="2782645" y="266012"/>
                    <a:pt x="2839124" y="228566"/>
                    <a:pt x="2817575" y="189514"/>
                  </a:cubicBezTo>
                  <a:cubicBezTo>
                    <a:pt x="2806863" y="175874"/>
                    <a:pt x="2795592" y="162327"/>
                    <a:pt x="2787387" y="146954"/>
                  </a:cubicBezTo>
                  <a:cubicBezTo>
                    <a:pt x="2794515" y="113228"/>
                    <a:pt x="2831864" y="9711"/>
                    <a:pt x="2766488" y="20450"/>
                  </a:cubicBezTo>
                  <a:cubicBezTo>
                    <a:pt x="2728315" y="20323"/>
                    <a:pt x="2689796" y="18243"/>
                    <a:pt x="2651536" y="17723"/>
                  </a:cubicBezTo>
                  <a:cubicBezTo>
                    <a:pt x="2425452" y="44546"/>
                    <a:pt x="1937184" y="-4934"/>
                    <a:pt x="1525166" y="1750"/>
                  </a:cubicBezTo>
                  <a:cubicBezTo>
                    <a:pt x="1027875" y="-6511"/>
                    <a:pt x="1136950" y="16967"/>
                    <a:pt x="114526" y="20444"/>
                  </a:cubicBezTo>
                  <a:cubicBezTo>
                    <a:pt x="49150" y="9705"/>
                    <a:pt x="86506" y="113223"/>
                    <a:pt x="93627" y="146949"/>
                  </a:cubicBezTo>
                  <a:cubicBezTo>
                    <a:pt x="85422" y="162315"/>
                    <a:pt x="74152" y="175868"/>
                    <a:pt x="63440" y="189508"/>
                  </a:cubicBezTo>
                  <a:cubicBezTo>
                    <a:pt x="41890" y="228560"/>
                    <a:pt x="98375" y="266007"/>
                    <a:pt x="116681" y="296272"/>
                  </a:cubicBezTo>
                  <a:cubicBezTo>
                    <a:pt x="97597" y="333291"/>
                    <a:pt x="73455" y="363510"/>
                    <a:pt x="53633" y="399357"/>
                  </a:cubicBezTo>
                  <a:cubicBezTo>
                    <a:pt x="48712" y="437369"/>
                    <a:pt x="82391" y="468195"/>
                    <a:pt x="98802" y="499755"/>
                  </a:cubicBezTo>
                  <a:cubicBezTo>
                    <a:pt x="31092" y="624359"/>
                    <a:pt x="905" y="588033"/>
                    <a:pt x="89041" y="718737"/>
                  </a:cubicBezTo>
                  <a:cubicBezTo>
                    <a:pt x="73841" y="753676"/>
                    <a:pt x="49657" y="779136"/>
                    <a:pt x="32988" y="812295"/>
                  </a:cubicBezTo>
                  <a:cubicBezTo>
                    <a:pt x="24869" y="845675"/>
                    <a:pt x="57430" y="871608"/>
                    <a:pt x="72803" y="897714"/>
                  </a:cubicBezTo>
                  <a:cubicBezTo>
                    <a:pt x="55702" y="925247"/>
                    <a:pt x="37350" y="954559"/>
                    <a:pt x="7641" y="969239"/>
                  </a:cubicBezTo>
                  <a:cubicBezTo>
                    <a:pt x="991" y="973958"/>
                    <a:pt x="-1382" y="983918"/>
                    <a:pt x="773" y="991492"/>
                  </a:cubicBezTo>
                  <a:cubicBezTo>
                    <a:pt x="15915" y="1031382"/>
                    <a:pt x="81314" y="1000232"/>
                    <a:pt x="349253" y="1006258"/>
                  </a:cubicBezTo>
                  <a:cubicBezTo>
                    <a:pt x="1049108" y="1021873"/>
                    <a:pt x="716121" y="981838"/>
                    <a:pt x="1440516" y="10094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5" name="Google Shape;2285;p19"/>
          <p:cNvGrpSpPr/>
          <p:nvPr/>
        </p:nvGrpSpPr>
        <p:grpSpPr>
          <a:xfrm>
            <a:off x="284022" y="281163"/>
            <a:ext cx="2093492" cy="2290589"/>
            <a:chOff x="284022" y="281163"/>
            <a:chExt cx="2093492" cy="2290589"/>
          </a:xfrm>
        </p:grpSpPr>
        <p:pic>
          <p:nvPicPr>
            <p:cNvPr id="2286" name="Google Shape;2286;p19"/>
            <p:cNvPicPr preferRelativeResize="0"/>
            <p:nvPr/>
          </p:nvPicPr>
          <p:blipFill rotWithShape="1">
            <a:blip r:embed="rId3">
              <a:alphaModFix/>
            </a:blip>
            <a:srcRect l="18907" t="14352" r="16605" b="41632"/>
            <a:stretch/>
          </p:blipFill>
          <p:spPr>
            <a:xfrm>
              <a:off x="514350" y="664308"/>
              <a:ext cx="1863164" cy="19074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87" name="Google Shape;2287;p19"/>
            <p:cNvGrpSpPr/>
            <p:nvPr/>
          </p:nvGrpSpPr>
          <p:grpSpPr>
            <a:xfrm>
              <a:off x="284022" y="281163"/>
              <a:ext cx="583733" cy="1033409"/>
              <a:chOff x="568044" y="562325"/>
              <a:chExt cx="1167467" cy="2066819"/>
            </a:xfrm>
          </p:grpSpPr>
          <p:sp>
            <p:nvSpPr>
              <p:cNvPr id="2288" name="Google Shape;2288;p19"/>
              <p:cNvSpPr/>
              <p:nvPr/>
            </p:nvSpPr>
            <p:spPr>
              <a:xfrm>
                <a:off x="675490" y="1671642"/>
                <a:ext cx="438885" cy="957502"/>
              </a:xfrm>
              <a:custGeom>
                <a:avLst/>
                <a:gdLst/>
                <a:ahLst/>
                <a:cxnLst/>
                <a:rect l="l" t="t" r="r" b="b"/>
                <a:pathLst>
                  <a:path w="438885" h="957502" extrusionOk="0">
                    <a:moveTo>
                      <a:pt x="403182" y="255899"/>
                    </a:moveTo>
                    <a:cubicBezTo>
                      <a:pt x="289001" y="494182"/>
                      <a:pt x="173041" y="710367"/>
                      <a:pt x="35391" y="947940"/>
                    </a:cubicBezTo>
                    <a:cubicBezTo>
                      <a:pt x="25203" y="965529"/>
                      <a:pt x="-4378" y="957286"/>
                      <a:pt x="549" y="935969"/>
                    </a:cubicBezTo>
                    <a:cubicBezTo>
                      <a:pt x="131087" y="371529"/>
                      <a:pt x="212082" y="-6637"/>
                      <a:pt x="246970" y="88"/>
                    </a:cubicBezTo>
                    <a:cubicBezTo>
                      <a:pt x="322993" y="14771"/>
                      <a:pt x="418764" y="41251"/>
                      <a:pt x="436827" y="129517"/>
                    </a:cubicBezTo>
                    <a:cubicBezTo>
                      <a:pt x="446110" y="174941"/>
                      <a:pt x="422067" y="216356"/>
                      <a:pt x="403182" y="2558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19"/>
              <p:cNvSpPr/>
              <p:nvPr/>
            </p:nvSpPr>
            <p:spPr>
              <a:xfrm>
                <a:off x="848390" y="1670962"/>
                <a:ext cx="263579" cy="384424"/>
              </a:xfrm>
              <a:custGeom>
                <a:avLst/>
                <a:gdLst/>
                <a:ahLst/>
                <a:cxnLst/>
                <a:rect l="l" t="t" r="r" b="b"/>
                <a:pathLst>
                  <a:path w="263579" h="384424" extrusionOk="0">
                    <a:moveTo>
                      <a:pt x="167825" y="384424"/>
                    </a:moveTo>
                    <a:cubicBezTo>
                      <a:pt x="18592" y="229752"/>
                      <a:pt x="26595" y="238424"/>
                      <a:pt x="0" y="209683"/>
                    </a:cubicBezTo>
                    <a:cubicBezTo>
                      <a:pt x="54606" y="-1066"/>
                      <a:pt x="54466" y="-3009"/>
                      <a:pt x="74070" y="769"/>
                    </a:cubicBezTo>
                    <a:cubicBezTo>
                      <a:pt x="363563" y="56681"/>
                      <a:pt x="258603" y="202015"/>
                      <a:pt x="167825" y="3844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19"/>
              <p:cNvSpPr/>
              <p:nvPr/>
            </p:nvSpPr>
            <p:spPr>
              <a:xfrm>
                <a:off x="568044" y="562325"/>
                <a:ext cx="1167467" cy="1378148"/>
              </a:xfrm>
              <a:custGeom>
                <a:avLst/>
                <a:gdLst/>
                <a:ahLst/>
                <a:cxnLst/>
                <a:rect l="l" t="t" r="r" b="b"/>
                <a:pathLst>
                  <a:path w="1167467" h="1378148" extrusionOk="0">
                    <a:moveTo>
                      <a:pt x="724181" y="3723"/>
                    </a:moveTo>
                    <a:cubicBezTo>
                      <a:pt x="378760" y="-27750"/>
                      <a:pt x="644309" y="135289"/>
                      <a:pt x="366834" y="684964"/>
                    </a:cubicBezTo>
                    <a:cubicBezTo>
                      <a:pt x="237179" y="684964"/>
                      <a:pt x="74867" y="779632"/>
                      <a:pt x="11402" y="863616"/>
                    </a:cubicBezTo>
                    <a:cubicBezTo>
                      <a:pt x="-47607" y="941700"/>
                      <a:pt x="128276" y="1226033"/>
                      <a:pt x="403616" y="1331391"/>
                    </a:cubicBezTo>
                    <a:cubicBezTo>
                      <a:pt x="673258" y="1435811"/>
                      <a:pt x="999274" y="1346524"/>
                      <a:pt x="1007897" y="1247209"/>
                    </a:cubicBezTo>
                    <a:cubicBezTo>
                      <a:pt x="1017052" y="1141739"/>
                      <a:pt x="959530" y="962844"/>
                      <a:pt x="863644" y="876207"/>
                    </a:cubicBezTo>
                    <a:cubicBezTo>
                      <a:pt x="1027608" y="274795"/>
                      <a:pt x="1333756" y="340557"/>
                      <a:pt x="1054405" y="130841"/>
                    </a:cubicBezTo>
                    <a:cubicBezTo>
                      <a:pt x="995607" y="86698"/>
                      <a:pt x="868265" y="16848"/>
                      <a:pt x="724181" y="3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19"/>
              <p:cNvSpPr/>
              <p:nvPr/>
            </p:nvSpPr>
            <p:spPr>
              <a:xfrm>
                <a:off x="930261" y="1290717"/>
                <a:ext cx="486188" cy="208440"/>
              </a:xfrm>
              <a:custGeom>
                <a:avLst/>
                <a:gdLst/>
                <a:ahLst/>
                <a:cxnLst/>
                <a:rect l="l" t="t" r="r" b="b"/>
                <a:pathLst>
                  <a:path w="486188" h="208440" extrusionOk="0">
                    <a:moveTo>
                      <a:pt x="476707" y="180028"/>
                    </a:moveTo>
                    <a:cubicBezTo>
                      <a:pt x="285582" y="168727"/>
                      <a:pt x="217360" y="167321"/>
                      <a:pt x="22283" y="3038"/>
                    </a:cubicBezTo>
                    <a:cubicBezTo>
                      <a:pt x="12013" y="-5614"/>
                      <a:pt x="-6467" y="5684"/>
                      <a:pt x="2287" y="18481"/>
                    </a:cubicBezTo>
                    <a:cubicBezTo>
                      <a:pt x="94866" y="153804"/>
                      <a:pt x="338070" y="237548"/>
                      <a:pt x="479284" y="199051"/>
                    </a:cubicBezTo>
                    <a:cubicBezTo>
                      <a:pt x="490128" y="196096"/>
                      <a:pt x="487386" y="180661"/>
                      <a:pt x="476707" y="1800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2" name="Google Shape;2292;p19"/>
            <p:cNvSpPr/>
            <p:nvPr/>
          </p:nvSpPr>
          <p:spPr>
            <a:xfrm>
              <a:off x="565586" y="298287"/>
              <a:ext cx="275822" cy="142963"/>
            </a:xfrm>
            <a:custGeom>
              <a:avLst/>
              <a:gdLst/>
              <a:ahLst/>
              <a:cxnLst/>
              <a:rect l="l" t="t" r="r" b="b"/>
              <a:pathLst>
                <a:path w="551643" h="285926" extrusionOk="0">
                  <a:moveTo>
                    <a:pt x="534419" y="185299"/>
                  </a:moveTo>
                  <a:cubicBezTo>
                    <a:pt x="529121" y="177962"/>
                    <a:pt x="514217" y="182133"/>
                    <a:pt x="518363" y="192074"/>
                  </a:cubicBezTo>
                  <a:cubicBezTo>
                    <a:pt x="602014" y="392725"/>
                    <a:pt x="-117567" y="95343"/>
                    <a:pt x="39880" y="19904"/>
                  </a:cubicBezTo>
                  <a:cubicBezTo>
                    <a:pt x="50593" y="14770"/>
                    <a:pt x="43048" y="-3435"/>
                    <a:pt x="31737" y="571"/>
                  </a:cubicBezTo>
                  <a:cubicBezTo>
                    <a:pt x="-30733" y="22682"/>
                    <a:pt x="12811" y="97385"/>
                    <a:pt x="45195" y="125618"/>
                  </a:cubicBezTo>
                  <a:cubicBezTo>
                    <a:pt x="98827" y="172377"/>
                    <a:pt x="171757" y="201255"/>
                    <a:pt x="237006" y="227611"/>
                  </a:cubicBezTo>
                  <a:cubicBezTo>
                    <a:pt x="536129" y="348429"/>
                    <a:pt x="584714" y="254955"/>
                    <a:pt x="534419" y="185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3" name="Google Shape;2293;p19"/>
          <p:cNvSpPr/>
          <p:nvPr/>
        </p:nvSpPr>
        <p:spPr>
          <a:xfrm rot="188886">
            <a:off x="514545" y="3979764"/>
            <a:ext cx="1864528" cy="143766"/>
          </a:xfrm>
          <a:custGeom>
            <a:avLst/>
            <a:gdLst/>
            <a:ahLst/>
            <a:cxnLst/>
            <a:rect l="l" t="t" r="r" b="b"/>
            <a:pathLst>
              <a:path w="3723429" h="287174" extrusionOk="0">
                <a:moveTo>
                  <a:pt x="3716069" y="0"/>
                </a:moveTo>
                <a:cubicBezTo>
                  <a:pt x="3724333" y="3756"/>
                  <a:pt x="3723958" y="9391"/>
                  <a:pt x="3722831" y="15026"/>
                </a:cubicBezTo>
                <a:cubicBezTo>
                  <a:pt x="3722079" y="18782"/>
                  <a:pt x="3720201" y="22538"/>
                  <a:pt x="3719826" y="26670"/>
                </a:cubicBezTo>
                <a:cubicBezTo>
                  <a:pt x="3718323" y="41696"/>
                  <a:pt x="3712313" y="48082"/>
                  <a:pt x="3693155" y="49584"/>
                </a:cubicBezTo>
                <a:cubicBezTo>
                  <a:pt x="3674749" y="51087"/>
                  <a:pt x="3656343" y="50711"/>
                  <a:pt x="3637936" y="52589"/>
                </a:cubicBezTo>
                <a:cubicBezTo>
                  <a:pt x="3610139" y="55594"/>
                  <a:pt x="3582718" y="60102"/>
                  <a:pt x="3554921" y="63107"/>
                </a:cubicBezTo>
                <a:cubicBezTo>
                  <a:pt x="3524118" y="66112"/>
                  <a:pt x="3492940" y="68742"/>
                  <a:pt x="3461762" y="69493"/>
                </a:cubicBezTo>
                <a:cubicBezTo>
                  <a:pt x="3413305" y="70620"/>
                  <a:pt x="3364848" y="70244"/>
                  <a:pt x="3316390" y="69117"/>
                </a:cubicBezTo>
                <a:cubicBezTo>
                  <a:pt x="3261547" y="67615"/>
                  <a:pt x="3207080" y="72122"/>
                  <a:pt x="3153364" y="83016"/>
                </a:cubicBezTo>
                <a:cubicBezTo>
                  <a:pt x="3105282" y="92783"/>
                  <a:pt x="3056825" y="100671"/>
                  <a:pt x="3007992" y="106305"/>
                </a:cubicBezTo>
                <a:cubicBezTo>
                  <a:pt x="2958032" y="112316"/>
                  <a:pt x="2907321" y="114569"/>
                  <a:pt x="2857361" y="118326"/>
                </a:cubicBezTo>
                <a:cubicBezTo>
                  <a:pt x="2819046" y="120955"/>
                  <a:pt x="2781106" y="124336"/>
                  <a:pt x="2742791" y="125839"/>
                </a:cubicBezTo>
                <a:cubicBezTo>
                  <a:pt x="2696963" y="127341"/>
                  <a:pt x="2651136" y="126966"/>
                  <a:pt x="2605308" y="127717"/>
                </a:cubicBezTo>
                <a:cubicBezTo>
                  <a:pt x="2563612" y="128468"/>
                  <a:pt x="2521541" y="129219"/>
                  <a:pt x="2479845" y="130346"/>
                </a:cubicBezTo>
                <a:cubicBezTo>
                  <a:pt x="2446037" y="131098"/>
                  <a:pt x="2411854" y="131098"/>
                  <a:pt x="2378047" y="132600"/>
                </a:cubicBezTo>
                <a:cubicBezTo>
                  <a:pt x="2342361" y="134103"/>
                  <a:pt x="2306300" y="137483"/>
                  <a:pt x="2270614" y="140113"/>
                </a:cubicBezTo>
                <a:cubicBezTo>
                  <a:pt x="2262726" y="140864"/>
                  <a:pt x="2254462" y="140864"/>
                  <a:pt x="2246574" y="141615"/>
                </a:cubicBezTo>
                <a:cubicBezTo>
                  <a:pt x="2200746" y="144245"/>
                  <a:pt x="2154918" y="146874"/>
                  <a:pt x="2109466" y="149504"/>
                </a:cubicBezTo>
                <a:lnTo>
                  <a:pt x="1970480" y="157392"/>
                </a:lnTo>
                <a:cubicBezTo>
                  <a:pt x="1955830" y="158143"/>
                  <a:pt x="1941180" y="159646"/>
                  <a:pt x="1926155" y="159646"/>
                </a:cubicBezTo>
                <a:cubicBezTo>
                  <a:pt x="1881454" y="159646"/>
                  <a:pt x="1836753" y="163027"/>
                  <a:pt x="1792052" y="164905"/>
                </a:cubicBezTo>
                <a:cubicBezTo>
                  <a:pt x="1754488" y="166407"/>
                  <a:pt x="1716924" y="167910"/>
                  <a:pt x="1679736" y="169788"/>
                </a:cubicBezTo>
                <a:cubicBezTo>
                  <a:pt x="1630903" y="172418"/>
                  <a:pt x="1581695" y="175423"/>
                  <a:pt x="1532862" y="178804"/>
                </a:cubicBezTo>
                <a:cubicBezTo>
                  <a:pt x="1491166" y="181433"/>
                  <a:pt x="1449470" y="184062"/>
                  <a:pt x="1407774" y="187443"/>
                </a:cubicBezTo>
                <a:cubicBezTo>
                  <a:pt x="1375469" y="190073"/>
                  <a:pt x="1343165" y="193453"/>
                  <a:pt x="1310860" y="197210"/>
                </a:cubicBezTo>
                <a:cubicBezTo>
                  <a:pt x="1264281" y="202469"/>
                  <a:pt x="1217701" y="208103"/>
                  <a:pt x="1171122" y="213362"/>
                </a:cubicBezTo>
                <a:cubicBezTo>
                  <a:pt x="1139569" y="217119"/>
                  <a:pt x="1108391" y="220499"/>
                  <a:pt x="1076837" y="223880"/>
                </a:cubicBezTo>
                <a:cubicBezTo>
                  <a:pt x="1041152" y="227636"/>
                  <a:pt x="1005466" y="232144"/>
                  <a:pt x="969780" y="235525"/>
                </a:cubicBezTo>
                <a:cubicBezTo>
                  <a:pt x="909303" y="241535"/>
                  <a:pt x="849201" y="247545"/>
                  <a:pt x="788723" y="252053"/>
                </a:cubicBezTo>
                <a:cubicBezTo>
                  <a:pt x="742519" y="255809"/>
                  <a:pt x="695940" y="257312"/>
                  <a:pt x="649737" y="259941"/>
                </a:cubicBezTo>
                <a:cubicBezTo>
                  <a:pt x="599401" y="262946"/>
                  <a:pt x="549066" y="266327"/>
                  <a:pt x="498730" y="269332"/>
                </a:cubicBezTo>
                <a:cubicBezTo>
                  <a:pt x="448395" y="272337"/>
                  <a:pt x="399186" y="274216"/>
                  <a:pt x="349227" y="276469"/>
                </a:cubicBezTo>
                <a:cubicBezTo>
                  <a:pt x="285744" y="279474"/>
                  <a:pt x="222261" y="282480"/>
                  <a:pt x="158778" y="285109"/>
                </a:cubicBezTo>
                <a:cubicBezTo>
                  <a:pt x="113702" y="286987"/>
                  <a:pt x="68249" y="289617"/>
                  <a:pt x="23173" y="282480"/>
                </a:cubicBezTo>
                <a:cubicBezTo>
                  <a:pt x="22046" y="282480"/>
                  <a:pt x="20919" y="282104"/>
                  <a:pt x="19792" y="282104"/>
                </a:cubicBezTo>
                <a:cubicBezTo>
                  <a:pt x="-2371" y="276469"/>
                  <a:pt x="-3122" y="275342"/>
                  <a:pt x="4015" y="251302"/>
                </a:cubicBezTo>
                <a:cubicBezTo>
                  <a:pt x="5518" y="248672"/>
                  <a:pt x="8523" y="247170"/>
                  <a:pt x="11904" y="247170"/>
                </a:cubicBezTo>
                <a:cubicBezTo>
                  <a:pt x="49092" y="253555"/>
                  <a:pt x="86656" y="250926"/>
                  <a:pt x="124219" y="249048"/>
                </a:cubicBezTo>
                <a:cubicBezTo>
                  <a:pt x="172301" y="246418"/>
                  <a:pt x="220758" y="243038"/>
                  <a:pt x="268840" y="240784"/>
                </a:cubicBezTo>
                <a:cubicBezTo>
                  <a:pt x="307531" y="238906"/>
                  <a:pt x="345846" y="238530"/>
                  <a:pt x="384537" y="236652"/>
                </a:cubicBezTo>
                <a:cubicBezTo>
                  <a:pt x="430740" y="234398"/>
                  <a:pt x="476943" y="231393"/>
                  <a:pt x="523147" y="228763"/>
                </a:cubicBezTo>
                <a:cubicBezTo>
                  <a:pt x="591513" y="224631"/>
                  <a:pt x="660255" y="220875"/>
                  <a:pt x="728621" y="215992"/>
                </a:cubicBezTo>
                <a:cubicBezTo>
                  <a:pt x="792479" y="211484"/>
                  <a:pt x="856338" y="206601"/>
                  <a:pt x="920196" y="200966"/>
                </a:cubicBezTo>
                <a:cubicBezTo>
                  <a:pt x="955882" y="197961"/>
                  <a:pt x="991567" y="192326"/>
                  <a:pt x="1027253" y="188194"/>
                </a:cubicBezTo>
                <a:cubicBezTo>
                  <a:pt x="1082847" y="181809"/>
                  <a:pt x="1138442" y="175798"/>
                  <a:pt x="1194036" y="169413"/>
                </a:cubicBezTo>
                <a:cubicBezTo>
                  <a:pt x="1228971" y="165281"/>
                  <a:pt x="1263529" y="160773"/>
                  <a:pt x="1298464" y="156641"/>
                </a:cubicBezTo>
                <a:cubicBezTo>
                  <a:pt x="1330768" y="152885"/>
                  <a:pt x="1363073" y="149879"/>
                  <a:pt x="1395378" y="146874"/>
                </a:cubicBezTo>
                <a:cubicBezTo>
                  <a:pt x="1434069" y="143494"/>
                  <a:pt x="1472760" y="139737"/>
                  <a:pt x="1511450" y="137108"/>
                </a:cubicBezTo>
                <a:cubicBezTo>
                  <a:pt x="1560283" y="133727"/>
                  <a:pt x="1609492" y="131849"/>
                  <a:pt x="1658325" y="128844"/>
                </a:cubicBezTo>
                <a:cubicBezTo>
                  <a:pt x="1692132" y="126966"/>
                  <a:pt x="1726315" y="123960"/>
                  <a:pt x="1760123" y="122082"/>
                </a:cubicBezTo>
                <a:cubicBezTo>
                  <a:pt x="1787168" y="120580"/>
                  <a:pt x="1814214" y="119828"/>
                  <a:pt x="1841260" y="118702"/>
                </a:cubicBezTo>
                <a:cubicBezTo>
                  <a:pt x="1890469" y="116448"/>
                  <a:pt x="1939677" y="114194"/>
                  <a:pt x="1988886" y="111940"/>
                </a:cubicBezTo>
                <a:cubicBezTo>
                  <a:pt x="2017059" y="110437"/>
                  <a:pt x="2045607" y="109311"/>
                  <a:pt x="2073780" y="107432"/>
                </a:cubicBezTo>
                <a:cubicBezTo>
                  <a:pt x="2115852" y="104803"/>
                  <a:pt x="2158299" y="101798"/>
                  <a:pt x="2200746" y="98793"/>
                </a:cubicBezTo>
                <a:cubicBezTo>
                  <a:pt x="2237183" y="96163"/>
                  <a:pt x="2273620" y="93534"/>
                  <a:pt x="2310056" y="91656"/>
                </a:cubicBezTo>
                <a:cubicBezTo>
                  <a:pt x="2345366" y="89777"/>
                  <a:pt x="2380677" y="87524"/>
                  <a:pt x="2415986" y="86772"/>
                </a:cubicBezTo>
                <a:cubicBezTo>
                  <a:pt x="2483601" y="85270"/>
                  <a:pt x="2550840" y="84518"/>
                  <a:pt x="2618455" y="83767"/>
                </a:cubicBezTo>
                <a:cubicBezTo>
                  <a:pt x="2660527" y="83392"/>
                  <a:pt x="2702598" y="83767"/>
                  <a:pt x="2744670" y="82640"/>
                </a:cubicBezTo>
                <a:cubicBezTo>
                  <a:pt x="2772467" y="81889"/>
                  <a:pt x="2800264" y="78884"/>
                  <a:pt x="2828061" y="77006"/>
                </a:cubicBezTo>
                <a:cubicBezTo>
                  <a:pt x="2872386" y="74001"/>
                  <a:pt x="2917087" y="72122"/>
                  <a:pt x="2961413" y="67990"/>
                </a:cubicBezTo>
                <a:cubicBezTo>
                  <a:pt x="3007992" y="63483"/>
                  <a:pt x="3054571" y="57097"/>
                  <a:pt x="3100774" y="50335"/>
                </a:cubicBezTo>
                <a:cubicBezTo>
                  <a:pt x="3140968" y="44325"/>
                  <a:pt x="3180785" y="33432"/>
                  <a:pt x="3220978" y="29675"/>
                </a:cubicBezTo>
                <a:cubicBezTo>
                  <a:pt x="3261172" y="25919"/>
                  <a:pt x="3301740" y="27797"/>
                  <a:pt x="3341934" y="27797"/>
                </a:cubicBezTo>
                <a:cubicBezTo>
                  <a:pt x="3371985" y="27797"/>
                  <a:pt x="3402036" y="28924"/>
                  <a:pt x="3432087" y="27797"/>
                </a:cubicBezTo>
                <a:cubicBezTo>
                  <a:pt x="3482798" y="25543"/>
                  <a:pt x="3533885" y="22163"/>
                  <a:pt x="3584596" y="18406"/>
                </a:cubicBezTo>
                <a:cubicBezTo>
                  <a:pt x="3603378" y="17279"/>
                  <a:pt x="3621784" y="13147"/>
                  <a:pt x="3640190" y="11645"/>
                </a:cubicBezTo>
                <a:cubicBezTo>
                  <a:pt x="3660475" y="10142"/>
                  <a:pt x="3680759" y="9767"/>
                  <a:pt x="3701044" y="9015"/>
                </a:cubicBezTo>
                <a:cubicBezTo>
                  <a:pt x="3707054" y="7888"/>
                  <a:pt x="3714191" y="9767"/>
                  <a:pt x="37160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20"/>
          <p:cNvGrpSpPr/>
          <p:nvPr/>
        </p:nvGrpSpPr>
        <p:grpSpPr>
          <a:xfrm rot="-85256">
            <a:off x="2383588" y="1040422"/>
            <a:ext cx="5517113" cy="5590796"/>
            <a:chOff x="3624961" y="1028691"/>
            <a:chExt cx="11033039" cy="11180389"/>
          </a:xfrm>
        </p:grpSpPr>
        <p:sp>
          <p:nvSpPr>
            <p:cNvPr id="2299" name="Google Shape;2299;p20"/>
            <p:cNvSpPr/>
            <p:nvPr/>
          </p:nvSpPr>
          <p:spPr>
            <a:xfrm>
              <a:off x="3624961" y="1028691"/>
              <a:ext cx="11033039" cy="11180389"/>
            </a:xfrm>
            <a:custGeom>
              <a:avLst/>
              <a:gdLst/>
              <a:ahLst/>
              <a:cxnLst/>
              <a:rect l="l" t="t" r="r" b="b"/>
              <a:pathLst>
                <a:path w="11033039" h="11180389" extrusionOk="0">
                  <a:moveTo>
                    <a:pt x="10823892" y="8341003"/>
                  </a:moveTo>
                  <a:cubicBezTo>
                    <a:pt x="9953134" y="10004935"/>
                    <a:pt x="9410279" y="10390368"/>
                    <a:pt x="8568122" y="10946592"/>
                  </a:cubicBezTo>
                  <a:cubicBezTo>
                    <a:pt x="7902998" y="11310804"/>
                    <a:pt x="8812077" y="11127848"/>
                    <a:pt x="187663" y="11175276"/>
                  </a:cubicBezTo>
                  <a:cubicBezTo>
                    <a:pt x="-125202" y="11177042"/>
                    <a:pt x="61864" y="11547448"/>
                    <a:pt x="2361" y="2351826"/>
                  </a:cubicBezTo>
                  <a:cubicBezTo>
                    <a:pt x="8796" y="1186359"/>
                    <a:pt x="5959" y="1696811"/>
                    <a:pt x="13623" y="329070"/>
                  </a:cubicBezTo>
                  <a:cubicBezTo>
                    <a:pt x="15053" y="-2541"/>
                    <a:pt x="-97674" y="204721"/>
                    <a:pt x="10844851" y="31"/>
                  </a:cubicBezTo>
                  <a:cubicBezTo>
                    <a:pt x="10946697" y="-1825"/>
                    <a:pt x="11030019" y="80552"/>
                    <a:pt x="11029571" y="182316"/>
                  </a:cubicBezTo>
                  <a:cubicBezTo>
                    <a:pt x="10982224" y="8727732"/>
                    <a:pt x="11153627" y="7704884"/>
                    <a:pt x="10823892" y="83410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11696972" y="8927174"/>
              <a:ext cx="2953873" cy="3274936"/>
            </a:xfrm>
            <a:custGeom>
              <a:avLst/>
              <a:gdLst/>
              <a:ahLst/>
              <a:cxnLst/>
              <a:rect l="l" t="t" r="r" b="b"/>
              <a:pathLst>
                <a:path w="2953873" h="3274936" extrusionOk="0">
                  <a:moveTo>
                    <a:pt x="2953874" y="0"/>
                  </a:moveTo>
                  <a:cubicBezTo>
                    <a:pt x="2775454" y="609443"/>
                    <a:pt x="1535166" y="2792794"/>
                    <a:pt x="0" y="3274937"/>
                  </a:cubicBezTo>
                  <a:cubicBezTo>
                    <a:pt x="835767" y="2704491"/>
                    <a:pt x="1143761" y="1683789"/>
                    <a:pt x="1303902" y="676771"/>
                  </a:cubicBezTo>
                  <a:cubicBezTo>
                    <a:pt x="1326403" y="535116"/>
                    <a:pt x="1692850" y="651951"/>
                    <a:pt x="2076457" y="488918"/>
                  </a:cubicBezTo>
                  <a:cubicBezTo>
                    <a:pt x="2385568" y="356453"/>
                    <a:pt x="2725649" y="271930"/>
                    <a:pt x="2953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3632461" y="1028691"/>
              <a:ext cx="11022094" cy="1422533"/>
            </a:xfrm>
            <a:custGeom>
              <a:avLst/>
              <a:gdLst/>
              <a:ahLst/>
              <a:cxnLst/>
              <a:rect l="l" t="t" r="r" b="b"/>
              <a:pathLst>
                <a:path w="11022094" h="1422533" extrusionOk="0">
                  <a:moveTo>
                    <a:pt x="11022093" y="182338"/>
                  </a:moveTo>
                  <a:lnTo>
                    <a:pt x="11016395" y="1211426"/>
                  </a:lnTo>
                  <a:lnTo>
                    <a:pt x="0" y="1422534"/>
                  </a:lnTo>
                  <a:lnTo>
                    <a:pt x="6122" y="329070"/>
                  </a:lnTo>
                  <a:cubicBezTo>
                    <a:pt x="7575" y="-6991"/>
                    <a:pt x="-81758" y="204274"/>
                    <a:pt x="10837350" y="31"/>
                  </a:cubicBezTo>
                  <a:cubicBezTo>
                    <a:pt x="10939219" y="-1825"/>
                    <a:pt x="11022518" y="80552"/>
                    <a:pt x="11022093" y="182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2" name="Google Shape;2302;p20"/>
          <p:cNvGrpSpPr/>
          <p:nvPr/>
        </p:nvGrpSpPr>
        <p:grpSpPr>
          <a:xfrm>
            <a:off x="2224566" y="1800371"/>
            <a:ext cx="4694850" cy="2471980"/>
            <a:chOff x="0" y="0"/>
            <a:chExt cx="12519600" cy="6591947"/>
          </a:xfrm>
        </p:grpSpPr>
        <p:sp>
          <p:nvSpPr>
            <p:cNvPr id="2303" name="Google Shape;2303;p20"/>
            <p:cNvSpPr txBox="1"/>
            <p:nvPr/>
          </p:nvSpPr>
          <p:spPr>
            <a:xfrm>
              <a:off x="0" y="0"/>
              <a:ext cx="12519600" cy="55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Write an original statement on social media</a:t>
              </a:r>
              <a:endParaRPr sz="4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2304" name="Google Shape;2304;p20"/>
            <p:cNvSpPr txBox="1"/>
            <p:nvPr/>
          </p:nvSpPr>
          <p:spPr>
            <a:xfrm>
              <a:off x="0" y="5976347"/>
              <a:ext cx="12519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Include a citation or supporting message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305" name="Google Shape;2305;p20"/>
          <p:cNvGrpSpPr/>
          <p:nvPr/>
        </p:nvGrpSpPr>
        <p:grpSpPr>
          <a:xfrm>
            <a:off x="8000634" y="2942768"/>
            <a:ext cx="1258088" cy="1348765"/>
            <a:chOff x="16001269" y="5885536"/>
            <a:chExt cx="2516175" cy="2697530"/>
          </a:xfrm>
        </p:grpSpPr>
        <p:sp>
          <p:nvSpPr>
            <p:cNvPr id="2306" name="Google Shape;2306;p20"/>
            <p:cNvSpPr/>
            <p:nvPr/>
          </p:nvSpPr>
          <p:spPr>
            <a:xfrm>
              <a:off x="17467086" y="5885536"/>
              <a:ext cx="1050358" cy="1275026"/>
            </a:xfrm>
            <a:custGeom>
              <a:avLst/>
              <a:gdLst/>
              <a:ahLst/>
              <a:cxnLst/>
              <a:rect l="l" t="t" r="r" b="b"/>
              <a:pathLst>
                <a:path w="1050358" h="1275026" extrusionOk="0">
                  <a:moveTo>
                    <a:pt x="504209" y="53352"/>
                  </a:moveTo>
                  <a:cubicBezTo>
                    <a:pt x="664568" y="787457"/>
                    <a:pt x="1286601" y="542408"/>
                    <a:pt x="953925" y="640998"/>
                  </a:cubicBezTo>
                  <a:cubicBezTo>
                    <a:pt x="773357" y="694511"/>
                    <a:pt x="578952" y="986680"/>
                    <a:pt x="572343" y="1248940"/>
                  </a:cubicBezTo>
                  <a:cubicBezTo>
                    <a:pt x="566388" y="1404711"/>
                    <a:pt x="533193" y="815150"/>
                    <a:pt x="98449" y="740029"/>
                  </a:cubicBezTo>
                  <a:cubicBezTo>
                    <a:pt x="-243476" y="680948"/>
                    <a:pt x="409193" y="802418"/>
                    <a:pt x="482623" y="54620"/>
                  </a:cubicBezTo>
                  <a:cubicBezTo>
                    <a:pt x="488795" y="-12187"/>
                    <a:pt x="487877" y="-23528"/>
                    <a:pt x="504209" y="533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20"/>
            <p:cNvSpPr/>
            <p:nvPr/>
          </p:nvSpPr>
          <p:spPr>
            <a:xfrm>
              <a:off x="16001269" y="6323517"/>
              <a:ext cx="1676411" cy="2004101"/>
            </a:xfrm>
            <a:custGeom>
              <a:avLst/>
              <a:gdLst/>
              <a:ahLst/>
              <a:cxnLst/>
              <a:rect l="l" t="t" r="r" b="b"/>
              <a:pathLst>
                <a:path w="1676411" h="2004101" extrusionOk="0">
                  <a:moveTo>
                    <a:pt x="1003991" y="88059"/>
                  </a:moveTo>
                  <a:cubicBezTo>
                    <a:pt x="1016339" y="1287800"/>
                    <a:pt x="2068440" y="1106322"/>
                    <a:pt x="1516300" y="1152617"/>
                  </a:cubicBezTo>
                  <a:cubicBezTo>
                    <a:pt x="1216614" y="1177747"/>
                    <a:pt x="817797" y="1571521"/>
                    <a:pt x="722311" y="1979409"/>
                  </a:cubicBezTo>
                  <a:cubicBezTo>
                    <a:pt x="713737" y="2013997"/>
                    <a:pt x="692642" y="2011898"/>
                    <a:pt x="694451" y="1975314"/>
                  </a:cubicBezTo>
                  <a:cubicBezTo>
                    <a:pt x="720567" y="1557230"/>
                    <a:pt x="426382" y="1140418"/>
                    <a:pt x="146636" y="1030111"/>
                  </a:cubicBezTo>
                  <a:cubicBezTo>
                    <a:pt x="-368768" y="826890"/>
                    <a:pt x="612214" y="1228390"/>
                    <a:pt x="969829" y="83036"/>
                  </a:cubicBezTo>
                  <a:cubicBezTo>
                    <a:pt x="1001177" y="-19411"/>
                    <a:pt x="1003418" y="-37436"/>
                    <a:pt x="1003991" y="8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20"/>
            <p:cNvSpPr/>
            <p:nvPr/>
          </p:nvSpPr>
          <p:spPr>
            <a:xfrm>
              <a:off x="17467088" y="7844218"/>
              <a:ext cx="618032" cy="738848"/>
            </a:xfrm>
            <a:custGeom>
              <a:avLst/>
              <a:gdLst/>
              <a:ahLst/>
              <a:cxnLst/>
              <a:rect l="l" t="t" r="r" b="b"/>
              <a:pathLst>
                <a:path w="618032" h="738848" extrusionOk="0">
                  <a:moveTo>
                    <a:pt x="370132" y="32466"/>
                  </a:moveTo>
                  <a:cubicBezTo>
                    <a:pt x="374684" y="474769"/>
                    <a:pt x="762562" y="407865"/>
                    <a:pt x="559004" y="424935"/>
                  </a:cubicBezTo>
                  <a:cubicBezTo>
                    <a:pt x="448519" y="434198"/>
                    <a:pt x="301492" y="579368"/>
                    <a:pt x="266288" y="729745"/>
                  </a:cubicBezTo>
                  <a:cubicBezTo>
                    <a:pt x="263130" y="742499"/>
                    <a:pt x="255349" y="741722"/>
                    <a:pt x="256019" y="728234"/>
                  </a:cubicBezTo>
                  <a:cubicBezTo>
                    <a:pt x="265646" y="574097"/>
                    <a:pt x="157191" y="420435"/>
                    <a:pt x="54059" y="379767"/>
                  </a:cubicBezTo>
                  <a:cubicBezTo>
                    <a:pt x="-135952" y="304846"/>
                    <a:pt x="225702" y="452865"/>
                    <a:pt x="357541" y="30610"/>
                  </a:cubicBezTo>
                  <a:cubicBezTo>
                    <a:pt x="369096" y="-7155"/>
                    <a:pt x="369922" y="-13802"/>
                    <a:pt x="370132" y="324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9" name="Google Shape;2309;p20"/>
          <p:cNvGrpSpPr/>
          <p:nvPr/>
        </p:nvGrpSpPr>
        <p:grpSpPr>
          <a:xfrm rot="-2118275">
            <a:off x="-28977" y="174472"/>
            <a:ext cx="1754166" cy="616293"/>
            <a:chOff x="1564787" y="1228901"/>
            <a:chExt cx="3507864" cy="1232421"/>
          </a:xfrm>
        </p:grpSpPr>
        <p:sp>
          <p:nvSpPr>
            <p:cNvPr id="2310" name="Google Shape;2310;p20"/>
            <p:cNvSpPr/>
            <p:nvPr/>
          </p:nvSpPr>
          <p:spPr>
            <a:xfrm>
              <a:off x="1564787" y="1228901"/>
              <a:ext cx="3507864" cy="1232421"/>
            </a:xfrm>
            <a:custGeom>
              <a:avLst/>
              <a:gdLst/>
              <a:ahLst/>
              <a:cxnLst/>
              <a:rect l="l" t="t" r="r" b="b"/>
              <a:pathLst>
                <a:path w="3507864" h="1232421" extrusionOk="0">
                  <a:moveTo>
                    <a:pt x="1753941" y="1229045"/>
                  </a:moveTo>
                  <a:cubicBezTo>
                    <a:pt x="2637990" y="1195395"/>
                    <a:pt x="2227193" y="1244288"/>
                    <a:pt x="3082618" y="1225205"/>
                  </a:cubicBezTo>
                  <a:cubicBezTo>
                    <a:pt x="3407094" y="1217911"/>
                    <a:pt x="3488546" y="1255627"/>
                    <a:pt x="3506920" y="1207226"/>
                  </a:cubicBezTo>
                  <a:cubicBezTo>
                    <a:pt x="3509551" y="1197998"/>
                    <a:pt x="3506661" y="1185878"/>
                    <a:pt x="3498558" y="1180131"/>
                  </a:cubicBezTo>
                  <a:cubicBezTo>
                    <a:pt x="3462385" y="1162258"/>
                    <a:pt x="3440040" y="1126575"/>
                    <a:pt x="3419217" y="1093044"/>
                  </a:cubicBezTo>
                  <a:cubicBezTo>
                    <a:pt x="3437935" y="1061258"/>
                    <a:pt x="3477581" y="1029683"/>
                    <a:pt x="3467696" y="989041"/>
                  </a:cubicBezTo>
                  <a:cubicBezTo>
                    <a:pt x="3447399" y="948659"/>
                    <a:pt x="3417954" y="917667"/>
                    <a:pt x="3399447" y="875126"/>
                  </a:cubicBezTo>
                  <a:cubicBezTo>
                    <a:pt x="3506759" y="715983"/>
                    <a:pt x="3470004" y="760206"/>
                    <a:pt x="3387562" y="608498"/>
                  </a:cubicBezTo>
                  <a:cubicBezTo>
                    <a:pt x="3407543" y="570072"/>
                    <a:pt x="3448550" y="532538"/>
                    <a:pt x="3442558" y="486255"/>
                  </a:cubicBezTo>
                  <a:cubicBezTo>
                    <a:pt x="3418424" y="442610"/>
                    <a:pt x="3389036" y="405815"/>
                    <a:pt x="3365793" y="360742"/>
                  </a:cubicBezTo>
                  <a:cubicBezTo>
                    <a:pt x="3388088" y="323891"/>
                    <a:pt x="3456856" y="278297"/>
                    <a:pt x="3430618" y="230748"/>
                  </a:cubicBezTo>
                  <a:cubicBezTo>
                    <a:pt x="3417576" y="214141"/>
                    <a:pt x="3403853" y="197646"/>
                    <a:pt x="3393862" y="178929"/>
                  </a:cubicBezTo>
                  <a:cubicBezTo>
                    <a:pt x="3402541" y="137865"/>
                    <a:pt x="3448017" y="11824"/>
                    <a:pt x="3368416" y="24900"/>
                  </a:cubicBezTo>
                  <a:cubicBezTo>
                    <a:pt x="3321937" y="24745"/>
                    <a:pt x="3275037" y="22213"/>
                    <a:pt x="3228453" y="21580"/>
                  </a:cubicBezTo>
                  <a:cubicBezTo>
                    <a:pt x="2953178" y="54238"/>
                    <a:pt x="2358674" y="-6007"/>
                    <a:pt x="1857009" y="2131"/>
                  </a:cubicBezTo>
                  <a:cubicBezTo>
                    <a:pt x="1251518" y="-7928"/>
                    <a:pt x="1384326" y="20658"/>
                    <a:pt x="139445" y="24893"/>
                  </a:cubicBezTo>
                  <a:cubicBezTo>
                    <a:pt x="59844" y="11817"/>
                    <a:pt x="105327" y="137858"/>
                    <a:pt x="113999" y="178922"/>
                  </a:cubicBezTo>
                  <a:cubicBezTo>
                    <a:pt x="104008" y="197632"/>
                    <a:pt x="90286" y="214134"/>
                    <a:pt x="77243" y="230741"/>
                  </a:cubicBezTo>
                  <a:cubicBezTo>
                    <a:pt x="51005" y="278290"/>
                    <a:pt x="119780" y="323884"/>
                    <a:pt x="142069" y="360735"/>
                  </a:cubicBezTo>
                  <a:cubicBezTo>
                    <a:pt x="118833" y="405808"/>
                    <a:pt x="89437" y="442603"/>
                    <a:pt x="65303" y="486248"/>
                  </a:cubicBezTo>
                  <a:cubicBezTo>
                    <a:pt x="59311" y="532531"/>
                    <a:pt x="100318" y="570065"/>
                    <a:pt x="120299" y="608491"/>
                  </a:cubicBezTo>
                  <a:cubicBezTo>
                    <a:pt x="37857" y="760206"/>
                    <a:pt x="1102" y="715976"/>
                    <a:pt x="108414" y="875119"/>
                  </a:cubicBezTo>
                  <a:cubicBezTo>
                    <a:pt x="89907" y="917660"/>
                    <a:pt x="60462" y="948659"/>
                    <a:pt x="40165" y="989034"/>
                  </a:cubicBezTo>
                  <a:cubicBezTo>
                    <a:pt x="30280" y="1029676"/>
                    <a:pt x="69926" y="1061251"/>
                    <a:pt x="88644" y="1093037"/>
                  </a:cubicBezTo>
                  <a:cubicBezTo>
                    <a:pt x="67821" y="1126561"/>
                    <a:pt x="45476" y="1162251"/>
                    <a:pt x="9303" y="1180124"/>
                  </a:cubicBezTo>
                  <a:cubicBezTo>
                    <a:pt x="1207" y="1185871"/>
                    <a:pt x="-1683" y="1197998"/>
                    <a:pt x="941" y="1207219"/>
                  </a:cubicBezTo>
                  <a:cubicBezTo>
                    <a:pt x="19378" y="1255788"/>
                    <a:pt x="99006" y="1217861"/>
                    <a:pt x="425243" y="1225198"/>
                  </a:cubicBezTo>
                  <a:cubicBezTo>
                    <a:pt x="1277371" y="1244211"/>
                    <a:pt x="871933" y="1195465"/>
                    <a:pt x="1753941" y="122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20"/>
            <p:cNvSpPr/>
            <p:nvPr/>
          </p:nvSpPr>
          <p:spPr>
            <a:xfrm>
              <a:off x="1564787" y="1228901"/>
              <a:ext cx="3507864" cy="1232421"/>
            </a:xfrm>
            <a:custGeom>
              <a:avLst/>
              <a:gdLst/>
              <a:ahLst/>
              <a:cxnLst/>
              <a:rect l="l" t="t" r="r" b="b"/>
              <a:pathLst>
                <a:path w="3507864" h="1232421" extrusionOk="0">
                  <a:moveTo>
                    <a:pt x="1753941" y="1229045"/>
                  </a:moveTo>
                  <a:cubicBezTo>
                    <a:pt x="2637990" y="1195395"/>
                    <a:pt x="2227193" y="1244288"/>
                    <a:pt x="3082618" y="1225205"/>
                  </a:cubicBezTo>
                  <a:cubicBezTo>
                    <a:pt x="3407094" y="1217911"/>
                    <a:pt x="3488546" y="1255627"/>
                    <a:pt x="3506920" y="1207226"/>
                  </a:cubicBezTo>
                  <a:cubicBezTo>
                    <a:pt x="3509551" y="1197998"/>
                    <a:pt x="3506661" y="1185878"/>
                    <a:pt x="3498558" y="1180131"/>
                  </a:cubicBezTo>
                  <a:cubicBezTo>
                    <a:pt x="3462385" y="1162258"/>
                    <a:pt x="3440040" y="1126575"/>
                    <a:pt x="3419217" y="1093044"/>
                  </a:cubicBezTo>
                  <a:cubicBezTo>
                    <a:pt x="3437935" y="1061258"/>
                    <a:pt x="3477581" y="1029683"/>
                    <a:pt x="3467696" y="989041"/>
                  </a:cubicBezTo>
                  <a:cubicBezTo>
                    <a:pt x="3447399" y="948659"/>
                    <a:pt x="3417954" y="917667"/>
                    <a:pt x="3399447" y="875126"/>
                  </a:cubicBezTo>
                  <a:cubicBezTo>
                    <a:pt x="3506759" y="715983"/>
                    <a:pt x="3470004" y="760206"/>
                    <a:pt x="3387562" y="608498"/>
                  </a:cubicBezTo>
                  <a:cubicBezTo>
                    <a:pt x="3407543" y="570072"/>
                    <a:pt x="3448550" y="532538"/>
                    <a:pt x="3442558" y="486255"/>
                  </a:cubicBezTo>
                  <a:cubicBezTo>
                    <a:pt x="3418424" y="442610"/>
                    <a:pt x="3389036" y="405815"/>
                    <a:pt x="3365793" y="360742"/>
                  </a:cubicBezTo>
                  <a:cubicBezTo>
                    <a:pt x="3388088" y="323891"/>
                    <a:pt x="3456856" y="278297"/>
                    <a:pt x="3430618" y="230748"/>
                  </a:cubicBezTo>
                  <a:cubicBezTo>
                    <a:pt x="3417576" y="214141"/>
                    <a:pt x="3403853" y="197646"/>
                    <a:pt x="3393862" y="178929"/>
                  </a:cubicBezTo>
                  <a:cubicBezTo>
                    <a:pt x="3402541" y="137865"/>
                    <a:pt x="3448017" y="11824"/>
                    <a:pt x="3368416" y="24900"/>
                  </a:cubicBezTo>
                  <a:cubicBezTo>
                    <a:pt x="3321937" y="24745"/>
                    <a:pt x="3275037" y="22213"/>
                    <a:pt x="3228453" y="21580"/>
                  </a:cubicBezTo>
                  <a:cubicBezTo>
                    <a:pt x="2953178" y="54238"/>
                    <a:pt x="2358674" y="-6007"/>
                    <a:pt x="1857009" y="2131"/>
                  </a:cubicBezTo>
                  <a:cubicBezTo>
                    <a:pt x="1251518" y="-7928"/>
                    <a:pt x="1384326" y="20658"/>
                    <a:pt x="139445" y="24893"/>
                  </a:cubicBezTo>
                  <a:cubicBezTo>
                    <a:pt x="59844" y="11817"/>
                    <a:pt x="105327" y="137858"/>
                    <a:pt x="113999" y="178922"/>
                  </a:cubicBezTo>
                  <a:cubicBezTo>
                    <a:pt x="104008" y="197632"/>
                    <a:pt x="90286" y="214134"/>
                    <a:pt x="77243" y="230741"/>
                  </a:cubicBezTo>
                  <a:cubicBezTo>
                    <a:pt x="51005" y="278290"/>
                    <a:pt x="119780" y="323884"/>
                    <a:pt x="142069" y="360735"/>
                  </a:cubicBezTo>
                  <a:cubicBezTo>
                    <a:pt x="118833" y="405808"/>
                    <a:pt x="89437" y="442603"/>
                    <a:pt x="65303" y="486248"/>
                  </a:cubicBezTo>
                  <a:cubicBezTo>
                    <a:pt x="59311" y="532531"/>
                    <a:pt x="100318" y="570065"/>
                    <a:pt x="120299" y="608491"/>
                  </a:cubicBezTo>
                  <a:cubicBezTo>
                    <a:pt x="37857" y="760206"/>
                    <a:pt x="1102" y="715976"/>
                    <a:pt x="108414" y="875119"/>
                  </a:cubicBezTo>
                  <a:cubicBezTo>
                    <a:pt x="89907" y="917660"/>
                    <a:pt x="60462" y="948659"/>
                    <a:pt x="40165" y="989034"/>
                  </a:cubicBezTo>
                  <a:cubicBezTo>
                    <a:pt x="30280" y="1029676"/>
                    <a:pt x="69926" y="1061251"/>
                    <a:pt x="88644" y="1093037"/>
                  </a:cubicBezTo>
                  <a:cubicBezTo>
                    <a:pt x="67821" y="1126561"/>
                    <a:pt x="45476" y="1162251"/>
                    <a:pt x="9303" y="1180124"/>
                  </a:cubicBezTo>
                  <a:cubicBezTo>
                    <a:pt x="1207" y="1185871"/>
                    <a:pt x="-1683" y="1197998"/>
                    <a:pt x="941" y="1207219"/>
                  </a:cubicBezTo>
                  <a:cubicBezTo>
                    <a:pt x="19378" y="1255788"/>
                    <a:pt x="99006" y="1217861"/>
                    <a:pt x="425243" y="1225198"/>
                  </a:cubicBezTo>
                  <a:cubicBezTo>
                    <a:pt x="1277371" y="1244211"/>
                    <a:pt x="871933" y="1195465"/>
                    <a:pt x="1753941" y="122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2" name="Google Shape;2312;p20"/>
          <p:cNvGrpSpPr/>
          <p:nvPr/>
        </p:nvGrpSpPr>
        <p:grpSpPr>
          <a:xfrm rot="-1014335">
            <a:off x="640366" y="2480293"/>
            <a:ext cx="1603881" cy="2813003"/>
            <a:chOff x="1280791" y="4960442"/>
            <a:chExt cx="3207713" cy="5625919"/>
          </a:xfrm>
        </p:grpSpPr>
        <p:sp>
          <p:nvSpPr>
            <p:cNvPr id="2313" name="Google Shape;2313;p20"/>
            <p:cNvSpPr/>
            <p:nvPr/>
          </p:nvSpPr>
          <p:spPr>
            <a:xfrm>
              <a:off x="1340707" y="7265084"/>
              <a:ext cx="1189634" cy="1325954"/>
            </a:xfrm>
            <a:custGeom>
              <a:avLst/>
              <a:gdLst/>
              <a:ahLst/>
              <a:cxnLst/>
              <a:rect l="l" t="t" r="r" b="b"/>
              <a:pathLst>
                <a:path w="1189634" h="1325954" extrusionOk="0">
                  <a:moveTo>
                    <a:pt x="1189125" y="1152944"/>
                  </a:moveTo>
                  <a:cubicBezTo>
                    <a:pt x="1189159" y="1153822"/>
                    <a:pt x="1189192" y="1154688"/>
                    <a:pt x="1189226" y="1155566"/>
                  </a:cubicBezTo>
                  <a:cubicBezTo>
                    <a:pt x="1198772" y="1396074"/>
                    <a:pt x="1039507" y="1339804"/>
                    <a:pt x="878067" y="1242351"/>
                  </a:cubicBezTo>
                  <a:cubicBezTo>
                    <a:pt x="735347" y="1156196"/>
                    <a:pt x="594508" y="1062221"/>
                    <a:pt x="463362" y="959210"/>
                  </a:cubicBezTo>
                  <a:cubicBezTo>
                    <a:pt x="335281" y="858607"/>
                    <a:pt x="218672" y="746100"/>
                    <a:pt x="128458" y="609762"/>
                  </a:cubicBezTo>
                  <a:cubicBezTo>
                    <a:pt x="46526" y="485901"/>
                    <a:pt x="-44826" y="308606"/>
                    <a:pt x="24562" y="160307"/>
                  </a:cubicBezTo>
                  <a:cubicBezTo>
                    <a:pt x="102289" y="-5883"/>
                    <a:pt x="307264" y="-26710"/>
                    <a:pt x="463475" y="25026"/>
                  </a:cubicBezTo>
                  <a:cubicBezTo>
                    <a:pt x="767511" y="125685"/>
                    <a:pt x="977816" y="405350"/>
                    <a:pt x="1090030" y="693554"/>
                  </a:cubicBezTo>
                  <a:cubicBezTo>
                    <a:pt x="1146976" y="839806"/>
                    <a:pt x="1182566" y="995958"/>
                    <a:pt x="1189125" y="11529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20"/>
            <p:cNvSpPr/>
            <p:nvPr/>
          </p:nvSpPr>
          <p:spPr>
            <a:xfrm>
              <a:off x="2599866" y="7572227"/>
              <a:ext cx="1610182" cy="1412832"/>
            </a:xfrm>
            <a:custGeom>
              <a:avLst/>
              <a:gdLst/>
              <a:ahLst/>
              <a:cxnLst/>
              <a:rect l="l" t="t" r="r" b="b"/>
              <a:pathLst>
                <a:path w="1610182" h="1412832" extrusionOk="0">
                  <a:moveTo>
                    <a:pt x="1036128" y="1170270"/>
                  </a:moveTo>
                  <a:cubicBezTo>
                    <a:pt x="802371" y="1292994"/>
                    <a:pt x="401358" y="1475769"/>
                    <a:pt x="133870" y="1391268"/>
                  </a:cubicBezTo>
                  <a:cubicBezTo>
                    <a:pt x="-285918" y="1258687"/>
                    <a:pt x="400716" y="478800"/>
                    <a:pt x="566810" y="335530"/>
                  </a:cubicBezTo>
                  <a:cubicBezTo>
                    <a:pt x="799080" y="135180"/>
                    <a:pt x="1224165" y="-177193"/>
                    <a:pt x="1491653" y="126921"/>
                  </a:cubicBezTo>
                  <a:cubicBezTo>
                    <a:pt x="1828924" y="510463"/>
                    <a:pt x="1373287" y="993324"/>
                    <a:pt x="1036128" y="1170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20"/>
            <p:cNvSpPr/>
            <p:nvPr/>
          </p:nvSpPr>
          <p:spPr>
            <a:xfrm>
              <a:off x="2451143" y="6992358"/>
              <a:ext cx="561337" cy="3594003"/>
            </a:xfrm>
            <a:custGeom>
              <a:avLst/>
              <a:gdLst/>
              <a:ahLst/>
              <a:cxnLst/>
              <a:rect l="l" t="t" r="r" b="b"/>
              <a:pathLst>
                <a:path w="561337" h="3594003" extrusionOk="0">
                  <a:moveTo>
                    <a:pt x="561159" y="3483361"/>
                  </a:moveTo>
                  <a:cubicBezTo>
                    <a:pt x="559536" y="3521438"/>
                    <a:pt x="547320" y="3554496"/>
                    <a:pt x="516238" y="3574141"/>
                  </a:cubicBezTo>
                  <a:cubicBezTo>
                    <a:pt x="487060" y="3592572"/>
                    <a:pt x="450557" y="3596769"/>
                    <a:pt x="416230" y="3592437"/>
                  </a:cubicBezTo>
                  <a:cubicBezTo>
                    <a:pt x="284587" y="3575908"/>
                    <a:pt x="197742" y="3469274"/>
                    <a:pt x="164497" y="3346246"/>
                  </a:cubicBezTo>
                  <a:cubicBezTo>
                    <a:pt x="109804" y="3143691"/>
                    <a:pt x="85653" y="2927588"/>
                    <a:pt x="59327" y="2719744"/>
                  </a:cubicBezTo>
                  <a:cubicBezTo>
                    <a:pt x="25" y="2246076"/>
                    <a:pt x="-15989" y="1768334"/>
                    <a:pt x="16581" y="1291954"/>
                  </a:cubicBezTo>
                  <a:cubicBezTo>
                    <a:pt x="33271" y="1049015"/>
                    <a:pt x="45352" y="774515"/>
                    <a:pt x="96111" y="518716"/>
                  </a:cubicBezTo>
                  <a:cubicBezTo>
                    <a:pt x="119992" y="397590"/>
                    <a:pt x="152562" y="280661"/>
                    <a:pt x="198295" y="173352"/>
                  </a:cubicBezTo>
                  <a:cubicBezTo>
                    <a:pt x="200334" y="168469"/>
                    <a:pt x="203727" y="160075"/>
                    <a:pt x="208065" y="149509"/>
                  </a:cubicBezTo>
                  <a:cubicBezTo>
                    <a:pt x="235338" y="83123"/>
                    <a:pt x="303194" y="-69305"/>
                    <a:pt x="348521" y="36102"/>
                  </a:cubicBezTo>
                  <a:cubicBezTo>
                    <a:pt x="358156" y="58594"/>
                    <a:pt x="355440" y="84204"/>
                    <a:pt x="352589" y="108451"/>
                  </a:cubicBezTo>
                  <a:cubicBezTo>
                    <a:pt x="350955" y="122134"/>
                    <a:pt x="349332" y="135816"/>
                    <a:pt x="347833" y="149509"/>
                  </a:cubicBezTo>
                  <a:cubicBezTo>
                    <a:pt x="325711" y="337842"/>
                    <a:pt x="304681" y="524814"/>
                    <a:pt x="287168" y="711111"/>
                  </a:cubicBezTo>
                  <a:cubicBezTo>
                    <a:pt x="239125" y="1225838"/>
                    <a:pt x="219042" y="1736502"/>
                    <a:pt x="285534" y="2260309"/>
                  </a:cubicBezTo>
                  <a:cubicBezTo>
                    <a:pt x="317563" y="2513273"/>
                    <a:pt x="364918" y="2764470"/>
                    <a:pt x="427218" y="3011876"/>
                  </a:cubicBezTo>
                  <a:cubicBezTo>
                    <a:pt x="448923" y="3098582"/>
                    <a:pt x="486655" y="3181914"/>
                    <a:pt x="512845" y="3267270"/>
                  </a:cubicBezTo>
                  <a:cubicBezTo>
                    <a:pt x="528860" y="3319287"/>
                    <a:pt x="564146" y="3410607"/>
                    <a:pt x="561159" y="34833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20"/>
            <p:cNvSpPr/>
            <p:nvPr/>
          </p:nvSpPr>
          <p:spPr>
            <a:xfrm>
              <a:off x="2547232" y="7141856"/>
              <a:ext cx="251744" cy="561601"/>
            </a:xfrm>
            <a:custGeom>
              <a:avLst/>
              <a:gdLst/>
              <a:ahLst/>
              <a:cxnLst/>
              <a:rect l="l" t="t" r="r" b="b"/>
              <a:pathLst>
                <a:path w="251744" h="561601" extrusionOk="0">
                  <a:moveTo>
                    <a:pt x="251744" y="0"/>
                  </a:moveTo>
                  <a:cubicBezTo>
                    <a:pt x="229622" y="188333"/>
                    <a:pt x="208592" y="375305"/>
                    <a:pt x="191079" y="561602"/>
                  </a:cubicBezTo>
                  <a:cubicBezTo>
                    <a:pt x="130560" y="505511"/>
                    <a:pt x="64193" y="437764"/>
                    <a:pt x="0" y="369207"/>
                  </a:cubicBezTo>
                  <a:cubicBezTo>
                    <a:pt x="23881" y="248081"/>
                    <a:pt x="56450" y="131151"/>
                    <a:pt x="102183" y="23843"/>
                  </a:cubicBezTo>
                  <a:cubicBezTo>
                    <a:pt x="104223" y="18959"/>
                    <a:pt x="107615" y="10566"/>
                    <a:pt x="111954" y="0"/>
                  </a:cubicBezTo>
                  <a:lnTo>
                    <a:pt x="251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20"/>
            <p:cNvSpPr/>
            <p:nvPr/>
          </p:nvSpPr>
          <p:spPr>
            <a:xfrm>
              <a:off x="1280791" y="4960442"/>
              <a:ext cx="3207713" cy="2469518"/>
            </a:xfrm>
            <a:custGeom>
              <a:avLst/>
              <a:gdLst/>
              <a:ahLst/>
              <a:cxnLst/>
              <a:rect l="l" t="t" r="r" b="b"/>
              <a:pathLst>
                <a:path w="3207713" h="2469518" extrusionOk="0">
                  <a:moveTo>
                    <a:pt x="3026376" y="1830492"/>
                  </a:moveTo>
                  <a:cubicBezTo>
                    <a:pt x="2558838" y="2592837"/>
                    <a:pt x="1519910" y="2627774"/>
                    <a:pt x="821556" y="2174370"/>
                  </a:cubicBezTo>
                  <a:cubicBezTo>
                    <a:pt x="258202" y="1808618"/>
                    <a:pt x="-220189" y="1006834"/>
                    <a:pt x="106386" y="344169"/>
                  </a:cubicBezTo>
                  <a:cubicBezTo>
                    <a:pt x="181984" y="190930"/>
                    <a:pt x="306560" y="30107"/>
                    <a:pt x="486640" y="3958"/>
                  </a:cubicBezTo>
                  <a:cubicBezTo>
                    <a:pt x="654515" y="-20436"/>
                    <a:pt x="813148" y="70749"/>
                    <a:pt x="913844" y="199740"/>
                  </a:cubicBezTo>
                  <a:cubicBezTo>
                    <a:pt x="1024040" y="340782"/>
                    <a:pt x="1084558" y="524243"/>
                    <a:pt x="1123507" y="696993"/>
                  </a:cubicBezTo>
                  <a:cubicBezTo>
                    <a:pt x="1132196" y="675175"/>
                    <a:pt x="1141144" y="653504"/>
                    <a:pt x="1150644" y="631957"/>
                  </a:cubicBezTo>
                  <a:cubicBezTo>
                    <a:pt x="1222162" y="471674"/>
                    <a:pt x="1328143" y="293097"/>
                    <a:pt x="1493167" y="214649"/>
                  </a:cubicBezTo>
                  <a:cubicBezTo>
                    <a:pt x="1654111" y="138238"/>
                    <a:pt x="1831486" y="191481"/>
                    <a:pt x="1944116" y="324264"/>
                  </a:cubicBezTo>
                  <a:cubicBezTo>
                    <a:pt x="2087963" y="493897"/>
                    <a:pt x="2140762" y="722197"/>
                    <a:pt x="2132614" y="949416"/>
                  </a:cubicBezTo>
                  <a:cubicBezTo>
                    <a:pt x="2232487" y="791575"/>
                    <a:pt x="2349885" y="651198"/>
                    <a:pt x="2541764" y="579535"/>
                  </a:cubicBezTo>
                  <a:cubicBezTo>
                    <a:pt x="2670409" y="531568"/>
                    <a:pt x="2819282" y="531163"/>
                    <a:pt x="2939925" y="601892"/>
                  </a:cubicBezTo>
                  <a:cubicBezTo>
                    <a:pt x="3067217" y="676548"/>
                    <a:pt x="3142534" y="815148"/>
                    <a:pt x="3177549" y="954570"/>
                  </a:cubicBezTo>
                  <a:cubicBezTo>
                    <a:pt x="3251783" y="1250459"/>
                    <a:pt x="3184344" y="1572926"/>
                    <a:pt x="3026376" y="18304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20"/>
            <p:cNvSpPr/>
            <p:nvPr/>
          </p:nvSpPr>
          <p:spPr>
            <a:xfrm>
              <a:off x="2980416" y="6021488"/>
              <a:ext cx="429257" cy="1120345"/>
            </a:xfrm>
            <a:custGeom>
              <a:avLst/>
              <a:gdLst/>
              <a:ahLst/>
              <a:cxnLst/>
              <a:rect l="l" t="t" r="r" b="b"/>
              <a:pathLst>
                <a:path w="429257" h="1120345" extrusionOk="0">
                  <a:moveTo>
                    <a:pt x="400679" y="10104"/>
                  </a:moveTo>
                  <a:cubicBezTo>
                    <a:pt x="344263" y="193779"/>
                    <a:pt x="297989" y="380368"/>
                    <a:pt x="232173" y="561140"/>
                  </a:cubicBezTo>
                  <a:cubicBezTo>
                    <a:pt x="198082" y="654766"/>
                    <a:pt x="160362" y="747065"/>
                    <a:pt x="118912" y="837688"/>
                  </a:cubicBezTo>
                  <a:cubicBezTo>
                    <a:pt x="81181" y="920186"/>
                    <a:pt x="26691" y="1001222"/>
                    <a:pt x="929" y="1088075"/>
                  </a:cubicBezTo>
                  <a:cubicBezTo>
                    <a:pt x="-5890" y="1111074"/>
                    <a:pt x="26522" y="1132261"/>
                    <a:pt x="43033" y="1112548"/>
                  </a:cubicBezTo>
                  <a:cubicBezTo>
                    <a:pt x="103202" y="1040659"/>
                    <a:pt x="138679" y="942352"/>
                    <a:pt x="176602" y="857232"/>
                  </a:cubicBezTo>
                  <a:cubicBezTo>
                    <a:pt x="215934" y="768950"/>
                    <a:pt x="252200" y="679284"/>
                    <a:pt x="284927" y="588347"/>
                  </a:cubicBezTo>
                  <a:cubicBezTo>
                    <a:pt x="352027" y="401859"/>
                    <a:pt x="409436" y="211579"/>
                    <a:pt x="429181" y="13963"/>
                  </a:cubicBezTo>
                  <a:cubicBezTo>
                    <a:pt x="430837" y="-2813"/>
                    <a:pt x="405300" y="-4929"/>
                    <a:pt x="400679" y="10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20"/>
            <p:cNvSpPr/>
            <p:nvPr/>
          </p:nvSpPr>
          <p:spPr>
            <a:xfrm>
              <a:off x="2307866" y="5790295"/>
              <a:ext cx="153017" cy="1156274"/>
            </a:xfrm>
            <a:custGeom>
              <a:avLst/>
              <a:gdLst/>
              <a:ahLst/>
              <a:cxnLst/>
              <a:rect l="l" t="t" r="r" b="b"/>
              <a:pathLst>
                <a:path w="153017" h="1156274" extrusionOk="0">
                  <a:moveTo>
                    <a:pt x="152363" y="1131824"/>
                  </a:moveTo>
                  <a:cubicBezTo>
                    <a:pt x="107803" y="944661"/>
                    <a:pt x="81060" y="748237"/>
                    <a:pt x="67739" y="556360"/>
                  </a:cubicBezTo>
                  <a:cubicBezTo>
                    <a:pt x="61349" y="464320"/>
                    <a:pt x="60368" y="372381"/>
                    <a:pt x="65023" y="280228"/>
                  </a:cubicBezTo>
                  <a:cubicBezTo>
                    <a:pt x="69294" y="195592"/>
                    <a:pt x="97299" y="95698"/>
                    <a:pt x="78727" y="13121"/>
                  </a:cubicBezTo>
                  <a:cubicBezTo>
                    <a:pt x="75244" y="-2350"/>
                    <a:pt x="52795" y="-4567"/>
                    <a:pt x="45244" y="8755"/>
                  </a:cubicBezTo>
                  <a:cubicBezTo>
                    <a:pt x="4876" y="79946"/>
                    <a:pt x="9000" y="187806"/>
                    <a:pt x="4594" y="267694"/>
                  </a:cubicBezTo>
                  <a:cubicBezTo>
                    <a:pt x="-939" y="367858"/>
                    <a:pt x="-1480" y="468685"/>
                    <a:pt x="3005" y="568906"/>
                  </a:cubicBezTo>
                  <a:cubicBezTo>
                    <a:pt x="11908" y="767534"/>
                    <a:pt x="52107" y="954146"/>
                    <a:pt x="114091" y="1142367"/>
                  </a:cubicBezTo>
                  <a:cubicBezTo>
                    <a:pt x="122036" y="1166513"/>
                    <a:pt x="158303" y="1156780"/>
                    <a:pt x="152363" y="113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20"/>
            <p:cNvSpPr/>
            <p:nvPr/>
          </p:nvSpPr>
          <p:spPr>
            <a:xfrm>
              <a:off x="1798709" y="6115845"/>
              <a:ext cx="156960" cy="357264"/>
            </a:xfrm>
            <a:custGeom>
              <a:avLst/>
              <a:gdLst/>
              <a:ahLst/>
              <a:cxnLst/>
              <a:rect l="l" t="t" r="r" b="b"/>
              <a:pathLst>
                <a:path w="156960" h="357264" extrusionOk="0">
                  <a:moveTo>
                    <a:pt x="155868" y="328251"/>
                  </a:moveTo>
                  <a:cubicBezTo>
                    <a:pt x="136822" y="268402"/>
                    <a:pt x="105447" y="214371"/>
                    <a:pt x="89591" y="152823"/>
                  </a:cubicBezTo>
                  <a:cubicBezTo>
                    <a:pt x="77487" y="105847"/>
                    <a:pt x="79504" y="39326"/>
                    <a:pt x="42956" y="4997"/>
                  </a:cubicBezTo>
                  <a:cubicBezTo>
                    <a:pt x="36837" y="-753"/>
                    <a:pt x="24496" y="-2520"/>
                    <a:pt x="18670" y="4997"/>
                  </a:cubicBezTo>
                  <a:cubicBezTo>
                    <a:pt x="-16537" y="50375"/>
                    <a:pt x="5946" y="120902"/>
                    <a:pt x="22028" y="171423"/>
                  </a:cubicBezTo>
                  <a:cubicBezTo>
                    <a:pt x="41728" y="233319"/>
                    <a:pt x="70184" y="304757"/>
                    <a:pt x="116954" y="350867"/>
                  </a:cubicBezTo>
                  <a:cubicBezTo>
                    <a:pt x="133013" y="366698"/>
                    <a:pt x="163058" y="350867"/>
                    <a:pt x="155868" y="328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20"/>
            <p:cNvSpPr/>
            <p:nvPr/>
          </p:nvSpPr>
          <p:spPr>
            <a:xfrm>
              <a:off x="3652488" y="6540793"/>
              <a:ext cx="239466" cy="340145"/>
            </a:xfrm>
            <a:custGeom>
              <a:avLst/>
              <a:gdLst/>
              <a:ahLst/>
              <a:cxnLst/>
              <a:rect l="l" t="t" r="r" b="b"/>
              <a:pathLst>
                <a:path w="239466" h="340145" extrusionOk="0">
                  <a:moveTo>
                    <a:pt x="212260" y="6965"/>
                  </a:moveTo>
                  <a:cubicBezTo>
                    <a:pt x="182519" y="61120"/>
                    <a:pt x="153657" y="115872"/>
                    <a:pt x="118146" y="166561"/>
                  </a:cubicBezTo>
                  <a:cubicBezTo>
                    <a:pt x="82759" y="217048"/>
                    <a:pt x="35719" y="259614"/>
                    <a:pt x="2687" y="311170"/>
                  </a:cubicBezTo>
                  <a:cubicBezTo>
                    <a:pt x="-7377" y="326878"/>
                    <a:pt x="12932" y="347918"/>
                    <a:pt x="28800" y="337241"/>
                  </a:cubicBezTo>
                  <a:cubicBezTo>
                    <a:pt x="128019" y="270495"/>
                    <a:pt x="203019" y="128845"/>
                    <a:pt x="238767" y="18127"/>
                  </a:cubicBezTo>
                  <a:cubicBezTo>
                    <a:pt x="243816" y="2510"/>
                    <a:pt x="220149" y="-7403"/>
                    <a:pt x="212260" y="69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20"/>
          <p:cNvGrpSpPr/>
          <p:nvPr/>
        </p:nvGrpSpPr>
        <p:grpSpPr>
          <a:xfrm rot="6658549">
            <a:off x="6981682" y="928055"/>
            <a:ext cx="939381" cy="1505816"/>
            <a:chOff x="13962400" y="1854354"/>
            <a:chExt cx="1878625" cy="3011973"/>
          </a:xfrm>
        </p:grpSpPr>
        <p:sp>
          <p:nvSpPr>
            <p:cNvPr id="2323" name="Google Shape;2323;p20"/>
            <p:cNvSpPr/>
            <p:nvPr/>
          </p:nvSpPr>
          <p:spPr>
            <a:xfrm>
              <a:off x="14357561" y="3050879"/>
              <a:ext cx="1014610" cy="975928"/>
            </a:xfrm>
            <a:custGeom>
              <a:avLst/>
              <a:gdLst/>
              <a:ahLst/>
              <a:cxnLst/>
              <a:rect l="l" t="t" r="r" b="b"/>
              <a:pathLst>
                <a:path w="1014610" h="975928" extrusionOk="0">
                  <a:moveTo>
                    <a:pt x="595884" y="289837"/>
                  </a:moveTo>
                  <a:cubicBezTo>
                    <a:pt x="356288" y="78089"/>
                    <a:pt x="243296" y="-21644"/>
                    <a:pt x="139865" y="3928"/>
                  </a:cubicBezTo>
                  <a:cubicBezTo>
                    <a:pt x="51720" y="25723"/>
                    <a:pt x="-2404" y="119191"/>
                    <a:pt x="82" y="212923"/>
                  </a:cubicBezTo>
                  <a:cubicBezTo>
                    <a:pt x="5248" y="407816"/>
                    <a:pt x="446595" y="752429"/>
                    <a:pt x="603169" y="869963"/>
                  </a:cubicBezTo>
                  <a:cubicBezTo>
                    <a:pt x="695619" y="939346"/>
                    <a:pt x="815811" y="1011797"/>
                    <a:pt x="917285" y="956177"/>
                  </a:cubicBezTo>
                  <a:cubicBezTo>
                    <a:pt x="965497" y="929750"/>
                    <a:pt x="1002830" y="878065"/>
                    <a:pt x="1012168" y="815458"/>
                  </a:cubicBezTo>
                  <a:cubicBezTo>
                    <a:pt x="1037592" y="644974"/>
                    <a:pt x="862210" y="525193"/>
                    <a:pt x="595884" y="2898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20"/>
            <p:cNvSpPr/>
            <p:nvPr/>
          </p:nvSpPr>
          <p:spPr>
            <a:xfrm>
              <a:off x="13962400" y="4330519"/>
              <a:ext cx="1116087" cy="535808"/>
            </a:xfrm>
            <a:custGeom>
              <a:avLst/>
              <a:gdLst/>
              <a:ahLst/>
              <a:cxnLst/>
              <a:rect l="l" t="t" r="r" b="b"/>
              <a:pathLst>
                <a:path w="1116087" h="535808" extrusionOk="0">
                  <a:moveTo>
                    <a:pt x="1064957" y="53794"/>
                  </a:moveTo>
                  <a:cubicBezTo>
                    <a:pt x="1000033" y="-14723"/>
                    <a:pt x="882086" y="-13548"/>
                    <a:pt x="526621" y="33426"/>
                  </a:cubicBezTo>
                  <a:cubicBezTo>
                    <a:pt x="375616" y="53390"/>
                    <a:pt x="233130" y="68576"/>
                    <a:pt x="94714" y="146382"/>
                  </a:cubicBezTo>
                  <a:cubicBezTo>
                    <a:pt x="-52336" y="229043"/>
                    <a:pt x="-22239" y="497952"/>
                    <a:pt x="144021" y="526385"/>
                  </a:cubicBezTo>
                  <a:cubicBezTo>
                    <a:pt x="296646" y="552487"/>
                    <a:pt x="439041" y="519458"/>
                    <a:pt x="585320" y="487007"/>
                  </a:cubicBezTo>
                  <a:cubicBezTo>
                    <a:pt x="945307" y="407129"/>
                    <a:pt x="1047980" y="366961"/>
                    <a:pt x="1091688" y="286349"/>
                  </a:cubicBezTo>
                  <a:cubicBezTo>
                    <a:pt x="1132218" y="211615"/>
                    <a:pt x="1121544" y="113515"/>
                    <a:pt x="1064957" y="537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20"/>
            <p:cNvSpPr/>
            <p:nvPr/>
          </p:nvSpPr>
          <p:spPr>
            <a:xfrm>
              <a:off x="14967377" y="1854354"/>
              <a:ext cx="873648" cy="1583306"/>
            </a:xfrm>
            <a:custGeom>
              <a:avLst/>
              <a:gdLst/>
              <a:ahLst/>
              <a:cxnLst/>
              <a:rect l="l" t="t" r="r" b="b"/>
              <a:pathLst>
                <a:path w="873648" h="1583306" extrusionOk="0">
                  <a:moveTo>
                    <a:pt x="807781" y="1091052"/>
                  </a:moveTo>
                  <a:cubicBezTo>
                    <a:pt x="420642" y="133785"/>
                    <a:pt x="409029" y="63395"/>
                    <a:pt x="250528" y="9083"/>
                  </a:cubicBezTo>
                  <a:cubicBezTo>
                    <a:pt x="149806" y="-25434"/>
                    <a:pt x="53262" y="42299"/>
                    <a:pt x="18603" y="146772"/>
                  </a:cubicBezTo>
                  <a:cubicBezTo>
                    <a:pt x="-35828" y="310835"/>
                    <a:pt x="24509" y="397417"/>
                    <a:pt x="261823" y="926273"/>
                  </a:cubicBezTo>
                  <a:cubicBezTo>
                    <a:pt x="473399" y="1397774"/>
                    <a:pt x="532165" y="1521892"/>
                    <a:pt x="659504" y="1573631"/>
                  </a:cubicBezTo>
                  <a:cubicBezTo>
                    <a:pt x="767185" y="1617389"/>
                    <a:pt x="982151" y="1522259"/>
                    <a:pt x="807781" y="10910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0" name="Google Shape;2330;p21"/>
          <p:cNvGrpSpPr/>
          <p:nvPr/>
        </p:nvGrpSpPr>
        <p:grpSpPr>
          <a:xfrm rot="-875691">
            <a:off x="7084422" y="-1559616"/>
            <a:ext cx="3090842" cy="3120584"/>
            <a:chOff x="14167455" y="-3120203"/>
            <a:chExt cx="6181248" cy="6240414"/>
          </a:xfrm>
        </p:grpSpPr>
        <p:sp>
          <p:nvSpPr>
            <p:cNvPr id="2331" name="Google Shape;2331;p21"/>
            <p:cNvSpPr/>
            <p:nvPr/>
          </p:nvSpPr>
          <p:spPr>
            <a:xfrm>
              <a:off x="14175614" y="-31202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2" name="Google Shape;2332;p21"/>
            <p:cNvGrpSpPr/>
            <p:nvPr/>
          </p:nvGrpSpPr>
          <p:grpSpPr>
            <a:xfrm>
              <a:off x="14167455" y="-2699861"/>
              <a:ext cx="6181248" cy="5467080"/>
              <a:chOff x="14167455" y="-2699861"/>
              <a:chExt cx="6181248" cy="5467080"/>
            </a:xfrm>
          </p:grpSpPr>
          <p:sp>
            <p:nvSpPr>
              <p:cNvPr id="2333" name="Google Shape;2333;p21"/>
              <p:cNvSpPr/>
              <p:nvPr/>
            </p:nvSpPr>
            <p:spPr>
              <a:xfrm>
                <a:off x="14170748" y="-12464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21"/>
              <p:cNvSpPr/>
              <p:nvPr/>
            </p:nvSpPr>
            <p:spPr>
              <a:xfrm>
                <a:off x="14173913" y="-762452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21"/>
              <p:cNvSpPr/>
              <p:nvPr/>
            </p:nvSpPr>
            <p:spPr>
              <a:xfrm>
                <a:off x="14171820" y="-278516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21"/>
              <p:cNvSpPr/>
              <p:nvPr/>
            </p:nvSpPr>
            <p:spPr>
              <a:xfrm>
                <a:off x="14170950" y="-26998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21"/>
              <p:cNvSpPr/>
              <p:nvPr/>
            </p:nvSpPr>
            <p:spPr>
              <a:xfrm>
                <a:off x="14167588" y="-17305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8" name="Google Shape;2338;p21"/>
              <p:cNvSpPr/>
              <p:nvPr/>
            </p:nvSpPr>
            <p:spPr>
              <a:xfrm>
                <a:off x="14168245" y="-22149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21"/>
              <p:cNvSpPr/>
              <p:nvPr/>
            </p:nvSpPr>
            <p:spPr>
              <a:xfrm>
                <a:off x="14170623" y="11729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21"/>
              <p:cNvSpPr/>
              <p:nvPr/>
            </p:nvSpPr>
            <p:spPr>
              <a:xfrm>
                <a:off x="14172320" y="21403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21"/>
              <p:cNvSpPr/>
              <p:nvPr/>
            </p:nvSpPr>
            <p:spPr>
              <a:xfrm>
                <a:off x="14168655" y="2053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21"/>
              <p:cNvSpPr/>
              <p:nvPr/>
            </p:nvSpPr>
            <p:spPr>
              <a:xfrm>
                <a:off x="14169620" y="26240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21"/>
              <p:cNvSpPr/>
              <p:nvPr/>
            </p:nvSpPr>
            <p:spPr>
              <a:xfrm>
                <a:off x="14173794" y="16566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21"/>
              <p:cNvSpPr/>
              <p:nvPr/>
            </p:nvSpPr>
            <p:spPr>
              <a:xfrm>
                <a:off x="14167455" y="6892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5" name="Google Shape;2345;p21"/>
          <p:cNvGrpSpPr/>
          <p:nvPr/>
        </p:nvGrpSpPr>
        <p:grpSpPr>
          <a:xfrm rot="-938402">
            <a:off x="7131007" y="913889"/>
            <a:ext cx="1419932" cy="1494000"/>
            <a:chOff x="14261631" y="1827907"/>
            <a:chExt cx="2839789" cy="2987921"/>
          </a:xfrm>
        </p:grpSpPr>
        <p:sp>
          <p:nvSpPr>
            <p:cNvPr id="2346" name="Google Shape;2346;p21"/>
            <p:cNvSpPr/>
            <p:nvPr/>
          </p:nvSpPr>
          <p:spPr>
            <a:xfrm>
              <a:off x="14261631" y="1827907"/>
              <a:ext cx="2839789" cy="2987921"/>
            </a:xfrm>
            <a:custGeom>
              <a:avLst/>
              <a:gdLst/>
              <a:ahLst/>
              <a:cxnLst/>
              <a:rect l="l" t="t" r="r" b="b"/>
              <a:pathLst>
                <a:path w="2839789" h="2987921" extrusionOk="0">
                  <a:moveTo>
                    <a:pt x="2678375" y="2030521"/>
                  </a:moveTo>
                  <a:cubicBezTo>
                    <a:pt x="2478890" y="2158649"/>
                    <a:pt x="2147272" y="2085110"/>
                    <a:pt x="1942643" y="1965271"/>
                  </a:cubicBezTo>
                  <a:cubicBezTo>
                    <a:pt x="2477035" y="2700981"/>
                    <a:pt x="1683994" y="3235286"/>
                    <a:pt x="1462743" y="2501812"/>
                  </a:cubicBezTo>
                  <a:cubicBezTo>
                    <a:pt x="1400307" y="2298089"/>
                    <a:pt x="1466152" y="2330114"/>
                    <a:pt x="1347526" y="2594258"/>
                  </a:cubicBezTo>
                  <a:cubicBezTo>
                    <a:pt x="1123074" y="3089936"/>
                    <a:pt x="706219" y="3064210"/>
                    <a:pt x="628124" y="2809962"/>
                  </a:cubicBezTo>
                  <a:cubicBezTo>
                    <a:pt x="586265" y="2675547"/>
                    <a:pt x="652074" y="2430986"/>
                    <a:pt x="698880" y="2300605"/>
                  </a:cubicBezTo>
                  <a:cubicBezTo>
                    <a:pt x="743508" y="2170947"/>
                    <a:pt x="770838" y="2215043"/>
                    <a:pt x="626305" y="2264350"/>
                  </a:cubicBezTo>
                  <a:cubicBezTo>
                    <a:pt x="99791" y="2439687"/>
                    <a:pt x="-374385" y="1848808"/>
                    <a:pt x="432162" y="1491255"/>
                  </a:cubicBezTo>
                  <a:cubicBezTo>
                    <a:pt x="618087" y="1408699"/>
                    <a:pt x="595279" y="1497010"/>
                    <a:pt x="384082" y="1348959"/>
                  </a:cubicBezTo>
                  <a:cubicBezTo>
                    <a:pt x="26947" y="1097107"/>
                    <a:pt x="69309" y="668053"/>
                    <a:pt x="360497" y="562275"/>
                  </a:cubicBezTo>
                  <a:cubicBezTo>
                    <a:pt x="619510" y="465054"/>
                    <a:pt x="885379" y="690266"/>
                    <a:pt x="1029097" y="950179"/>
                  </a:cubicBezTo>
                  <a:cubicBezTo>
                    <a:pt x="1008730" y="787397"/>
                    <a:pt x="991581" y="654160"/>
                    <a:pt x="1011859" y="490673"/>
                  </a:cubicBezTo>
                  <a:cubicBezTo>
                    <a:pt x="1072589" y="16406"/>
                    <a:pt x="1413861" y="-76100"/>
                    <a:pt x="1597914" y="52918"/>
                  </a:cubicBezTo>
                  <a:cubicBezTo>
                    <a:pt x="1715098" y="134865"/>
                    <a:pt x="1744821" y="361266"/>
                    <a:pt x="1760301" y="520582"/>
                  </a:cubicBezTo>
                  <a:cubicBezTo>
                    <a:pt x="1795724" y="949067"/>
                    <a:pt x="1667808" y="852211"/>
                    <a:pt x="1927228" y="596714"/>
                  </a:cubicBezTo>
                  <a:cubicBezTo>
                    <a:pt x="2322209" y="208410"/>
                    <a:pt x="2626449" y="494957"/>
                    <a:pt x="2613068" y="768914"/>
                  </a:cubicBezTo>
                  <a:cubicBezTo>
                    <a:pt x="2600483" y="1013977"/>
                    <a:pt x="2317681" y="1264024"/>
                    <a:pt x="2113201" y="1398809"/>
                  </a:cubicBezTo>
                  <a:cubicBezTo>
                    <a:pt x="2780175" y="1291334"/>
                    <a:pt x="3035187" y="1800804"/>
                    <a:pt x="2678375" y="2030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15251488" y="2982002"/>
              <a:ext cx="756570" cy="835659"/>
            </a:xfrm>
            <a:custGeom>
              <a:avLst/>
              <a:gdLst/>
              <a:ahLst/>
              <a:cxnLst/>
              <a:rect l="l" t="t" r="r" b="b"/>
              <a:pathLst>
                <a:path w="756570" h="835659" extrusionOk="0">
                  <a:moveTo>
                    <a:pt x="744198" y="317434"/>
                  </a:moveTo>
                  <a:cubicBezTo>
                    <a:pt x="666808" y="-379"/>
                    <a:pt x="228617" y="-136000"/>
                    <a:pt x="62821" y="178526"/>
                  </a:cubicBezTo>
                  <a:cubicBezTo>
                    <a:pt x="-115663" y="517105"/>
                    <a:pt x="108645" y="890434"/>
                    <a:pt x="452896" y="828966"/>
                  </a:cubicBezTo>
                  <a:cubicBezTo>
                    <a:pt x="683563" y="787781"/>
                    <a:pt x="795801" y="529362"/>
                    <a:pt x="744198" y="317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48" name="Google Shape;2348;p21"/>
            <p:cNvGrpSpPr/>
            <p:nvPr/>
          </p:nvGrpSpPr>
          <p:grpSpPr>
            <a:xfrm>
              <a:off x="14946280" y="2754495"/>
              <a:ext cx="1315889" cy="1315747"/>
              <a:chOff x="14946280" y="2754495"/>
              <a:chExt cx="1315889" cy="1315747"/>
            </a:xfrm>
          </p:grpSpPr>
          <p:sp>
            <p:nvSpPr>
              <p:cNvPr id="2349" name="Google Shape;2349;p21"/>
              <p:cNvSpPr/>
              <p:nvPr/>
            </p:nvSpPr>
            <p:spPr>
              <a:xfrm>
                <a:off x="15907391" y="2754495"/>
                <a:ext cx="82868" cy="172919"/>
              </a:xfrm>
              <a:custGeom>
                <a:avLst/>
                <a:gdLst/>
                <a:ahLst/>
                <a:cxnLst/>
                <a:rect l="l" t="t" r="r" b="b"/>
                <a:pathLst>
                  <a:path w="82868" h="172919" extrusionOk="0">
                    <a:moveTo>
                      <a:pt x="70606" y="841"/>
                    </a:moveTo>
                    <a:cubicBezTo>
                      <a:pt x="50359" y="-4717"/>
                      <a:pt x="48786" y="16850"/>
                      <a:pt x="24806" y="78210"/>
                    </a:cubicBezTo>
                    <a:cubicBezTo>
                      <a:pt x="6933" y="123913"/>
                      <a:pt x="2877" y="129805"/>
                      <a:pt x="485" y="143873"/>
                    </a:cubicBezTo>
                    <a:cubicBezTo>
                      <a:pt x="-4528" y="173393"/>
                      <a:pt x="30727" y="182381"/>
                      <a:pt x="42684" y="161645"/>
                    </a:cubicBezTo>
                    <a:cubicBezTo>
                      <a:pt x="56047" y="138482"/>
                      <a:pt x="76564" y="47482"/>
                      <a:pt x="82408" y="21613"/>
                    </a:cubicBezTo>
                    <a:cubicBezTo>
                      <a:pt x="84424" y="12727"/>
                      <a:pt x="79698" y="3333"/>
                      <a:pt x="70606" y="8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21"/>
              <p:cNvSpPr/>
              <p:nvPr/>
            </p:nvSpPr>
            <p:spPr>
              <a:xfrm>
                <a:off x="16135256" y="3222185"/>
                <a:ext cx="126912" cy="60945"/>
              </a:xfrm>
              <a:custGeom>
                <a:avLst/>
                <a:gdLst/>
                <a:ahLst/>
                <a:cxnLst/>
                <a:rect l="l" t="t" r="r" b="b"/>
                <a:pathLst>
                  <a:path w="126912" h="60945" extrusionOk="0">
                    <a:moveTo>
                      <a:pt x="114357" y="7387"/>
                    </a:moveTo>
                    <a:cubicBezTo>
                      <a:pt x="-8971" y="-29000"/>
                      <a:pt x="-31557" y="82169"/>
                      <a:pt x="41807" y="57274"/>
                    </a:cubicBezTo>
                    <a:cubicBezTo>
                      <a:pt x="58770" y="51513"/>
                      <a:pt x="81853" y="42896"/>
                      <a:pt x="109751" y="41366"/>
                    </a:cubicBezTo>
                    <a:cubicBezTo>
                      <a:pt x="130370" y="40236"/>
                      <a:pt x="133025" y="12891"/>
                      <a:pt x="114357" y="73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21"/>
              <p:cNvSpPr/>
              <p:nvPr/>
            </p:nvSpPr>
            <p:spPr>
              <a:xfrm>
                <a:off x="16033970" y="3703577"/>
                <a:ext cx="118121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18121" h="83450" extrusionOk="0">
                    <a:moveTo>
                      <a:pt x="114920" y="56256"/>
                    </a:moveTo>
                    <a:cubicBezTo>
                      <a:pt x="42525" y="-49929"/>
                      <a:pt x="-45409" y="21829"/>
                      <a:pt x="27147" y="48971"/>
                    </a:cubicBezTo>
                    <a:cubicBezTo>
                      <a:pt x="43931" y="55246"/>
                      <a:pt x="67253" y="63176"/>
                      <a:pt x="89816" y="79645"/>
                    </a:cubicBezTo>
                    <a:cubicBezTo>
                      <a:pt x="106492" y="91806"/>
                      <a:pt x="125884" y="72325"/>
                      <a:pt x="114920" y="562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21"/>
              <p:cNvSpPr/>
              <p:nvPr/>
            </p:nvSpPr>
            <p:spPr>
              <a:xfrm>
                <a:off x="15718706" y="3924584"/>
                <a:ext cx="60300" cy="145658"/>
              </a:xfrm>
              <a:custGeom>
                <a:avLst/>
                <a:gdLst/>
                <a:ahLst/>
                <a:cxnLst/>
                <a:rect l="l" t="t" r="r" b="b"/>
                <a:pathLst>
                  <a:path w="60300" h="145658" extrusionOk="0">
                    <a:moveTo>
                      <a:pt x="58406" y="88744"/>
                    </a:moveTo>
                    <a:cubicBezTo>
                      <a:pt x="58119" y="87513"/>
                      <a:pt x="48847" y="46812"/>
                      <a:pt x="45186" y="23476"/>
                    </a:cubicBezTo>
                    <a:cubicBezTo>
                      <a:pt x="40335" y="-11274"/>
                      <a:pt x="8531" y="-1359"/>
                      <a:pt x="5816" y="14435"/>
                    </a:cubicBezTo>
                    <a:cubicBezTo>
                      <a:pt x="-24612" y="191098"/>
                      <a:pt x="75082" y="160932"/>
                      <a:pt x="58406" y="887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21"/>
              <p:cNvSpPr/>
              <p:nvPr/>
            </p:nvSpPr>
            <p:spPr>
              <a:xfrm>
                <a:off x="15071255" y="3745503"/>
                <a:ext cx="110972" cy="118444"/>
              </a:xfrm>
              <a:custGeom>
                <a:avLst/>
                <a:gdLst/>
                <a:ahLst/>
                <a:cxnLst/>
                <a:rect l="l" t="t" r="r" b="b"/>
                <a:pathLst>
                  <a:path w="110972" h="118444" extrusionOk="0">
                    <a:moveTo>
                      <a:pt x="82216" y="2952"/>
                    </a:moveTo>
                    <a:cubicBezTo>
                      <a:pt x="-60684" y="109991"/>
                      <a:pt x="20121" y="139016"/>
                      <a:pt x="48593" y="104900"/>
                    </a:cubicBezTo>
                    <a:cubicBezTo>
                      <a:pt x="61520" y="89404"/>
                      <a:pt x="84525" y="57834"/>
                      <a:pt x="105448" y="33034"/>
                    </a:cubicBezTo>
                    <a:cubicBezTo>
                      <a:pt x="122268" y="13087"/>
                      <a:pt x="96655" y="-7870"/>
                      <a:pt x="82216" y="29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21"/>
              <p:cNvSpPr/>
              <p:nvPr/>
            </p:nvSpPr>
            <p:spPr>
              <a:xfrm>
                <a:off x="14946280" y="3222959"/>
                <a:ext cx="158961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158961" h="61317" extrusionOk="0">
                    <a:moveTo>
                      <a:pt x="158650" y="41369"/>
                    </a:moveTo>
                    <a:cubicBezTo>
                      <a:pt x="162377" y="13671"/>
                      <a:pt x="132301" y="15398"/>
                      <a:pt x="88181" y="6620"/>
                    </a:cubicBezTo>
                    <a:cubicBezTo>
                      <a:pt x="84138" y="5819"/>
                      <a:pt x="35663" y="-3438"/>
                      <a:pt x="21726" y="1385"/>
                    </a:cubicBezTo>
                    <a:cubicBezTo>
                      <a:pt x="-3456" y="10098"/>
                      <a:pt x="-28465" y="62596"/>
                      <a:pt x="80818" y="60982"/>
                    </a:cubicBezTo>
                    <a:cubicBezTo>
                      <a:pt x="127923" y="60295"/>
                      <a:pt x="155187" y="67125"/>
                      <a:pt x="158650" y="413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21"/>
              <p:cNvSpPr/>
              <p:nvPr/>
            </p:nvSpPr>
            <p:spPr>
              <a:xfrm>
                <a:off x="15330748" y="2819594"/>
                <a:ext cx="82868" cy="115102"/>
              </a:xfrm>
              <a:custGeom>
                <a:avLst/>
                <a:gdLst/>
                <a:ahLst/>
                <a:cxnLst/>
                <a:rect l="l" t="t" r="r" b="b"/>
                <a:pathLst>
                  <a:path w="82868" h="115102" extrusionOk="0">
                    <a:moveTo>
                      <a:pt x="74976" y="62244"/>
                    </a:moveTo>
                    <a:cubicBezTo>
                      <a:pt x="56242" y="29365"/>
                      <a:pt x="63431" y="41723"/>
                      <a:pt x="43447" y="11241"/>
                    </a:cubicBezTo>
                    <a:cubicBezTo>
                      <a:pt x="27369" y="-13272"/>
                      <a:pt x="-6954" y="6747"/>
                      <a:pt x="1247" y="29013"/>
                    </a:cubicBezTo>
                    <a:cubicBezTo>
                      <a:pt x="12732" y="60225"/>
                      <a:pt x="26854" y="102480"/>
                      <a:pt x="42335" y="110930"/>
                    </a:cubicBezTo>
                    <a:cubicBezTo>
                      <a:pt x="68617" y="125307"/>
                      <a:pt x="97012" y="100944"/>
                      <a:pt x="74976" y="62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6" name="Google Shape;2356;p21"/>
          <p:cNvGrpSpPr/>
          <p:nvPr/>
        </p:nvGrpSpPr>
        <p:grpSpPr>
          <a:xfrm rot="720259">
            <a:off x="-243054" y="-1560253"/>
            <a:ext cx="3090839" cy="3120424"/>
            <a:chOff x="-486097" y="-3120203"/>
            <a:chExt cx="6181248" cy="6240414"/>
          </a:xfrm>
        </p:grpSpPr>
        <p:sp>
          <p:nvSpPr>
            <p:cNvPr id="2357" name="Google Shape;2357;p21"/>
            <p:cNvSpPr/>
            <p:nvPr/>
          </p:nvSpPr>
          <p:spPr>
            <a:xfrm>
              <a:off x="-477937" y="-31202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8" name="Google Shape;2358;p21"/>
            <p:cNvGrpSpPr/>
            <p:nvPr/>
          </p:nvGrpSpPr>
          <p:grpSpPr>
            <a:xfrm>
              <a:off x="-486097" y="-2699861"/>
              <a:ext cx="6181248" cy="5467080"/>
              <a:chOff x="-486097" y="-2699861"/>
              <a:chExt cx="6181248" cy="5467080"/>
            </a:xfrm>
          </p:grpSpPr>
          <p:sp>
            <p:nvSpPr>
              <p:cNvPr id="2359" name="Google Shape;2359;p21"/>
              <p:cNvSpPr/>
              <p:nvPr/>
            </p:nvSpPr>
            <p:spPr>
              <a:xfrm>
                <a:off x="-482803" y="-12464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21"/>
              <p:cNvSpPr/>
              <p:nvPr/>
            </p:nvSpPr>
            <p:spPr>
              <a:xfrm>
                <a:off x="-479639" y="-762452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21"/>
              <p:cNvSpPr/>
              <p:nvPr/>
            </p:nvSpPr>
            <p:spPr>
              <a:xfrm>
                <a:off x="-481730" y="-278516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21"/>
              <p:cNvSpPr/>
              <p:nvPr/>
            </p:nvSpPr>
            <p:spPr>
              <a:xfrm>
                <a:off x="-482601" y="-26998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21"/>
              <p:cNvSpPr/>
              <p:nvPr/>
            </p:nvSpPr>
            <p:spPr>
              <a:xfrm>
                <a:off x="-485964" y="-17305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21"/>
              <p:cNvSpPr/>
              <p:nvPr/>
            </p:nvSpPr>
            <p:spPr>
              <a:xfrm>
                <a:off x="-485306" y="-22149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21"/>
              <p:cNvSpPr/>
              <p:nvPr/>
            </p:nvSpPr>
            <p:spPr>
              <a:xfrm>
                <a:off x="-482928" y="11729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21"/>
              <p:cNvSpPr/>
              <p:nvPr/>
            </p:nvSpPr>
            <p:spPr>
              <a:xfrm>
                <a:off x="-481230" y="21403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21"/>
              <p:cNvSpPr/>
              <p:nvPr/>
            </p:nvSpPr>
            <p:spPr>
              <a:xfrm>
                <a:off x="-484897" y="2053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21"/>
              <p:cNvSpPr/>
              <p:nvPr/>
            </p:nvSpPr>
            <p:spPr>
              <a:xfrm>
                <a:off x="-483930" y="26240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21"/>
              <p:cNvSpPr/>
              <p:nvPr/>
            </p:nvSpPr>
            <p:spPr>
              <a:xfrm>
                <a:off x="-479757" y="16566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21"/>
              <p:cNvSpPr/>
              <p:nvPr/>
            </p:nvSpPr>
            <p:spPr>
              <a:xfrm>
                <a:off x="-486097" y="6892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1" name="Google Shape;2371;p21"/>
          <p:cNvGrpSpPr/>
          <p:nvPr/>
        </p:nvGrpSpPr>
        <p:grpSpPr>
          <a:xfrm>
            <a:off x="314970" y="1171283"/>
            <a:ext cx="716475" cy="768115"/>
            <a:chOff x="629939" y="2342566"/>
            <a:chExt cx="1432949" cy="1536230"/>
          </a:xfrm>
        </p:grpSpPr>
        <p:sp>
          <p:nvSpPr>
            <p:cNvPr id="2372" name="Google Shape;2372;p21"/>
            <p:cNvSpPr/>
            <p:nvPr/>
          </p:nvSpPr>
          <p:spPr>
            <a:xfrm>
              <a:off x="1464715" y="2342566"/>
              <a:ext cx="598173" cy="726121"/>
            </a:xfrm>
            <a:custGeom>
              <a:avLst/>
              <a:gdLst/>
              <a:ahLst/>
              <a:cxnLst/>
              <a:rect l="l" t="t" r="r" b="b"/>
              <a:pathLst>
                <a:path w="598173" h="726121" extrusionOk="0">
                  <a:moveTo>
                    <a:pt x="287145" y="30384"/>
                  </a:moveTo>
                  <a:cubicBezTo>
                    <a:pt x="378468" y="448453"/>
                    <a:pt x="732713" y="308899"/>
                    <a:pt x="543255" y="365045"/>
                  </a:cubicBezTo>
                  <a:cubicBezTo>
                    <a:pt x="440423" y="395521"/>
                    <a:pt x="329710" y="561910"/>
                    <a:pt x="325946" y="711265"/>
                  </a:cubicBezTo>
                  <a:cubicBezTo>
                    <a:pt x="322555" y="799976"/>
                    <a:pt x="303651" y="464224"/>
                    <a:pt x="56066" y="421443"/>
                  </a:cubicBezTo>
                  <a:cubicBezTo>
                    <a:pt x="-138658" y="387797"/>
                    <a:pt x="233033" y="456973"/>
                    <a:pt x="274851" y="31106"/>
                  </a:cubicBezTo>
                  <a:cubicBezTo>
                    <a:pt x="278366" y="-6941"/>
                    <a:pt x="277843" y="-13399"/>
                    <a:pt x="287145" y="303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629939" y="2591994"/>
              <a:ext cx="954707" cy="1141325"/>
            </a:xfrm>
            <a:custGeom>
              <a:avLst/>
              <a:gdLst/>
              <a:ahLst/>
              <a:cxnLst/>
              <a:rect l="l" t="t" r="r" b="b"/>
              <a:pathLst>
                <a:path w="954707" h="1141325" extrusionOk="0">
                  <a:moveTo>
                    <a:pt x="571767" y="50149"/>
                  </a:moveTo>
                  <a:cubicBezTo>
                    <a:pt x="578800" y="733396"/>
                    <a:pt x="1177966" y="630045"/>
                    <a:pt x="863525" y="656410"/>
                  </a:cubicBezTo>
                  <a:cubicBezTo>
                    <a:pt x="692855" y="670721"/>
                    <a:pt x="465731" y="894974"/>
                    <a:pt x="411352" y="1127264"/>
                  </a:cubicBezTo>
                  <a:cubicBezTo>
                    <a:pt x="406469" y="1146961"/>
                    <a:pt x="394456" y="1145766"/>
                    <a:pt x="395486" y="1124932"/>
                  </a:cubicBezTo>
                  <a:cubicBezTo>
                    <a:pt x="410359" y="886835"/>
                    <a:pt x="242823" y="649463"/>
                    <a:pt x="83508" y="586643"/>
                  </a:cubicBezTo>
                  <a:cubicBezTo>
                    <a:pt x="-210011" y="470910"/>
                    <a:pt x="348653" y="699562"/>
                    <a:pt x="552313" y="47289"/>
                  </a:cubicBezTo>
                  <a:cubicBezTo>
                    <a:pt x="570165" y="-11054"/>
                    <a:pt x="571441" y="-21319"/>
                    <a:pt x="571767" y="50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1464716" y="3458026"/>
              <a:ext cx="351966" cy="420770"/>
            </a:xfrm>
            <a:custGeom>
              <a:avLst/>
              <a:gdLst/>
              <a:ahLst/>
              <a:cxnLst/>
              <a:rect l="l" t="t" r="r" b="b"/>
              <a:pathLst>
                <a:path w="351966" h="420770" extrusionOk="0">
                  <a:moveTo>
                    <a:pt x="210788" y="18489"/>
                  </a:moveTo>
                  <a:cubicBezTo>
                    <a:pt x="213381" y="270379"/>
                    <a:pt x="434275" y="232277"/>
                    <a:pt x="318350" y="241998"/>
                  </a:cubicBezTo>
                  <a:cubicBezTo>
                    <a:pt x="255429" y="247274"/>
                    <a:pt x="171698" y="329947"/>
                    <a:pt x="151650" y="415586"/>
                  </a:cubicBezTo>
                  <a:cubicBezTo>
                    <a:pt x="149851" y="422849"/>
                    <a:pt x="145420" y="422407"/>
                    <a:pt x="145801" y="414726"/>
                  </a:cubicBezTo>
                  <a:cubicBezTo>
                    <a:pt x="151284" y="326946"/>
                    <a:pt x="89519" y="239436"/>
                    <a:pt x="30787" y="216276"/>
                  </a:cubicBezTo>
                  <a:cubicBezTo>
                    <a:pt x="-77424" y="173608"/>
                    <a:pt x="128536" y="257904"/>
                    <a:pt x="203618" y="17432"/>
                  </a:cubicBezTo>
                  <a:cubicBezTo>
                    <a:pt x="210198" y="-4075"/>
                    <a:pt x="210669" y="-7860"/>
                    <a:pt x="210788" y="18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5" name="Google Shape;2375;p21"/>
          <p:cNvGrpSpPr/>
          <p:nvPr/>
        </p:nvGrpSpPr>
        <p:grpSpPr>
          <a:xfrm rot="-5400000">
            <a:off x="2420321" y="-3147906"/>
            <a:ext cx="4302505" cy="6538250"/>
            <a:chOff x="4840642" y="-6295811"/>
            <a:chExt cx="8605010" cy="13076500"/>
          </a:xfrm>
        </p:grpSpPr>
        <p:sp>
          <p:nvSpPr>
            <p:cNvPr id="2376" name="Google Shape;2376;p21"/>
            <p:cNvSpPr/>
            <p:nvPr/>
          </p:nvSpPr>
          <p:spPr>
            <a:xfrm>
              <a:off x="4840642" y="-6295811"/>
              <a:ext cx="8605010" cy="13076500"/>
            </a:xfrm>
            <a:custGeom>
              <a:avLst/>
              <a:gdLst/>
              <a:ahLst/>
              <a:cxnLst/>
              <a:rect l="l" t="t" r="r" b="b"/>
              <a:pathLst>
                <a:path w="8605010" h="13076500" extrusionOk="0">
                  <a:moveTo>
                    <a:pt x="8601145" y="12980205"/>
                  </a:moveTo>
                  <a:cubicBezTo>
                    <a:pt x="8603970" y="13028144"/>
                    <a:pt x="9022900" y="13007718"/>
                    <a:pt x="244363" y="13076501"/>
                  </a:cubicBezTo>
                  <a:cubicBezTo>
                    <a:pt x="87454" y="13076501"/>
                    <a:pt x="56663" y="1947742"/>
                    <a:pt x="0" y="247404"/>
                  </a:cubicBezTo>
                  <a:cubicBezTo>
                    <a:pt x="0" y="125270"/>
                    <a:pt x="1376342" y="166670"/>
                    <a:pt x="1832525" y="144230"/>
                  </a:cubicBezTo>
                  <a:cubicBezTo>
                    <a:pt x="4917235" y="-7457"/>
                    <a:pt x="6470211" y="-65098"/>
                    <a:pt x="8374492" y="98384"/>
                  </a:cubicBezTo>
                  <a:cubicBezTo>
                    <a:pt x="8509165" y="109944"/>
                    <a:pt x="8239611" y="4950238"/>
                    <a:pt x="8601145" y="12980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5204347" y="-5892122"/>
              <a:ext cx="7866434" cy="12269087"/>
            </a:xfrm>
            <a:custGeom>
              <a:avLst/>
              <a:gdLst/>
              <a:ahLst/>
              <a:cxnLst/>
              <a:rect l="l" t="t" r="r" b="b"/>
              <a:pathLst>
                <a:path w="7866434" h="12269087" extrusionOk="0">
                  <a:moveTo>
                    <a:pt x="0" y="172877"/>
                  </a:moveTo>
                  <a:cubicBezTo>
                    <a:pt x="307827" y="145966"/>
                    <a:pt x="624105" y="150621"/>
                    <a:pt x="978210" y="151275"/>
                  </a:cubicBezTo>
                  <a:cubicBezTo>
                    <a:pt x="2191155" y="151275"/>
                    <a:pt x="5025224" y="-127150"/>
                    <a:pt x="7692862" y="71456"/>
                  </a:cubicBezTo>
                  <a:cubicBezTo>
                    <a:pt x="7770662" y="5493158"/>
                    <a:pt x="7545815" y="5174431"/>
                    <a:pt x="7866435" y="12209145"/>
                  </a:cubicBezTo>
                  <a:cubicBezTo>
                    <a:pt x="4302365" y="12237940"/>
                    <a:pt x="4557479" y="12234331"/>
                    <a:pt x="194083" y="12269088"/>
                  </a:cubicBezTo>
                  <a:cubicBezTo>
                    <a:pt x="19202" y="6999467"/>
                    <a:pt x="56140" y="2382440"/>
                    <a:pt x="0" y="1728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8" name="Google Shape;2378;p21"/>
          <p:cNvSpPr txBox="1"/>
          <p:nvPr/>
        </p:nvSpPr>
        <p:spPr>
          <a:xfrm>
            <a:off x="1726407" y="483083"/>
            <a:ext cx="56913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Write Your Topic or Idea On Social Media</a:t>
            </a:r>
            <a:endParaRPr sz="3500" b="1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379" name="Google Shape;2379;p21"/>
          <p:cNvGrpSpPr/>
          <p:nvPr/>
        </p:nvGrpSpPr>
        <p:grpSpPr>
          <a:xfrm>
            <a:off x="877982" y="3024588"/>
            <a:ext cx="1908675" cy="1357988"/>
            <a:chOff x="0" y="0"/>
            <a:chExt cx="5089800" cy="3621302"/>
          </a:xfrm>
        </p:grpSpPr>
        <p:sp>
          <p:nvSpPr>
            <p:cNvPr id="2380" name="Google Shape;2380;p21"/>
            <p:cNvSpPr txBox="1"/>
            <p:nvPr/>
          </p:nvSpPr>
          <p:spPr>
            <a:xfrm>
              <a:off x="0" y="2636102"/>
              <a:ext cx="5089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1" name="Google Shape;2381;p21"/>
            <p:cNvSpPr txBox="1"/>
            <p:nvPr/>
          </p:nvSpPr>
          <p:spPr>
            <a:xfrm>
              <a:off x="0" y="1584936"/>
              <a:ext cx="5089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1991533" y="11295"/>
              <a:ext cx="1106557" cy="948985"/>
            </a:xfrm>
            <a:custGeom>
              <a:avLst/>
              <a:gdLst/>
              <a:ahLst/>
              <a:cxnLst/>
              <a:rect l="l" t="t" r="r" b="b"/>
              <a:pathLst>
                <a:path w="1106557" h="948985" extrusionOk="0">
                  <a:moveTo>
                    <a:pt x="138314" y="555108"/>
                  </a:moveTo>
                  <a:cubicBezTo>
                    <a:pt x="41880" y="460459"/>
                    <a:pt x="0" y="356730"/>
                    <a:pt x="0" y="263910"/>
                  </a:cubicBezTo>
                  <a:cubicBezTo>
                    <a:pt x="0" y="105582"/>
                    <a:pt x="105582" y="0"/>
                    <a:pt x="265695" y="0"/>
                  </a:cubicBezTo>
                  <a:cubicBezTo>
                    <a:pt x="414897" y="0"/>
                    <a:pt x="465926" y="69191"/>
                    <a:pt x="553279" y="169261"/>
                  </a:cubicBezTo>
                  <a:cubicBezTo>
                    <a:pt x="640631" y="69191"/>
                    <a:pt x="691570" y="0"/>
                    <a:pt x="840795" y="0"/>
                  </a:cubicBezTo>
                  <a:cubicBezTo>
                    <a:pt x="1000998" y="0"/>
                    <a:pt x="1106558" y="105582"/>
                    <a:pt x="1106558" y="263910"/>
                  </a:cubicBezTo>
                  <a:cubicBezTo>
                    <a:pt x="1106558" y="356730"/>
                    <a:pt x="1064677" y="460482"/>
                    <a:pt x="968266" y="555108"/>
                  </a:cubicBezTo>
                  <a:lnTo>
                    <a:pt x="586349" y="935331"/>
                  </a:lnTo>
                  <a:cubicBezTo>
                    <a:pt x="568075" y="953538"/>
                    <a:pt x="538505" y="953538"/>
                    <a:pt x="520231" y="935331"/>
                  </a:cubicBezTo>
                  <a:lnTo>
                    <a:pt x="138314" y="555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1980240" y="0"/>
              <a:ext cx="1129146" cy="971518"/>
            </a:xfrm>
            <a:custGeom>
              <a:avLst/>
              <a:gdLst/>
              <a:ahLst/>
              <a:cxnLst/>
              <a:rect l="l" t="t" r="r" b="b"/>
              <a:pathLst>
                <a:path w="1129146" h="971518" extrusionOk="0">
                  <a:moveTo>
                    <a:pt x="852089" y="0"/>
                  </a:moveTo>
                  <a:cubicBezTo>
                    <a:pt x="706253" y="0"/>
                    <a:pt x="649396" y="65554"/>
                    <a:pt x="570695" y="156295"/>
                  </a:cubicBezTo>
                  <a:cubicBezTo>
                    <a:pt x="568662" y="158622"/>
                    <a:pt x="566629" y="160971"/>
                    <a:pt x="564573" y="163343"/>
                  </a:cubicBezTo>
                  <a:cubicBezTo>
                    <a:pt x="562563" y="161016"/>
                    <a:pt x="560553" y="158712"/>
                    <a:pt x="558587" y="156431"/>
                  </a:cubicBezTo>
                  <a:cubicBezTo>
                    <a:pt x="479796" y="65622"/>
                    <a:pt x="422894" y="0"/>
                    <a:pt x="276990" y="0"/>
                  </a:cubicBezTo>
                  <a:cubicBezTo>
                    <a:pt x="111320" y="0"/>
                    <a:pt x="0" y="110597"/>
                    <a:pt x="0" y="275205"/>
                  </a:cubicBezTo>
                  <a:cubicBezTo>
                    <a:pt x="0" y="378506"/>
                    <a:pt x="50306" y="484765"/>
                    <a:pt x="141657" y="574422"/>
                  </a:cubicBezTo>
                  <a:lnTo>
                    <a:pt x="523529" y="954622"/>
                  </a:lnTo>
                  <a:cubicBezTo>
                    <a:pt x="534846" y="965894"/>
                    <a:pt x="549710" y="971519"/>
                    <a:pt x="564573" y="971519"/>
                  </a:cubicBezTo>
                  <a:cubicBezTo>
                    <a:pt x="579437" y="971519"/>
                    <a:pt x="594301" y="965894"/>
                    <a:pt x="605595" y="954622"/>
                  </a:cubicBezTo>
                  <a:lnTo>
                    <a:pt x="987467" y="574445"/>
                  </a:lnTo>
                  <a:cubicBezTo>
                    <a:pt x="1078841" y="484788"/>
                    <a:pt x="1129147" y="378506"/>
                    <a:pt x="1129147" y="275182"/>
                  </a:cubicBezTo>
                  <a:cubicBezTo>
                    <a:pt x="1129147" y="110597"/>
                    <a:pt x="1017804" y="0"/>
                    <a:pt x="852089" y="0"/>
                  </a:cubicBezTo>
                  <a:close/>
                  <a:moveTo>
                    <a:pt x="971587" y="558384"/>
                  </a:moveTo>
                  <a:lnTo>
                    <a:pt x="589670" y="938606"/>
                  </a:lnTo>
                  <a:cubicBezTo>
                    <a:pt x="575823" y="952386"/>
                    <a:pt x="553324" y="952386"/>
                    <a:pt x="539477" y="938606"/>
                  </a:cubicBezTo>
                  <a:lnTo>
                    <a:pt x="157560" y="558384"/>
                  </a:lnTo>
                  <a:cubicBezTo>
                    <a:pt x="157538" y="558361"/>
                    <a:pt x="157515" y="558339"/>
                    <a:pt x="157492" y="558316"/>
                  </a:cubicBezTo>
                  <a:cubicBezTo>
                    <a:pt x="70501" y="472951"/>
                    <a:pt x="22589" y="372384"/>
                    <a:pt x="22589" y="275205"/>
                  </a:cubicBezTo>
                  <a:cubicBezTo>
                    <a:pt x="22589" y="200502"/>
                    <a:pt x="46624" y="137117"/>
                    <a:pt x="92074" y="91893"/>
                  </a:cubicBezTo>
                  <a:cubicBezTo>
                    <a:pt x="137614" y="46556"/>
                    <a:pt x="201564" y="22589"/>
                    <a:pt x="276990" y="22589"/>
                  </a:cubicBezTo>
                  <a:cubicBezTo>
                    <a:pt x="412593" y="22589"/>
                    <a:pt x="463870" y="81728"/>
                    <a:pt x="541510" y="171249"/>
                  </a:cubicBezTo>
                  <a:cubicBezTo>
                    <a:pt x="546254" y="176716"/>
                    <a:pt x="551110" y="182318"/>
                    <a:pt x="556057" y="187988"/>
                  </a:cubicBezTo>
                  <a:cubicBezTo>
                    <a:pt x="558203" y="190450"/>
                    <a:pt x="561298" y="191851"/>
                    <a:pt x="564573" y="191851"/>
                  </a:cubicBezTo>
                  <a:cubicBezTo>
                    <a:pt x="567826" y="191851"/>
                    <a:pt x="570944" y="190450"/>
                    <a:pt x="573090" y="187988"/>
                  </a:cubicBezTo>
                  <a:cubicBezTo>
                    <a:pt x="578082" y="182250"/>
                    <a:pt x="582984" y="176625"/>
                    <a:pt x="587773" y="171091"/>
                  </a:cubicBezTo>
                  <a:cubicBezTo>
                    <a:pt x="665322" y="81660"/>
                    <a:pt x="716554" y="22589"/>
                    <a:pt x="852089" y="22589"/>
                  </a:cubicBezTo>
                  <a:cubicBezTo>
                    <a:pt x="927560" y="22589"/>
                    <a:pt x="991510" y="46556"/>
                    <a:pt x="1037073" y="91871"/>
                  </a:cubicBezTo>
                  <a:cubicBezTo>
                    <a:pt x="1082523" y="137094"/>
                    <a:pt x="1106558" y="200480"/>
                    <a:pt x="1106558" y="275182"/>
                  </a:cubicBezTo>
                  <a:cubicBezTo>
                    <a:pt x="1106558" y="372406"/>
                    <a:pt x="1058646" y="472951"/>
                    <a:pt x="971587" y="5583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4" name="Google Shape;2384;p21"/>
          <p:cNvGrpSpPr/>
          <p:nvPr/>
        </p:nvGrpSpPr>
        <p:grpSpPr>
          <a:xfrm>
            <a:off x="3617644" y="2998713"/>
            <a:ext cx="1908675" cy="1383713"/>
            <a:chOff x="3617644" y="2998713"/>
            <a:chExt cx="1908675" cy="1383713"/>
          </a:xfrm>
        </p:grpSpPr>
        <p:grpSp>
          <p:nvGrpSpPr>
            <p:cNvPr id="2385" name="Google Shape;2385;p21"/>
            <p:cNvGrpSpPr/>
            <p:nvPr/>
          </p:nvGrpSpPr>
          <p:grpSpPr>
            <a:xfrm>
              <a:off x="4364000" y="2998713"/>
              <a:ext cx="415701" cy="415693"/>
              <a:chOff x="1990304" y="0"/>
              <a:chExt cx="1108536" cy="1108514"/>
            </a:xfrm>
          </p:grpSpPr>
          <p:sp>
            <p:nvSpPr>
              <p:cNvPr id="2386" name="Google Shape;2386;p21"/>
              <p:cNvSpPr/>
              <p:nvPr/>
            </p:nvSpPr>
            <p:spPr>
              <a:xfrm>
                <a:off x="1990304" y="0"/>
                <a:ext cx="1108536" cy="1108514"/>
              </a:xfrm>
              <a:custGeom>
                <a:avLst/>
                <a:gdLst/>
                <a:ahLst/>
                <a:cxnLst/>
                <a:rect l="l" t="t" r="r" b="b"/>
                <a:pathLst>
                  <a:path w="1108536" h="1108514" extrusionOk="0">
                    <a:moveTo>
                      <a:pt x="1108536" y="554246"/>
                    </a:moveTo>
                    <a:cubicBezTo>
                      <a:pt x="1108536" y="563587"/>
                      <a:pt x="1102834" y="571663"/>
                      <a:pt x="1094026" y="574813"/>
                    </a:cubicBezTo>
                    <a:lnTo>
                      <a:pt x="870806" y="654175"/>
                    </a:lnTo>
                    <a:cubicBezTo>
                      <a:pt x="864971" y="672634"/>
                      <a:pt x="857560" y="690406"/>
                      <a:pt x="848730" y="707312"/>
                    </a:cubicBezTo>
                    <a:lnTo>
                      <a:pt x="950478" y="921369"/>
                    </a:lnTo>
                    <a:cubicBezTo>
                      <a:pt x="954472" y="929822"/>
                      <a:pt x="952808" y="939540"/>
                      <a:pt x="946196" y="946152"/>
                    </a:cubicBezTo>
                    <a:cubicBezTo>
                      <a:pt x="941959" y="950389"/>
                      <a:pt x="936456" y="952608"/>
                      <a:pt x="930821" y="952608"/>
                    </a:cubicBezTo>
                    <a:cubicBezTo>
                      <a:pt x="927648" y="952608"/>
                      <a:pt x="924431" y="951898"/>
                      <a:pt x="921392" y="950456"/>
                    </a:cubicBezTo>
                    <a:lnTo>
                      <a:pt x="707334" y="848708"/>
                    </a:lnTo>
                    <a:cubicBezTo>
                      <a:pt x="690428" y="857538"/>
                      <a:pt x="672656" y="864949"/>
                      <a:pt x="654197" y="870784"/>
                    </a:cubicBezTo>
                    <a:lnTo>
                      <a:pt x="574835" y="1094004"/>
                    </a:lnTo>
                    <a:cubicBezTo>
                      <a:pt x="571685" y="1102812"/>
                      <a:pt x="563631" y="1108514"/>
                      <a:pt x="554268" y="1108514"/>
                    </a:cubicBezTo>
                    <a:cubicBezTo>
                      <a:pt x="544928" y="1108514"/>
                      <a:pt x="536852" y="1102812"/>
                      <a:pt x="533701" y="1094004"/>
                    </a:cubicBezTo>
                    <a:lnTo>
                      <a:pt x="454339" y="870784"/>
                    </a:lnTo>
                    <a:cubicBezTo>
                      <a:pt x="435880" y="864949"/>
                      <a:pt x="418108" y="857538"/>
                      <a:pt x="401202" y="848708"/>
                    </a:cubicBezTo>
                    <a:lnTo>
                      <a:pt x="187167" y="950456"/>
                    </a:lnTo>
                    <a:cubicBezTo>
                      <a:pt x="184105" y="951898"/>
                      <a:pt x="180888" y="952608"/>
                      <a:pt x="177715" y="952608"/>
                    </a:cubicBezTo>
                    <a:cubicBezTo>
                      <a:pt x="172080" y="952608"/>
                      <a:pt x="166578" y="950389"/>
                      <a:pt x="162340" y="946152"/>
                    </a:cubicBezTo>
                    <a:cubicBezTo>
                      <a:pt x="155728" y="939540"/>
                      <a:pt x="154064" y="929822"/>
                      <a:pt x="158058" y="921369"/>
                    </a:cubicBezTo>
                    <a:lnTo>
                      <a:pt x="259806" y="707312"/>
                    </a:lnTo>
                    <a:cubicBezTo>
                      <a:pt x="250976" y="690406"/>
                      <a:pt x="243566" y="672634"/>
                      <a:pt x="237731" y="654175"/>
                    </a:cubicBezTo>
                    <a:lnTo>
                      <a:pt x="14510" y="574813"/>
                    </a:lnTo>
                    <a:cubicBezTo>
                      <a:pt x="5702" y="571663"/>
                      <a:pt x="0" y="563587"/>
                      <a:pt x="0" y="554246"/>
                    </a:cubicBezTo>
                    <a:cubicBezTo>
                      <a:pt x="0" y="544883"/>
                      <a:pt x="5702" y="536829"/>
                      <a:pt x="14510" y="533679"/>
                    </a:cubicBezTo>
                    <a:lnTo>
                      <a:pt x="237731" y="454317"/>
                    </a:lnTo>
                    <a:cubicBezTo>
                      <a:pt x="243566" y="435858"/>
                      <a:pt x="250976" y="418086"/>
                      <a:pt x="259806" y="401180"/>
                    </a:cubicBezTo>
                    <a:lnTo>
                      <a:pt x="158058" y="187145"/>
                    </a:lnTo>
                    <a:cubicBezTo>
                      <a:pt x="154064" y="178692"/>
                      <a:pt x="155751" y="168952"/>
                      <a:pt x="162362" y="162340"/>
                    </a:cubicBezTo>
                    <a:cubicBezTo>
                      <a:pt x="168974" y="155728"/>
                      <a:pt x="178714" y="154042"/>
                      <a:pt x="187145" y="158036"/>
                    </a:cubicBezTo>
                    <a:lnTo>
                      <a:pt x="401202" y="259784"/>
                    </a:lnTo>
                    <a:cubicBezTo>
                      <a:pt x="418108" y="250954"/>
                      <a:pt x="435880" y="243543"/>
                      <a:pt x="454339" y="237708"/>
                    </a:cubicBezTo>
                    <a:lnTo>
                      <a:pt x="533701" y="14488"/>
                    </a:lnTo>
                    <a:cubicBezTo>
                      <a:pt x="535276" y="10073"/>
                      <a:pt x="538072" y="6456"/>
                      <a:pt x="541666" y="3949"/>
                    </a:cubicBezTo>
                    <a:cubicBezTo>
                      <a:pt x="545238" y="1420"/>
                      <a:pt x="549609" y="0"/>
                      <a:pt x="554268" y="0"/>
                    </a:cubicBezTo>
                    <a:cubicBezTo>
                      <a:pt x="563609" y="0"/>
                      <a:pt x="571685" y="5680"/>
                      <a:pt x="574835" y="14488"/>
                    </a:cubicBezTo>
                    <a:lnTo>
                      <a:pt x="654197" y="237708"/>
                    </a:lnTo>
                    <a:cubicBezTo>
                      <a:pt x="672656" y="243543"/>
                      <a:pt x="690428" y="250954"/>
                      <a:pt x="707334" y="259784"/>
                    </a:cubicBezTo>
                    <a:lnTo>
                      <a:pt x="921369" y="158036"/>
                    </a:lnTo>
                    <a:cubicBezTo>
                      <a:pt x="929822" y="154042"/>
                      <a:pt x="939562" y="155728"/>
                      <a:pt x="946174" y="162340"/>
                    </a:cubicBezTo>
                    <a:cubicBezTo>
                      <a:pt x="952786" y="168952"/>
                      <a:pt x="954472" y="178692"/>
                      <a:pt x="950478" y="187123"/>
                    </a:cubicBezTo>
                    <a:lnTo>
                      <a:pt x="848730" y="401180"/>
                    </a:lnTo>
                    <a:cubicBezTo>
                      <a:pt x="857560" y="418086"/>
                      <a:pt x="864971" y="435858"/>
                      <a:pt x="870806" y="454317"/>
                    </a:cubicBezTo>
                    <a:lnTo>
                      <a:pt x="1094004" y="533679"/>
                    </a:lnTo>
                    <a:cubicBezTo>
                      <a:pt x="1102834" y="536829"/>
                      <a:pt x="1108536" y="544883"/>
                      <a:pt x="1108536" y="554246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21"/>
              <p:cNvSpPr/>
              <p:nvPr/>
            </p:nvSpPr>
            <p:spPr>
              <a:xfrm>
                <a:off x="2013200" y="22873"/>
                <a:ext cx="1062742" cy="1062742"/>
              </a:xfrm>
              <a:custGeom>
                <a:avLst/>
                <a:gdLst/>
                <a:ahLst/>
                <a:cxnLst/>
                <a:rect l="l" t="t" r="r" b="b"/>
                <a:pathLst>
                  <a:path w="1062742" h="1062742" extrusionOk="0">
                    <a:moveTo>
                      <a:pt x="707844" y="250355"/>
                    </a:moveTo>
                    <a:lnTo>
                      <a:pt x="907103" y="155640"/>
                    </a:lnTo>
                    <a:lnTo>
                      <a:pt x="812388" y="354898"/>
                    </a:lnTo>
                    <a:cubicBezTo>
                      <a:pt x="785809" y="312744"/>
                      <a:pt x="749999" y="276934"/>
                      <a:pt x="707844" y="250355"/>
                    </a:cubicBezTo>
                    <a:close/>
                    <a:moveTo>
                      <a:pt x="1062743" y="531371"/>
                    </a:moveTo>
                    <a:lnTo>
                      <a:pt x="855009" y="457512"/>
                    </a:lnTo>
                    <a:cubicBezTo>
                      <a:pt x="860422" y="481274"/>
                      <a:pt x="863307" y="505990"/>
                      <a:pt x="863307" y="531371"/>
                    </a:cubicBezTo>
                    <a:cubicBezTo>
                      <a:pt x="863307" y="556753"/>
                      <a:pt x="860422" y="581469"/>
                      <a:pt x="855009" y="605231"/>
                    </a:cubicBezTo>
                    <a:lnTo>
                      <a:pt x="1062743" y="531371"/>
                    </a:lnTo>
                    <a:close/>
                    <a:moveTo>
                      <a:pt x="707844" y="812388"/>
                    </a:moveTo>
                    <a:lnTo>
                      <a:pt x="907081" y="907103"/>
                    </a:lnTo>
                    <a:lnTo>
                      <a:pt x="812388" y="707845"/>
                    </a:lnTo>
                    <a:cubicBezTo>
                      <a:pt x="785809" y="749999"/>
                      <a:pt x="749999" y="785809"/>
                      <a:pt x="707844" y="812388"/>
                    </a:cubicBezTo>
                    <a:close/>
                    <a:moveTo>
                      <a:pt x="457512" y="855009"/>
                    </a:moveTo>
                    <a:lnTo>
                      <a:pt x="531372" y="1062743"/>
                    </a:lnTo>
                    <a:lnTo>
                      <a:pt x="605231" y="855009"/>
                    </a:lnTo>
                    <a:cubicBezTo>
                      <a:pt x="581469" y="860422"/>
                      <a:pt x="556753" y="863307"/>
                      <a:pt x="531372" y="863307"/>
                    </a:cubicBezTo>
                    <a:cubicBezTo>
                      <a:pt x="505990" y="863307"/>
                      <a:pt x="481274" y="860422"/>
                      <a:pt x="457512" y="855009"/>
                    </a:cubicBezTo>
                    <a:close/>
                    <a:moveTo>
                      <a:pt x="250355" y="707845"/>
                    </a:moveTo>
                    <a:lnTo>
                      <a:pt x="155640" y="907103"/>
                    </a:lnTo>
                    <a:lnTo>
                      <a:pt x="354898" y="812388"/>
                    </a:lnTo>
                    <a:cubicBezTo>
                      <a:pt x="312744" y="785809"/>
                      <a:pt x="276934" y="749999"/>
                      <a:pt x="250355" y="707845"/>
                    </a:cubicBezTo>
                    <a:close/>
                    <a:moveTo>
                      <a:pt x="199436" y="531371"/>
                    </a:moveTo>
                    <a:cubicBezTo>
                      <a:pt x="199436" y="505990"/>
                      <a:pt x="202321" y="481274"/>
                      <a:pt x="207734" y="457512"/>
                    </a:cubicBezTo>
                    <a:lnTo>
                      <a:pt x="0" y="531371"/>
                    </a:lnTo>
                    <a:lnTo>
                      <a:pt x="207734" y="605231"/>
                    </a:lnTo>
                    <a:cubicBezTo>
                      <a:pt x="202321" y="581469"/>
                      <a:pt x="199436" y="556753"/>
                      <a:pt x="199436" y="531371"/>
                    </a:cubicBezTo>
                    <a:close/>
                    <a:moveTo>
                      <a:pt x="354898" y="250355"/>
                    </a:moveTo>
                    <a:lnTo>
                      <a:pt x="155640" y="155640"/>
                    </a:lnTo>
                    <a:lnTo>
                      <a:pt x="250355" y="354898"/>
                    </a:lnTo>
                    <a:cubicBezTo>
                      <a:pt x="276934" y="312744"/>
                      <a:pt x="312744" y="276934"/>
                      <a:pt x="354898" y="250355"/>
                    </a:cubicBezTo>
                    <a:close/>
                    <a:moveTo>
                      <a:pt x="531372" y="221623"/>
                    </a:moveTo>
                    <a:cubicBezTo>
                      <a:pt x="360578" y="221623"/>
                      <a:pt x="221623" y="360578"/>
                      <a:pt x="221623" y="531371"/>
                    </a:cubicBezTo>
                    <a:cubicBezTo>
                      <a:pt x="221623" y="702165"/>
                      <a:pt x="360578" y="841120"/>
                      <a:pt x="531372" y="841120"/>
                    </a:cubicBezTo>
                    <a:cubicBezTo>
                      <a:pt x="702165" y="841120"/>
                      <a:pt x="841120" y="702165"/>
                      <a:pt x="841120" y="531371"/>
                    </a:cubicBezTo>
                    <a:cubicBezTo>
                      <a:pt x="841120" y="360578"/>
                      <a:pt x="702165" y="221623"/>
                      <a:pt x="531372" y="221623"/>
                    </a:cubicBezTo>
                    <a:close/>
                    <a:moveTo>
                      <a:pt x="605231" y="207734"/>
                    </a:moveTo>
                    <a:lnTo>
                      <a:pt x="531372" y="0"/>
                    </a:lnTo>
                    <a:lnTo>
                      <a:pt x="457512" y="207734"/>
                    </a:lnTo>
                    <a:cubicBezTo>
                      <a:pt x="481274" y="202321"/>
                      <a:pt x="505990" y="199436"/>
                      <a:pt x="531372" y="199436"/>
                    </a:cubicBezTo>
                    <a:cubicBezTo>
                      <a:pt x="556753" y="199436"/>
                      <a:pt x="581469" y="202321"/>
                      <a:pt x="605231" y="2077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21"/>
              <p:cNvSpPr/>
              <p:nvPr/>
            </p:nvSpPr>
            <p:spPr>
              <a:xfrm>
                <a:off x="1990304" y="0"/>
                <a:ext cx="1108536" cy="1108514"/>
              </a:xfrm>
              <a:custGeom>
                <a:avLst/>
                <a:gdLst/>
                <a:ahLst/>
                <a:cxnLst/>
                <a:rect l="l" t="t" r="r" b="b"/>
                <a:pathLst>
                  <a:path w="1108536" h="1108514" extrusionOk="0">
                    <a:moveTo>
                      <a:pt x="1094004" y="533679"/>
                    </a:moveTo>
                    <a:lnTo>
                      <a:pt x="870806" y="454317"/>
                    </a:lnTo>
                    <a:cubicBezTo>
                      <a:pt x="864971" y="435858"/>
                      <a:pt x="857560" y="418086"/>
                      <a:pt x="848730" y="401180"/>
                    </a:cubicBezTo>
                    <a:lnTo>
                      <a:pt x="950478" y="187123"/>
                    </a:lnTo>
                    <a:cubicBezTo>
                      <a:pt x="954472" y="178692"/>
                      <a:pt x="952786" y="168952"/>
                      <a:pt x="946174" y="162340"/>
                    </a:cubicBezTo>
                    <a:cubicBezTo>
                      <a:pt x="939562" y="155728"/>
                      <a:pt x="929822" y="154042"/>
                      <a:pt x="921369" y="158036"/>
                    </a:cubicBezTo>
                    <a:lnTo>
                      <a:pt x="707334" y="259784"/>
                    </a:lnTo>
                    <a:cubicBezTo>
                      <a:pt x="690428" y="250954"/>
                      <a:pt x="672656" y="243543"/>
                      <a:pt x="654197" y="237708"/>
                    </a:cubicBezTo>
                    <a:lnTo>
                      <a:pt x="574835" y="14488"/>
                    </a:lnTo>
                    <a:cubicBezTo>
                      <a:pt x="571685" y="5680"/>
                      <a:pt x="563609" y="0"/>
                      <a:pt x="554268" y="0"/>
                    </a:cubicBezTo>
                    <a:cubicBezTo>
                      <a:pt x="549609" y="0"/>
                      <a:pt x="545238" y="1420"/>
                      <a:pt x="541666" y="3949"/>
                    </a:cubicBezTo>
                    <a:cubicBezTo>
                      <a:pt x="538072" y="6456"/>
                      <a:pt x="535276" y="10073"/>
                      <a:pt x="533701" y="14488"/>
                    </a:cubicBezTo>
                    <a:lnTo>
                      <a:pt x="454339" y="237708"/>
                    </a:lnTo>
                    <a:cubicBezTo>
                      <a:pt x="435880" y="243543"/>
                      <a:pt x="418108" y="250954"/>
                      <a:pt x="401202" y="259784"/>
                    </a:cubicBezTo>
                    <a:lnTo>
                      <a:pt x="187145" y="158036"/>
                    </a:lnTo>
                    <a:cubicBezTo>
                      <a:pt x="178714" y="154042"/>
                      <a:pt x="168974" y="155728"/>
                      <a:pt x="162362" y="162340"/>
                    </a:cubicBezTo>
                    <a:cubicBezTo>
                      <a:pt x="155751" y="168952"/>
                      <a:pt x="154064" y="178692"/>
                      <a:pt x="158058" y="187145"/>
                    </a:cubicBezTo>
                    <a:lnTo>
                      <a:pt x="259806" y="401180"/>
                    </a:lnTo>
                    <a:cubicBezTo>
                      <a:pt x="250976" y="418086"/>
                      <a:pt x="243566" y="435858"/>
                      <a:pt x="237731" y="454317"/>
                    </a:cubicBezTo>
                    <a:lnTo>
                      <a:pt x="14510" y="533679"/>
                    </a:lnTo>
                    <a:cubicBezTo>
                      <a:pt x="5702" y="536829"/>
                      <a:pt x="0" y="544883"/>
                      <a:pt x="0" y="554246"/>
                    </a:cubicBezTo>
                    <a:cubicBezTo>
                      <a:pt x="0" y="563587"/>
                      <a:pt x="5702" y="571663"/>
                      <a:pt x="14510" y="574813"/>
                    </a:cubicBezTo>
                    <a:lnTo>
                      <a:pt x="237731" y="654175"/>
                    </a:lnTo>
                    <a:cubicBezTo>
                      <a:pt x="243566" y="672634"/>
                      <a:pt x="250976" y="690406"/>
                      <a:pt x="259806" y="707312"/>
                    </a:cubicBezTo>
                    <a:lnTo>
                      <a:pt x="158058" y="921369"/>
                    </a:lnTo>
                    <a:cubicBezTo>
                      <a:pt x="154064" y="929822"/>
                      <a:pt x="155728" y="939540"/>
                      <a:pt x="162340" y="946152"/>
                    </a:cubicBezTo>
                    <a:cubicBezTo>
                      <a:pt x="166578" y="950389"/>
                      <a:pt x="172080" y="952608"/>
                      <a:pt x="177715" y="952608"/>
                    </a:cubicBezTo>
                    <a:cubicBezTo>
                      <a:pt x="180888" y="952608"/>
                      <a:pt x="184105" y="951898"/>
                      <a:pt x="187167" y="950456"/>
                    </a:cubicBezTo>
                    <a:lnTo>
                      <a:pt x="401202" y="848708"/>
                    </a:lnTo>
                    <a:cubicBezTo>
                      <a:pt x="418108" y="857538"/>
                      <a:pt x="435880" y="864949"/>
                      <a:pt x="454339" y="870784"/>
                    </a:cubicBezTo>
                    <a:lnTo>
                      <a:pt x="533701" y="1094004"/>
                    </a:lnTo>
                    <a:cubicBezTo>
                      <a:pt x="536852" y="1102812"/>
                      <a:pt x="544928" y="1108514"/>
                      <a:pt x="554268" y="1108514"/>
                    </a:cubicBezTo>
                    <a:cubicBezTo>
                      <a:pt x="563631" y="1108514"/>
                      <a:pt x="571685" y="1102812"/>
                      <a:pt x="574835" y="1094004"/>
                    </a:cubicBezTo>
                    <a:lnTo>
                      <a:pt x="654197" y="870784"/>
                    </a:lnTo>
                    <a:cubicBezTo>
                      <a:pt x="672656" y="864949"/>
                      <a:pt x="690428" y="857538"/>
                      <a:pt x="707334" y="848708"/>
                    </a:cubicBezTo>
                    <a:lnTo>
                      <a:pt x="921392" y="950456"/>
                    </a:lnTo>
                    <a:cubicBezTo>
                      <a:pt x="924431" y="951898"/>
                      <a:pt x="927648" y="952608"/>
                      <a:pt x="930821" y="952608"/>
                    </a:cubicBezTo>
                    <a:cubicBezTo>
                      <a:pt x="936456" y="952608"/>
                      <a:pt x="941959" y="950389"/>
                      <a:pt x="946196" y="946152"/>
                    </a:cubicBezTo>
                    <a:cubicBezTo>
                      <a:pt x="952808" y="939540"/>
                      <a:pt x="954472" y="929822"/>
                      <a:pt x="950478" y="921369"/>
                    </a:cubicBezTo>
                    <a:lnTo>
                      <a:pt x="848730" y="707312"/>
                    </a:lnTo>
                    <a:cubicBezTo>
                      <a:pt x="857560" y="690406"/>
                      <a:pt x="864971" y="672634"/>
                      <a:pt x="870806" y="654175"/>
                    </a:cubicBezTo>
                    <a:lnTo>
                      <a:pt x="1094026" y="574813"/>
                    </a:lnTo>
                    <a:cubicBezTo>
                      <a:pt x="1102834" y="571663"/>
                      <a:pt x="1108536" y="563587"/>
                      <a:pt x="1108536" y="554246"/>
                    </a:cubicBezTo>
                    <a:cubicBezTo>
                      <a:pt x="1108536" y="544883"/>
                      <a:pt x="1102834" y="536829"/>
                      <a:pt x="1094004" y="533679"/>
                    </a:cubicBezTo>
                    <a:close/>
                    <a:moveTo>
                      <a:pt x="230631" y="628106"/>
                    </a:moveTo>
                    <a:lnTo>
                      <a:pt x="22897" y="554246"/>
                    </a:lnTo>
                    <a:lnTo>
                      <a:pt x="230631" y="480386"/>
                    </a:lnTo>
                    <a:cubicBezTo>
                      <a:pt x="225217" y="504148"/>
                      <a:pt x="222333" y="528864"/>
                      <a:pt x="222333" y="554246"/>
                    </a:cubicBezTo>
                    <a:cubicBezTo>
                      <a:pt x="222333" y="579628"/>
                      <a:pt x="225217" y="604344"/>
                      <a:pt x="230631" y="628106"/>
                    </a:cubicBezTo>
                    <a:close/>
                    <a:moveTo>
                      <a:pt x="930000" y="178514"/>
                    </a:moveTo>
                    <a:lnTo>
                      <a:pt x="835285" y="377773"/>
                    </a:lnTo>
                    <a:cubicBezTo>
                      <a:pt x="808705" y="335618"/>
                      <a:pt x="772896" y="299809"/>
                      <a:pt x="730741" y="273229"/>
                    </a:cubicBezTo>
                    <a:lnTo>
                      <a:pt x="930000" y="178514"/>
                    </a:lnTo>
                    <a:close/>
                    <a:moveTo>
                      <a:pt x="554268" y="22874"/>
                    </a:moveTo>
                    <a:lnTo>
                      <a:pt x="628128" y="230609"/>
                    </a:lnTo>
                    <a:cubicBezTo>
                      <a:pt x="604366" y="225195"/>
                      <a:pt x="579650" y="222311"/>
                      <a:pt x="554268" y="222311"/>
                    </a:cubicBezTo>
                    <a:cubicBezTo>
                      <a:pt x="528887" y="222311"/>
                      <a:pt x="504171" y="225195"/>
                      <a:pt x="480409" y="230609"/>
                    </a:cubicBezTo>
                    <a:lnTo>
                      <a:pt x="554268" y="22874"/>
                    </a:lnTo>
                    <a:close/>
                    <a:moveTo>
                      <a:pt x="178536" y="178514"/>
                    </a:moveTo>
                    <a:lnTo>
                      <a:pt x="377795" y="273229"/>
                    </a:lnTo>
                    <a:cubicBezTo>
                      <a:pt x="335640" y="299809"/>
                      <a:pt x="299831" y="335618"/>
                      <a:pt x="273251" y="377773"/>
                    </a:cubicBezTo>
                    <a:lnTo>
                      <a:pt x="178536" y="178514"/>
                    </a:lnTo>
                    <a:close/>
                    <a:moveTo>
                      <a:pt x="178536" y="929978"/>
                    </a:moveTo>
                    <a:lnTo>
                      <a:pt x="273251" y="730719"/>
                    </a:lnTo>
                    <a:cubicBezTo>
                      <a:pt x="299831" y="772874"/>
                      <a:pt x="335640" y="808683"/>
                      <a:pt x="377795" y="835263"/>
                    </a:cubicBezTo>
                    <a:lnTo>
                      <a:pt x="178536" y="929978"/>
                    </a:lnTo>
                    <a:close/>
                    <a:moveTo>
                      <a:pt x="554268" y="1085617"/>
                    </a:moveTo>
                    <a:lnTo>
                      <a:pt x="480409" y="877883"/>
                    </a:lnTo>
                    <a:cubicBezTo>
                      <a:pt x="504171" y="883297"/>
                      <a:pt x="528887" y="886181"/>
                      <a:pt x="554268" y="886181"/>
                    </a:cubicBezTo>
                    <a:cubicBezTo>
                      <a:pt x="579650" y="886181"/>
                      <a:pt x="604366" y="883297"/>
                      <a:pt x="628128" y="877883"/>
                    </a:cubicBezTo>
                    <a:lnTo>
                      <a:pt x="554268" y="1085617"/>
                    </a:lnTo>
                    <a:close/>
                    <a:moveTo>
                      <a:pt x="929978" y="929978"/>
                    </a:moveTo>
                    <a:lnTo>
                      <a:pt x="730741" y="835263"/>
                    </a:lnTo>
                    <a:cubicBezTo>
                      <a:pt x="772896" y="808683"/>
                      <a:pt x="808705" y="772874"/>
                      <a:pt x="835285" y="730719"/>
                    </a:cubicBezTo>
                    <a:lnTo>
                      <a:pt x="929978" y="929978"/>
                    </a:lnTo>
                    <a:close/>
                    <a:moveTo>
                      <a:pt x="554268" y="863995"/>
                    </a:moveTo>
                    <a:cubicBezTo>
                      <a:pt x="383475" y="863995"/>
                      <a:pt x="244520" y="725039"/>
                      <a:pt x="244520" y="554246"/>
                    </a:cubicBezTo>
                    <a:cubicBezTo>
                      <a:pt x="244520" y="383453"/>
                      <a:pt x="383475" y="244497"/>
                      <a:pt x="554268" y="244497"/>
                    </a:cubicBezTo>
                    <a:cubicBezTo>
                      <a:pt x="725061" y="244497"/>
                      <a:pt x="864017" y="383453"/>
                      <a:pt x="864017" y="554246"/>
                    </a:cubicBezTo>
                    <a:cubicBezTo>
                      <a:pt x="864017" y="725039"/>
                      <a:pt x="725061" y="863995"/>
                      <a:pt x="554268" y="863995"/>
                    </a:cubicBezTo>
                    <a:close/>
                    <a:moveTo>
                      <a:pt x="877906" y="628106"/>
                    </a:moveTo>
                    <a:cubicBezTo>
                      <a:pt x="883319" y="604344"/>
                      <a:pt x="886203" y="579628"/>
                      <a:pt x="886203" y="554246"/>
                    </a:cubicBezTo>
                    <a:cubicBezTo>
                      <a:pt x="886203" y="528864"/>
                      <a:pt x="883319" y="504148"/>
                      <a:pt x="877906" y="480386"/>
                    </a:cubicBezTo>
                    <a:lnTo>
                      <a:pt x="1085640" y="554246"/>
                    </a:lnTo>
                    <a:lnTo>
                      <a:pt x="877906" y="6281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9" name="Google Shape;2389;p21"/>
            <p:cNvSpPr txBox="1"/>
            <p:nvPr/>
          </p:nvSpPr>
          <p:spPr>
            <a:xfrm>
              <a:off x="3617644" y="4013126"/>
              <a:ext cx="190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0" name="Google Shape;2390;p21"/>
            <p:cNvSpPr txBox="1"/>
            <p:nvPr/>
          </p:nvSpPr>
          <p:spPr>
            <a:xfrm>
              <a:off x="3617644" y="3618939"/>
              <a:ext cx="1908675" cy="27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391" name="Google Shape;2391;p21"/>
          <p:cNvGrpSpPr/>
          <p:nvPr/>
        </p:nvGrpSpPr>
        <p:grpSpPr>
          <a:xfrm>
            <a:off x="6357332" y="2998713"/>
            <a:ext cx="1908675" cy="1383713"/>
            <a:chOff x="6357332" y="2998713"/>
            <a:chExt cx="1908675" cy="1383713"/>
          </a:xfrm>
        </p:grpSpPr>
        <p:grpSp>
          <p:nvGrpSpPr>
            <p:cNvPr id="2392" name="Google Shape;2392;p21"/>
            <p:cNvGrpSpPr/>
            <p:nvPr/>
          </p:nvGrpSpPr>
          <p:grpSpPr>
            <a:xfrm>
              <a:off x="7166811" y="2998713"/>
              <a:ext cx="289694" cy="415967"/>
              <a:chOff x="2158725" y="0"/>
              <a:chExt cx="772518" cy="1109246"/>
            </a:xfrm>
          </p:grpSpPr>
          <p:sp>
            <p:nvSpPr>
              <p:cNvPr id="2393" name="Google Shape;2393;p21"/>
              <p:cNvSpPr/>
              <p:nvPr/>
            </p:nvSpPr>
            <p:spPr>
              <a:xfrm>
                <a:off x="2169829" y="11093"/>
                <a:ext cx="750299" cy="1087061"/>
              </a:xfrm>
              <a:custGeom>
                <a:avLst/>
                <a:gdLst/>
                <a:ahLst/>
                <a:cxnLst/>
                <a:rect l="l" t="t" r="r" b="b"/>
                <a:pathLst>
                  <a:path w="750299" h="1087061" extrusionOk="0">
                    <a:moveTo>
                      <a:pt x="749184" y="1046968"/>
                    </a:moveTo>
                    <a:cubicBezTo>
                      <a:pt x="689937" y="1071130"/>
                      <a:pt x="625473" y="1085152"/>
                      <a:pt x="557945" y="1086882"/>
                    </a:cubicBezTo>
                    <a:cubicBezTo>
                      <a:pt x="249078" y="1094758"/>
                      <a:pt x="-5847" y="841630"/>
                      <a:pt x="102" y="532858"/>
                    </a:cubicBezTo>
                    <a:cubicBezTo>
                      <a:pt x="5785" y="237597"/>
                      <a:pt x="247036" y="0"/>
                      <a:pt x="543805" y="0"/>
                    </a:cubicBezTo>
                    <a:cubicBezTo>
                      <a:pt x="616482" y="0"/>
                      <a:pt x="685830" y="14244"/>
                      <a:pt x="749184" y="40091"/>
                    </a:cubicBezTo>
                    <a:cubicBezTo>
                      <a:pt x="750671" y="40690"/>
                      <a:pt x="750671" y="42820"/>
                      <a:pt x="749184" y="43442"/>
                    </a:cubicBezTo>
                    <a:cubicBezTo>
                      <a:pt x="554904" y="126353"/>
                      <a:pt x="418762" y="319045"/>
                      <a:pt x="418762" y="543530"/>
                    </a:cubicBezTo>
                    <a:cubicBezTo>
                      <a:pt x="418762" y="767993"/>
                      <a:pt x="554904" y="960706"/>
                      <a:pt x="749184" y="1043618"/>
                    </a:cubicBezTo>
                    <a:cubicBezTo>
                      <a:pt x="750671" y="1044239"/>
                      <a:pt x="750671" y="1046347"/>
                      <a:pt x="749184" y="10469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21"/>
              <p:cNvSpPr/>
              <p:nvPr/>
            </p:nvSpPr>
            <p:spPr>
              <a:xfrm>
                <a:off x="2158725" y="0"/>
                <a:ext cx="772518" cy="1109246"/>
              </a:xfrm>
              <a:custGeom>
                <a:avLst/>
                <a:gdLst/>
                <a:ahLst/>
                <a:cxnLst/>
                <a:rect l="l" t="t" r="r" b="b"/>
                <a:pathLst>
                  <a:path w="772518" h="1109246" extrusionOk="0">
                    <a:moveTo>
                      <a:pt x="764660" y="1044505"/>
                    </a:moveTo>
                    <a:cubicBezTo>
                      <a:pt x="568028" y="960595"/>
                      <a:pt x="440964" y="768303"/>
                      <a:pt x="440964" y="554623"/>
                    </a:cubicBezTo>
                    <a:cubicBezTo>
                      <a:pt x="440964" y="340943"/>
                      <a:pt x="568028" y="148651"/>
                      <a:pt x="764660" y="64741"/>
                    </a:cubicBezTo>
                    <a:cubicBezTo>
                      <a:pt x="769477" y="62677"/>
                      <a:pt x="772563" y="57974"/>
                      <a:pt x="772518" y="52760"/>
                    </a:cubicBezTo>
                    <a:cubicBezTo>
                      <a:pt x="772474" y="47546"/>
                      <a:pt x="769322" y="42887"/>
                      <a:pt x="764483" y="40912"/>
                    </a:cubicBezTo>
                    <a:cubicBezTo>
                      <a:pt x="697910" y="13778"/>
                      <a:pt x="627386" y="0"/>
                      <a:pt x="554908" y="0"/>
                    </a:cubicBezTo>
                    <a:cubicBezTo>
                      <a:pt x="408577" y="0"/>
                      <a:pt x="270504" y="56421"/>
                      <a:pt x="166105" y="158879"/>
                    </a:cubicBezTo>
                    <a:cubicBezTo>
                      <a:pt x="61862" y="261204"/>
                      <a:pt x="2903" y="397896"/>
                      <a:pt x="106" y="543752"/>
                    </a:cubicBezTo>
                    <a:cubicBezTo>
                      <a:pt x="-1381" y="620673"/>
                      <a:pt x="12781" y="695487"/>
                      <a:pt x="42172" y="766129"/>
                    </a:cubicBezTo>
                    <a:cubicBezTo>
                      <a:pt x="70497" y="834198"/>
                      <a:pt x="111564" y="895233"/>
                      <a:pt x="164218" y="947550"/>
                    </a:cubicBezTo>
                    <a:cubicBezTo>
                      <a:pt x="216895" y="999866"/>
                      <a:pt x="278229" y="1040534"/>
                      <a:pt x="346533" y="1068423"/>
                    </a:cubicBezTo>
                    <a:cubicBezTo>
                      <a:pt x="412950" y="1095535"/>
                      <a:pt x="482964" y="1109246"/>
                      <a:pt x="554842" y="1109246"/>
                    </a:cubicBezTo>
                    <a:cubicBezTo>
                      <a:pt x="559659" y="1109246"/>
                      <a:pt x="564498" y="1109180"/>
                      <a:pt x="569315" y="1109069"/>
                    </a:cubicBezTo>
                    <a:cubicBezTo>
                      <a:pt x="636753" y="1107338"/>
                      <a:pt x="702416" y="1093649"/>
                      <a:pt x="764460" y="1068334"/>
                    </a:cubicBezTo>
                    <a:cubicBezTo>
                      <a:pt x="769300" y="1066359"/>
                      <a:pt x="772452" y="1061722"/>
                      <a:pt x="772496" y="1056509"/>
                    </a:cubicBezTo>
                    <a:cubicBezTo>
                      <a:pt x="772540" y="1051272"/>
                      <a:pt x="769477" y="1046569"/>
                      <a:pt x="764660" y="1044505"/>
                    </a:cubicBezTo>
                    <a:close/>
                    <a:moveTo>
                      <a:pt x="568760" y="1086882"/>
                    </a:moveTo>
                    <a:cubicBezTo>
                      <a:pt x="494884" y="1088746"/>
                      <a:pt x="422939" y="1075633"/>
                      <a:pt x="354924" y="1047878"/>
                    </a:cubicBezTo>
                    <a:cubicBezTo>
                      <a:pt x="289350" y="1021121"/>
                      <a:pt x="230458" y="982050"/>
                      <a:pt x="179868" y="931819"/>
                    </a:cubicBezTo>
                    <a:cubicBezTo>
                      <a:pt x="129278" y="881589"/>
                      <a:pt x="89854" y="822971"/>
                      <a:pt x="62661" y="757631"/>
                    </a:cubicBezTo>
                    <a:cubicBezTo>
                      <a:pt x="34447" y="689829"/>
                      <a:pt x="20884" y="618033"/>
                      <a:pt x="22304" y="544195"/>
                    </a:cubicBezTo>
                    <a:cubicBezTo>
                      <a:pt x="24990" y="404175"/>
                      <a:pt x="81596" y="272963"/>
                      <a:pt x="181688" y="174742"/>
                    </a:cubicBezTo>
                    <a:cubicBezTo>
                      <a:pt x="281869" y="76367"/>
                      <a:pt x="414437" y="22187"/>
                      <a:pt x="554908" y="22187"/>
                    </a:cubicBezTo>
                    <a:cubicBezTo>
                      <a:pt x="617064" y="22187"/>
                      <a:pt x="677709" y="32725"/>
                      <a:pt x="735491" y="53559"/>
                    </a:cubicBezTo>
                    <a:cubicBezTo>
                      <a:pt x="542366" y="145279"/>
                      <a:pt x="418766" y="339545"/>
                      <a:pt x="418766" y="554623"/>
                    </a:cubicBezTo>
                    <a:cubicBezTo>
                      <a:pt x="418766" y="769701"/>
                      <a:pt x="542366" y="963990"/>
                      <a:pt x="735491" y="1055688"/>
                    </a:cubicBezTo>
                    <a:cubicBezTo>
                      <a:pt x="682082" y="1074946"/>
                      <a:pt x="626098" y="1085418"/>
                      <a:pt x="568760" y="10868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5" name="Google Shape;2395;p21"/>
            <p:cNvSpPr txBox="1"/>
            <p:nvPr/>
          </p:nvSpPr>
          <p:spPr>
            <a:xfrm>
              <a:off x="6357332" y="4013126"/>
              <a:ext cx="190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6" name="Google Shape;2396;p21"/>
            <p:cNvSpPr txBox="1"/>
            <p:nvPr/>
          </p:nvSpPr>
          <p:spPr>
            <a:xfrm>
              <a:off x="6357332" y="3618939"/>
              <a:ext cx="1908675" cy="27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2397" name="Google Shape;239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22"/>
          <p:cNvSpPr/>
          <p:nvPr/>
        </p:nvSpPr>
        <p:spPr>
          <a:xfrm>
            <a:off x="0" y="0"/>
            <a:ext cx="9144000" cy="18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22"/>
          <p:cNvSpPr/>
          <p:nvPr/>
        </p:nvSpPr>
        <p:spPr>
          <a:xfrm rot="-3813788">
            <a:off x="7811797" y="616190"/>
            <a:ext cx="2790870" cy="4030314"/>
          </a:xfrm>
          <a:custGeom>
            <a:avLst/>
            <a:gdLst/>
            <a:ahLst/>
            <a:cxnLst/>
            <a:rect l="l" t="t" r="r" b="b"/>
            <a:pathLst>
              <a:path w="5584393" h="8064460" extrusionOk="0">
                <a:moveTo>
                  <a:pt x="1639163" y="8026959"/>
                </a:moveTo>
                <a:cubicBezTo>
                  <a:pt x="1599218" y="8026959"/>
                  <a:pt x="1561534" y="8022201"/>
                  <a:pt x="1518860" y="8009378"/>
                </a:cubicBezTo>
                <a:cubicBezTo>
                  <a:pt x="1444977" y="7985443"/>
                  <a:pt x="1280596" y="7722800"/>
                  <a:pt x="1214495" y="7524463"/>
                </a:cubicBezTo>
                <a:cubicBezTo>
                  <a:pt x="1123028" y="7247610"/>
                  <a:pt x="1173678" y="7158933"/>
                  <a:pt x="1118572" y="7147595"/>
                </a:cubicBezTo>
                <a:cubicBezTo>
                  <a:pt x="643448" y="7050450"/>
                  <a:pt x="238735" y="6703614"/>
                  <a:pt x="15293" y="6283940"/>
                </a:cubicBezTo>
                <a:cubicBezTo>
                  <a:pt x="-5326" y="6283940"/>
                  <a:pt x="874" y="6189102"/>
                  <a:pt x="874" y="131534"/>
                </a:cubicBezTo>
                <a:cubicBezTo>
                  <a:pt x="296925" y="94470"/>
                  <a:pt x="592443" y="65760"/>
                  <a:pt x="890156" y="65696"/>
                </a:cubicBezTo>
                <a:cubicBezTo>
                  <a:pt x="3116171" y="65179"/>
                  <a:pt x="4251838" y="-29497"/>
                  <a:pt x="5429001" y="9357"/>
                </a:cubicBezTo>
                <a:cubicBezTo>
                  <a:pt x="5487659" y="11648"/>
                  <a:pt x="5590444" y="5662896"/>
                  <a:pt x="5584115" y="8021201"/>
                </a:cubicBezTo>
                <a:cubicBezTo>
                  <a:pt x="5584115" y="8115055"/>
                  <a:pt x="4647541" y="8026959"/>
                  <a:pt x="1639163" y="8026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4" name="Google Shape;2404;p22"/>
          <p:cNvGrpSpPr/>
          <p:nvPr/>
        </p:nvGrpSpPr>
        <p:grpSpPr>
          <a:xfrm rot="-3813169">
            <a:off x="8010867" y="955321"/>
            <a:ext cx="2498286" cy="3715053"/>
            <a:chOff x="15638642" y="1801931"/>
            <a:chExt cx="4996267" cy="7429651"/>
          </a:xfrm>
        </p:grpSpPr>
        <p:grpSp>
          <p:nvGrpSpPr>
            <p:cNvPr id="2405" name="Google Shape;2405;p22"/>
            <p:cNvGrpSpPr/>
            <p:nvPr/>
          </p:nvGrpSpPr>
          <p:grpSpPr>
            <a:xfrm>
              <a:off x="16033980" y="1801931"/>
              <a:ext cx="4600930" cy="6815036"/>
              <a:chOff x="16033980" y="1801931"/>
              <a:chExt cx="4600930" cy="6815036"/>
            </a:xfrm>
          </p:grpSpPr>
          <p:grpSp>
            <p:nvGrpSpPr>
              <p:cNvPr id="2406" name="Google Shape;2406;p22"/>
              <p:cNvGrpSpPr/>
              <p:nvPr/>
            </p:nvGrpSpPr>
            <p:grpSpPr>
              <a:xfrm>
                <a:off x="16034033" y="1801931"/>
                <a:ext cx="4600872" cy="92635"/>
                <a:chOff x="16034033" y="1801931"/>
                <a:chExt cx="4600872" cy="92635"/>
              </a:xfrm>
            </p:grpSpPr>
            <p:grpSp>
              <p:nvGrpSpPr>
                <p:cNvPr id="2407" name="Google Shape;2407;p22"/>
                <p:cNvGrpSpPr/>
                <p:nvPr/>
              </p:nvGrpSpPr>
              <p:grpSpPr>
                <a:xfrm>
                  <a:off x="16034033" y="1801931"/>
                  <a:ext cx="82420" cy="92593"/>
                  <a:chOff x="16034033" y="1801931"/>
                  <a:chExt cx="82420" cy="92593"/>
                </a:xfrm>
              </p:grpSpPr>
              <p:sp>
                <p:nvSpPr>
                  <p:cNvPr id="2408" name="Google Shape;2408;p22"/>
                  <p:cNvSpPr/>
                  <p:nvPr/>
                </p:nvSpPr>
                <p:spPr>
                  <a:xfrm>
                    <a:off x="16087288" y="1804137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9" name="Google Shape;2409;p22"/>
                  <p:cNvSpPr/>
                  <p:nvPr/>
                </p:nvSpPr>
                <p:spPr>
                  <a:xfrm>
                    <a:off x="16034033" y="1801931"/>
                    <a:ext cx="82420" cy="92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20" h="92593" extrusionOk="0">
                        <a:moveTo>
                          <a:pt x="82268" y="45626"/>
                        </a:moveTo>
                        <a:cubicBezTo>
                          <a:pt x="78684" y="3062"/>
                          <a:pt x="39692" y="-3954"/>
                          <a:pt x="56919" y="4304"/>
                        </a:cubicBezTo>
                        <a:cubicBezTo>
                          <a:pt x="44035" y="-2196"/>
                          <a:pt x="31489" y="-1164"/>
                          <a:pt x="20203" y="6255"/>
                        </a:cubicBezTo>
                        <a:cubicBezTo>
                          <a:pt x="-23713" y="35691"/>
                          <a:pt x="11743" y="108158"/>
                          <a:pt x="52705" y="89593"/>
                        </a:cubicBezTo>
                        <a:cubicBezTo>
                          <a:pt x="87968" y="73384"/>
                          <a:pt x="81816" y="39884"/>
                          <a:pt x="82268" y="4562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0" name="Google Shape;2410;p22"/>
                <p:cNvGrpSpPr/>
                <p:nvPr/>
              </p:nvGrpSpPr>
              <p:grpSpPr>
                <a:xfrm>
                  <a:off x="16598880" y="1801959"/>
                  <a:ext cx="82394" cy="92607"/>
                  <a:chOff x="16598880" y="1801959"/>
                  <a:chExt cx="82394" cy="92607"/>
                </a:xfrm>
              </p:grpSpPr>
              <p:sp>
                <p:nvSpPr>
                  <p:cNvPr id="2411" name="Google Shape;2411;p22"/>
                  <p:cNvSpPr/>
                  <p:nvPr/>
                </p:nvSpPr>
                <p:spPr>
                  <a:xfrm>
                    <a:off x="16652094" y="180413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2" name="Google Shape;2412;p22"/>
                  <p:cNvSpPr/>
                  <p:nvPr/>
                </p:nvSpPr>
                <p:spPr>
                  <a:xfrm>
                    <a:off x="16598880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3" name="Google Shape;2413;p22"/>
                <p:cNvGrpSpPr/>
                <p:nvPr/>
              </p:nvGrpSpPr>
              <p:grpSpPr>
                <a:xfrm>
                  <a:off x="17163694" y="1801959"/>
                  <a:ext cx="82394" cy="92607"/>
                  <a:chOff x="17163694" y="1801959"/>
                  <a:chExt cx="82394" cy="92607"/>
                </a:xfrm>
              </p:grpSpPr>
              <p:sp>
                <p:nvSpPr>
                  <p:cNvPr id="2414" name="Google Shape;2414;p22"/>
                  <p:cNvSpPr/>
                  <p:nvPr/>
                </p:nvSpPr>
                <p:spPr>
                  <a:xfrm>
                    <a:off x="17216902" y="1804137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5" name="Google Shape;2415;p22"/>
                  <p:cNvSpPr/>
                  <p:nvPr/>
                </p:nvSpPr>
                <p:spPr>
                  <a:xfrm>
                    <a:off x="17163694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6" name="Google Shape;2416;p22"/>
                <p:cNvGrpSpPr/>
                <p:nvPr/>
              </p:nvGrpSpPr>
              <p:grpSpPr>
                <a:xfrm>
                  <a:off x="17728492" y="1801959"/>
                  <a:ext cx="82394" cy="92607"/>
                  <a:chOff x="17728492" y="1801959"/>
                  <a:chExt cx="82394" cy="92607"/>
                </a:xfrm>
              </p:grpSpPr>
              <p:sp>
                <p:nvSpPr>
                  <p:cNvPr id="2417" name="Google Shape;2417;p22"/>
                  <p:cNvSpPr/>
                  <p:nvPr/>
                </p:nvSpPr>
                <p:spPr>
                  <a:xfrm>
                    <a:off x="17781706" y="180413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22"/>
                  <p:cNvSpPr/>
                  <p:nvPr/>
                </p:nvSpPr>
                <p:spPr>
                  <a:xfrm>
                    <a:off x="17728492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9" name="Google Shape;2419;p22"/>
                <p:cNvGrpSpPr/>
                <p:nvPr/>
              </p:nvGrpSpPr>
              <p:grpSpPr>
                <a:xfrm>
                  <a:off x="18293306" y="1801959"/>
                  <a:ext cx="82394" cy="92607"/>
                  <a:chOff x="18293306" y="1801959"/>
                  <a:chExt cx="82394" cy="92607"/>
                </a:xfrm>
              </p:grpSpPr>
              <p:sp>
                <p:nvSpPr>
                  <p:cNvPr id="2420" name="Google Shape;2420;p22"/>
                  <p:cNvSpPr/>
                  <p:nvPr/>
                </p:nvSpPr>
                <p:spPr>
                  <a:xfrm>
                    <a:off x="18346509" y="180413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22"/>
                  <p:cNvSpPr/>
                  <p:nvPr/>
                </p:nvSpPr>
                <p:spPr>
                  <a:xfrm>
                    <a:off x="18293306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2" name="Google Shape;2422;p22"/>
                <p:cNvGrpSpPr/>
                <p:nvPr/>
              </p:nvGrpSpPr>
              <p:grpSpPr>
                <a:xfrm>
                  <a:off x="18858105" y="1801959"/>
                  <a:ext cx="82394" cy="92607"/>
                  <a:chOff x="18858105" y="1801959"/>
                  <a:chExt cx="82394" cy="92607"/>
                </a:xfrm>
              </p:grpSpPr>
              <p:sp>
                <p:nvSpPr>
                  <p:cNvPr id="2423" name="Google Shape;2423;p22"/>
                  <p:cNvSpPr/>
                  <p:nvPr/>
                </p:nvSpPr>
                <p:spPr>
                  <a:xfrm>
                    <a:off x="18911320" y="180413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22"/>
                  <p:cNvSpPr/>
                  <p:nvPr/>
                </p:nvSpPr>
                <p:spPr>
                  <a:xfrm>
                    <a:off x="18858105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5" name="Google Shape;2425;p22"/>
                <p:cNvGrpSpPr/>
                <p:nvPr/>
              </p:nvGrpSpPr>
              <p:grpSpPr>
                <a:xfrm>
                  <a:off x="19422920" y="1801959"/>
                  <a:ext cx="82394" cy="92607"/>
                  <a:chOff x="19422920" y="1801959"/>
                  <a:chExt cx="82394" cy="92607"/>
                </a:xfrm>
              </p:grpSpPr>
              <p:sp>
                <p:nvSpPr>
                  <p:cNvPr id="2426" name="Google Shape;2426;p22"/>
                  <p:cNvSpPr/>
                  <p:nvPr/>
                </p:nvSpPr>
                <p:spPr>
                  <a:xfrm>
                    <a:off x="19476123" y="180413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22"/>
                  <p:cNvSpPr/>
                  <p:nvPr/>
                </p:nvSpPr>
                <p:spPr>
                  <a:xfrm>
                    <a:off x="19422920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8" name="Google Shape;2428;p22"/>
                <p:cNvGrpSpPr/>
                <p:nvPr/>
              </p:nvGrpSpPr>
              <p:grpSpPr>
                <a:xfrm>
                  <a:off x="19987719" y="1801959"/>
                  <a:ext cx="82394" cy="92607"/>
                  <a:chOff x="19987719" y="1801959"/>
                  <a:chExt cx="82394" cy="92607"/>
                </a:xfrm>
              </p:grpSpPr>
              <p:sp>
                <p:nvSpPr>
                  <p:cNvPr id="2429" name="Google Shape;2429;p22"/>
                  <p:cNvSpPr/>
                  <p:nvPr/>
                </p:nvSpPr>
                <p:spPr>
                  <a:xfrm>
                    <a:off x="20040933" y="180413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0" name="Google Shape;2430;p22"/>
                  <p:cNvSpPr/>
                  <p:nvPr/>
                </p:nvSpPr>
                <p:spPr>
                  <a:xfrm>
                    <a:off x="19987719" y="1801959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31" name="Google Shape;2431;p22"/>
                <p:cNvGrpSpPr/>
                <p:nvPr/>
              </p:nvGrpSpPr>
              <p:grpSpPr>
                <a:xfrm>
                  <a:off x="20552484" y="1801931"/>
                  <a:ext cx="82420" cy="92593"/>
                  <a:chOff x="20552484" y="1801931"/>
                  <a:chExt cx="82420" cy="92593"/>
                </a:xfrm>
              </p:grpSpPr>
              <p:sp>
                <p:nvSpPr>
                  <p:cNvPr id="2432" name="Google Shape;2432;p22"/>
                  <p:cNvSpPr/>
                  <p:nvPr/>
                </p:nvSpPr>
                <p:spPr>
                  <a:xfrm>
                    <a:off x="20605736" y="180413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3" name="Google Shape;2433;p22"/>
                  <p:cNvSpPr/>
                  <p:nvPr/>
                </p:nvSpPr>
                <p:spPr>
                  <a:xfrm>
                    <a:off x="20552484" y="1801931"/>
                    <a:ext cx="82420" cy="92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20" h="92593" extrusionOk="0">
                        <a:moveTo>
                          <a:pt x="82268" y="45626"/>
                        </a:moveTo>
                        <a:cubicBezTo>
                          <a:pt x="78683" y="3062"/>
                          <a:pt x="39692" y="-3954"/>
                          <a:pt x="56919" y="4304"/>
                        </a:cubicBezTo>
                        <a:cubicBezTo>
                          <a:pt x="44035" y="-2196"/>
                          <a:pt x="31490" y="-1164"/>
                          <a:pt x="20204" y="6255"/>
                        </a:cubicBezTo>
                        <a:cubicBezTo>
                          <a:pt x="-23713" y="35691"/>
                          <a:pt x="11743" y="108158"/>
                          <a:pt x="52705" y="89593"/>
                        </a:cubicBezTo>
                        <a:cubicBezTo>
                          <a:pt x="87968" y="73384"/>
                          <a:pt x="81816" y="39884"/>
                          <a:pt x="82268" y="4562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434" name="Google Shape;2434;p22"/>
              <p:cNvGrpSpPr/>
              <p:nvPr/>
            </p:nvGrpSpPr>
            <p:grpSpPr>
              <a:xfrm>
                <a:off x="16033980" y="2413040"/>
                <a:ext cx="4600930" cy="92650"/>
                <a:chOff x="16033980" y="2413040"/>
                <a:chExt cx="4600930" cy="92650"/>
              </a:xfrm>
            </p:grpSpPr>
            <p:grpSp>
              <p:nvGrpSpPr>
                <p:cNvPr id="2435" name="Google Shape;2435;p22"/>
                <p:cNvGrpSpPr/>
                <p:nvPr/>
              </p:nvGrpSpPr>
              <p:grpSpPr>
                <a:xfrm>
                  <a:off x="16033980" y="2413040"/>
                  <a:ext cx="82480" cy="92629"/>
                  <a:chOff x="16033980" y="2413040"/>
                  <a:chExt cx="82480" cy="92629"/>
                </a:xfrm>
              </p:grpSpPr>
              <p:sp>
                <p:nvSpPr>
                  <p:cNvPr id="2436" name="Google Shape;2436;p22"/>
                  <p:cNvSpPr/>
                  <p:nvPr/>
                </p:nvSpPr>
                <p:spPr>
                  <a:xfrm>
                    <a:off x="16087288" y="2415274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7" name="Google Shape;2437;p22"/>
                  <p:cNvSpPr/>
                  <p:nvPr/>
                </p:nvSpPr>
                <p:spPr>
                  <a:xfrm>
                    <a:off x="16033980" y="2413040"/>
                    <a:ext cx="82480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38" name="Google Shape;2438;p22"/>
                <p:cNvGrpSpPr/>
                <p:nvPr/>
              </p:nvGrpSpPr>
              <p:grpSpPr>
                <a:xfrm>
                  <a:off x="16598880" y="2413083"/>
                  <a:ext cx="82394" cy="92607"/>
                  <a:chOff x="16598880" y="2413083"/>
                  <a:chExt cx="82394" cy="92607"/>
                </a:xfrm>
              </p:grpSpPr>
              <p:sp>
                <p:nvSpPr>
                  <p:cNvPr id="2439" name="Google Shape;2439;p22"/>
                  <p:cNvSpPr/>
                  <p:nvPr/>
                </p:nvSpPr>
                <p:spPr>
                  <a:xfrm>
                    <a:off x="16652094" y="2415274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0" name="Google Shape;2440;p22"/>
                  <p:cNvSpPr/>
                  <p:nvPr/>
                </p:nvSpPr>
                <p:spPr>
                  <a:xfrm>
                    <a:off x="16598880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1" name="Google Shape;2441;p22"/>
                <p:cNvGrpSpPr/>
                <p:nvPr/>
              </p:nvGrpSpPr>
              <p:grpSpPr>
                <a:xfrm>
                  <a:off x="17163694" y="2413083"/>
                  <a:ext cx="82394" cy="92607"/>
                  <a:chOff x="17163694" y="2413083"/>
                  <a:chExt cx="82394" cy="92607"/>
                </a:xfrm>
              </p:grpSpPr>
              <p:sp>
                <p:nvSpPr>
                  <p:cNvPr id="2442" name="Google Shape;2442;p22"/>
                  <p:cNvSpPr/>
                  <p:nvPr/>
                </p:nvSpPr>
                <p:spPr>
                  <a:xfrm>
                    <a:off x="17216902" y="2415274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3" name="Google Shape;2443;p22"/>
                  <p:cNvSpPr/>
                  <p:nvPr/>
                </p:nvSpPr>
                <p:spPr>
                  <a:xfrm>
                    <a:off x="17163694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4" name="Google Shape;2444;p22"/>
                <p:cNvGrpSpPr/>
                <p:nvPr/>
              </p:nvGrpSpPr>
              <p:grpSpPr>
                <a:xfrm>
                  <a:off x="17728492" y="2413083"/>
                  <a:ext cx="82394" cy="92607"/>
                  <a:chOff x="17728492" y="2413083"/>
                  <a:chExt cx="82394" cy="92607"/>
                </a:xfrm>
              </p:grpSpPr>
              <p:sp>
                <p:nvSpPr>
                  <p:cNvPr id="2445" name="Google Shape;2445;p22"/>
                  <p:cNvSpPr/>
                  <p:nvPr/>
                </p:nvSpPr>
                <p:spPr>
                  <a:xfrm>
                    <a:off x="17781706" y="2415274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6" name="Google Shape;2446;p22"/>
                  <p:cNvSpPr/>
                  <p:nvPr/>
                </p:nvSpPr>
                <p:spPr>
                  <a:xfrm>
                    <a:off x="17728492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7" name="Google Shape;2447;p22"/>
                <p:cNvGrpSpPr/>
                <p:nvPr/>
              </p:nvGrpSpPr>
              <p:grpSpPr>
                <a:xfrm>
                  <a:off x="18293306" y="2413083"/>
                  <a:ext cx="82394" cy="92607"/>
                  <a:chOff x="18293306" y="2413083"/>
                  <a:chExt cx="82394" cy="92607"/>
                </a:xfrm>
              </p:grpSpPr>
              <p:sp>
                <p:nvSpPr>
                  <p:cNvPr id="2448" name="Google Shape;2448;p22"/>
                  <p:cNvSpPr/>
                  <p:nvPr/>
                </p:nvSpPr>
                <p:spPr>
                  <a:xfrm>
                    <a:off x="18346509" y="2415274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9" name="Google Shape;2449;p22"/>
                  <p:cNvSpPr/>
                  <p:nvPr/>
                </p:nvSpPr>
                <p:spPr>
                  <a:xfrm>
                    <a:off x="18293306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0" name="Google Shape;2450;p22"/>
                <p:cNvGrpSpPr/>
                <p:nvPr/>
              </p:nvGrpSpPr>
              <p:grpSpPr>
                <a:xfrm>
                  <a:off x="18858105" y="2413083"/>
                  <a:ext cx="82394" cy="92607"/>
                  <a:chOff x="18858105" y="2413083"/>
                  <a:chExt cx="82394" cy="92607"/>
                </a:xfrm>
              </p:grpSpPr>
              <p:sp>
                <p:nvSpPr>
                  <p:cNvPr id="2451" name="Google Shape;2451;p22"/>
                  <p:cNvSpPr/>
                  <p:nvPr/>
                </p:nvSpPr>
                <p:spPr>
                  <a:xfrm>
                    <a:off x="18911320" y="2415274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2" name="Google Shape;2452;p22"/>
                  <p:cNvSpPr/>
                  <p:nvPr/>
                </p:nvSpPr>
                <p:spPr>
                  <a:xfrm>
                    <a:off x="18858105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3" name="Google Shape;2453;p22"/>
                <p:cNvGrpSpPr/>
                <p:nvPr/>
              </p:nvGrpSpPr>
              <p:grpSpPr>
                <a:xfrm>
                  <a:off x="19422920" y="2413083"/>
                  <a:ext cx="82394" cy="92607"/>
                  <a:chOff x="19422920" y="2413083"/>
                  <a:chExt cx="82394" cy="92607"/>
                </a:xfrm>
              </p:grpSpPr>
              <p:sp>
                <p:nvSpPr>
                  <p:cNvPr id="2454" name="Google Shape;2454;p22"/>
                  <p:cNvSpPr/>
                  <p:nvPr/>
                </p:nvSpPr>
                <p:spPr>
                  <a:xfrm>
                    <a:off x="19476123" y="2415274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5" name="Google Shape;2455;p22"/>
                  <p:cNvSpPr/>
                  <p:nvPr/>
                </p:nvSpPr>
                <p:spPr>
                  <a:xfrm>
                    <a:off x="19422920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6" name="Google Shape;2456;p22"/>
                <p:cNvGrpSpPr/>
                <p:nvPr/>
              </p:nvGrpSpPr>
              <p:grpSpPr>
                <a:xfrm>
                  <a:off x="19987719" y="2413083"/>
                  <a:ext cx="82394" cy="92607"/>
                  <a:chOff x="19987719" y="2413083"/>
                  <a:chExt cx="82394" cy="92607"/>
                </a:xfrm>
              </p:grpSpPr>
              <p:sp>
                <p:nvSpPr>
                  <p:cNvPr id="2457" name="Google Shape;2457;p22"/>
                  <p:cNvSpPr/>
                  <p:nvPr/>
                </p:nvSpPr>
                <p:spPr>
                  <a:xfrm>
                    <a:off x="20040933" y="2415274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8" name="Google Shape;2458;p22"/>
                  <p:cNvSpPr/>
                  <p:nvPr/>
                </p:nvSpPr>
                <p:spPr>
                  <a:xfrm>
                    <a:off x="19987719" y="241308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9" name="Google Shape;2459;p22"/>
                <p:cNvGrpSpPr/>
                <p:nvPr/>
              </p:nvGrpSpPr>
              <p:grpSpPr>
                <a:xfrm>
                  <a:off x="20552431" y="2413040"/>
                  <a:ext cx="82478" cy="92629"/>
                  <a:chOff x="20552431" y="2413040"/>
                  <a:chExt cx="82478" cy="92629"/>
                </a:xfrm>
              </p:grpSpPr>
              <p:sp>
                <p:nvSpPr>
                  <p:cNvPr id="2460" name="Google Shape;2460;p22"/>
                  <p:cNvSpPr/>
                  <p:nvPr/>
                </p:nvSpPr>
                <p:spPr>
                  <a:xfrm>
                    <a:off x="20605736" y="2415274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1" name="Google Shape;2461;p22"/>
                  <p:cNvSpPr/>
                  <p:nvPr/>
                </p:nvSpPr>
                <p:spPr>
                  <a:xfrm>
                    <a:off x="20552431" y="2413040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462" name="Google Shape;2462;p22"/>
              <p:cNvGrpSpPr/>
              <p:nvPr/>
            </p:nvGrpSpPr>
            <p:grpSpPr>
              <a:xfrm>
                <a:off x="16033980" y="3024164"/>
                <a:ext cx="4600930" cy="92651"/>
                <a:chOff x="16033980" y="3024164"/>
                <a:chExt cx="4600930" cy="92651"/>
              </a:xfrm>
            </p:grpSpPr>
            <p:grpSp>
              <p:nvGrpSpPr>
                <p:cNvPr id="2463" name="Google Shape;2463;p22"/>
                <p:cNvGrpSpPr/>
                <p:nvPr/>
              </p:nvGrpSpPr>
              <p:grpSpPr>
                <a:xfrm>
                  <a:off x="16033980" y="3024164"/>
                  <a:ext cx="82480" cy="92629"/>
                  <a:chOff x="16033980" y="3024164"/>
                  <a:chExt cx="82480" cy="92629"/>
                </a:xfrm>
              </p:grpSpPr>
              <p:sp>
                <p:nvSpPr>
                  <p:cNvPr id="2464" name="Google Shape;2464;p22"/>
                  <p:cNvSpPr/>
                  <p:nvPr/>
                </p:nvSpPr>
                <p:spPr>
                  <a:xfrm>
                    <a:off x="16087288" y="3026398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22"/>
                  <p:cNvSpPr/>
                  <p:nvPr/>
                </p:nvSpPr>
                <p:spPr>
                  <a:xfrm>
                    <a:off x="16033980" y="3024164"/>
                    <a:ext cx="82480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6" name="Google Shape;2466;p22"/>
                <p:cNvGrpSpPr/>
                <p:nvPr/>
              </p:nvGrpSpPr>
              <p:grpSpPr>
                <a:xfrm>
                  <a:off x="16598880" y="3024208"/>
                  <a:ext cx="82394" cy="92607"/>
                  <a:chOff x="16598880" y="3024208"/>
                  <a:chExt cx="82394" cy="92607"/>
                </a:xfrm>
              </p:grpSpPr>
              <p:sp>
                <p:nvSpPr>
                  <p:cNvPr id="2467" name="Google Shape;2467;p22"/>
                  <p:cNvSpPr/>
                  <p:nvPr/>
                </p:nvSpPr>
                <p:spPr>
                  <a:xfrm>
                    <a:off x="16652094" y="3026398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22"/>
                  <p:cNvSpPr/>
                  <p:nvPr/>
                </p:nvSpPr>
                <p:spPr>
                  <a:xfrm>
                    <a:off x="16598880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9" name="Google Shape;2469;p22"/>
                <p:cNvGrpSpPr/>
                <p:nvPr/>
              </p:nvGrpSpPr>
              <p:grpSpPr>
                <a:xfrm>
                  <a:off x="17163694" y="3024208"/>
                  <a:ext cx="82394" cy="92607"/>
                  <a:chOff x="17163694" y="3024208"/>
                  <a:chExt cx="82394" cy="92607"/>
                </a:xfrm>
              </p:grpSpPr>
              <p:sp>
                <p:nvSpPr>
                  <p:cNvPr id="2470" name="Google Shape;2470;p22"/>
                  <p:cNvSpPr/>
                  <p:nvPr/>
                </p:nvSpPr>
                <p:spPr>
                  <a:xfrm>
                    <a:off x="17216902" y="3026398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22"/>
                  <p:cNvSpPr/>
                  <p:nvPr/>
                </p:nvSpPr>
                <p:spPr>
                  <a:xfrm>
                    <a:off x="17163694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2" name="Google Shape;2472;p22"/>
                <p:cNvGrpSpPr/>
                <p:nvPr/>
              </p:nvGrpSpPr>
              <p:grpSpPr>
                <a:xfrm>
                  <a:off x="17728492" y="3024208"/>
                  <a:ext cx="82394" cy="92607"/>
                  <a:chOff x="17728492" y="3024208"/>
                  <a:chExt cx="82394" cy="92607"/>
                </a:xfrm>
              </p:grpSpPr>
              <p:sp>
                <p:nvSpPr>
                  <p:cNvPr id="2473" name="Google Shape;2473;p22"/>
                  <p:cNvSpPr/>
                  <p:nvPr/>
                </p:nvSpPr>
                <p:spPr>
                  <a:xfrm>
                    <a:off x="17781706" y="3026398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4" name="Google Shape;2474;p22"/>
                  <p:cNvSpPr/>
                  <p:nvPr/>
                </p:nvSpPr>
                <p:spPr>
                  <a:xfrm>
                    <a:off x="17728492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5" name="Google Shape;2475;p22"/>
                <p:cNvGrpSpPr/>
                <p:nvPr/>
              </p:nvGrpSpPr>
              <p:grpSpPr>
                <a:xfrm>
                  <a:off x="18293306" y="3024208"/>
                  <a:ext cx="82394" cy="92607"/>
                  <a:chOff x="18293306" y="3024208"/>
                  <a:chExt cx="82394" cy="92607"/>
                </a:xfrm>
              </p:grpSpPr>
              <p:sp>
                <p:nvSpPr>
                  <p:cNvPr id="2476" name="Google Shape;2476;p22"/>
                  <p:cNvSpPr/>
                  <p:nvPr/>
                </p:nvSpPr>
                <p:spPr>
                  <a:xfrm>
                    <a:off x="18346509" y="3026398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7" name="Google Shape;2477;p22"/>
                  <p:cNvSpPr/>
                  <p:nvPr/>
                </p:nvSpPr>
                <p:spPr>
                  <a:xfrm>
                    <a:off x="18293306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8" name="Google Shape;2478;p22"/>
                <p:cNvGrpSpPr/>
                <p:nvPr/>
              </p:nvGrpSpPr>
              <p:grpSpPr>
                <a:xfrm>
                  <a:off x="18858105" y="3024208"/>
                  <a:ext cx="82394" cy="92607"/>
                  <a:chOff x="18858105" y="3024208"/>
                  <a:chExt cx="82394" cy="92607"/>
                </a:xfrm>
              </p:grpSpPr>
              <p:sp>
                <p:nvSpPr>
                  <p:cNvPr id="2479" name="Google Shape;2479;p22"/>
                  <p:cNvSpPr/>
                  <p:nvPr/>
                </p:nvSpPr>
                <p:spPr>
                  <a:xfrm>
                    <a:off x="18911320" y="3026398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0" name="Google Shape;2480;p22"/>
                  <p:cNvSpPr/>
                  <p:nvPr/>
                </p:nvSpPr>
                <p:spPr>
                  <a:xfrm>
                    <a:off x="18858105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1" name="Google Shape;2481;p22"/>
                <p:cNvGrpSpPr/>
                <p:nvPr/>
              </p:nvGrpSpPr>
              <p:grpSpPr>
                <a:xfrm>
                  <a:off x="19422920" y="3024208"/>
                  <a:ext cx="82394" cy="92607"/>
                  <a:chOff x="19422920" y="3024208"/>
                  <a:chExt cx="82394" cy="92607"/>
                </a:xfrm>
              </p:grpSpPr>
              <p:sp>
                <p:nvSpPr>
                  <p:cNvPr id="2482" name="Google Shape;2482;p22"/>
                  <p:cNvSpPr/>
                  <p:nvPr/>
                </p:nvSpPr>
                <p:spPr>
                  <a:xfrm>
                    <a:off x="19476123" y="3026398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3" name="Google Shape;2483;p22"/>
                  <p:cNvSpPr/>
                  <p:nvPr/>
                </p:nvSpPr>
                <p:spPr>
                  <a:xfrm>
                    <a:off x="19422920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4" name="Google Shape;2484;p22"/>
                <p:cNvGrpSpPr/>
                <p:nvPr/>
              </p:nvGrpSpPr>
              <p:grpSpPr>
                <a:xfrm>
                  <a:off x="19987719" y="3024208"/>
                  <a:ext cx="82394" cy="92607"/>
                  <a:chOff x="19987719" y="3024208"/>
                  <a:chExt cx="82394" cy="92607"/>
                </a:xfrm>
              </p:grpSpPr>
              <p:sp>
                <p:nvSpPr>
                  <p:cNvPr id="2485" name="Google Shape;2485;p22"/>
                  <p:cNvSpPr/>
                  <p:nvPr/>
                </p:nvSpPr>
                <p:spPr>
                  <a:xfrm>
                    <a:off x="20040933" y="3026398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6" name="Google Shape;2486;p22"/>
                  <p:cNvSpPr/>
                  <p:nvPr/>
                </p:nvSpPr>
                <p:spPr>
                  <a:xfrm>
                    <a:off x="19987719" y="302420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7" name="Google Shape;2487;p22"/>
                <p:cNvGrpSpPr/>
                <p:nvPr/>
              </p:nvGrpSpPr>
              <p:grpSpPr>
                <a:xfrm>
                  <a:off x="20552431" y="3024164"/>
                  <a:ext cx="82478" cy="92629"/>
                  <a:chOff x="20552431" y="3024164"/>
                  <a:chExt cx="82478" cy="92629"/>
                </a:xfrm>
              </p:grpSpPr>
              <p:sp>
                <p:nvSpPr>
                  <p:cNvPr id="2488" name="Google Shape;2488;p22"/>
                  <p:cNvSpPr/>
                  <p:nvPr/>
                </p:nvSpPr>
                <p:spPr>
                  <a:xfrm>
                    <a:off x="20605736" y="3026398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9" name="Google Shape;2489;p22"/>
                  <p:cNvSpPr/>
                  <p:nvPr/>
                </p:nvSpPr>
                <p:spPr>
                  <a:xfrm>
                    <a:off x="20552431" y="3024164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490" name="Google Shape;2490;p22"/>
              <p:cNvGrpSpPr/>
              <p:nvPr/>
            </p:nvGrpSpPr>
            <p:grpSpPr>
              <a:xfrm>
                <a:off x="16033980" y="3635305"/>
                <a:ext cx="4600930" cy="92650"/>
                <a:chOff x="16033980" y="3635305"/>
                <a:chExt cx="4600930" cy="92650"/>
              </a:xfrm>
            </p:grpSpPr>
            <p:grpSp>
              <p:nvGrpSpPr>
                <p:cNvPr id="2491" name="Google Shape;2491;p22"/>
                <p:cNvGrpSpPr/>
                <p:nvPr/>
              </p:nvGrpSpPr>
              <p:grpSpPr>
                <a:xfrm>
                  <a:off x="16033980" y="3635305"/>
                  <a:ext cx="82480" cy="92628"/>
                  <a:chOff x="16033980" y="3635305"/>
                  <a:chExt cx="82480" cy="92628"/>
                </a:xfrm>
              </p:grpSpPr>
              <p:sp>
                <p:nvSpPr>
                  <p:cNvPr id="2492" name="Google Shape;2492;p22"/>
                  <p:cNvSpPr/>
                  <p:nvPr/>
                </p:nvSpPr>
                <p:spPr>
                  <a:xfrm>
                    <a:off x="16087288" y="3637527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3" name="Google Shape;2493;p22"/>
                  <p:cNvSpPr/>
                  <p:nvPr/>
                </p:nvSpPr>
                <p:spPr>
                  <a:xfrm>
                    <a:off x="16033980" y="3635305"/>
                    <a:ext cx="82480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80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94" name="Google Shape;2494;p22"/>
                <p:cNvGrpSpPr/>
                <p:nvPr/>
              </p:nvGrpSpPr>
              <p:grpSpPr>
                <a:xfrm>
                  <a:off x="16598880" y="3635348"/>
                  <a:ext cx="82394" cy="92607"/>
                  <a:chOff x="16598880" y="3635348"/>
                  <a:chExt cx="82394" cy="92607"/>
                </a:xfrm>
              </p:grpSpPr>
              <p:sp>
                <p:nvSpPr>
                  <p:cNvPr id="2495" name="Google Shape;2495;p22"/>
                  <p:cNvSpPr/>
                  <p:nvPr/>
                </p:nvSpPr>
                <p:spPr>
                  <a:xfrm>
                    <a:off x="16652094" y="363752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6" name="Google Shape;2496;p22"/>
                  <p:cNvSpPr/>
                  <p:nvPr/>
                </p:nvSpPr>
                <p:spPr>
                  <a:xfrm>
                    <a:off x="16598880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97" name="Google Shape;2497;p22"/>
                <p:cNvGrpSpPr/>
                <p:nvPr/>
              </p:nvGrpSpPr>
              <p:grpSpPr>
                <a:xfrm>
                  <a:off x="17163694" y="3635348"/>
                  <a:ext cx="82394" cy="92607"/>
                  <a:chOff x="17163694" y="3635348"/>
                  <a:chExt cx="82394" cy="92607"/>
                </a:xfrm>
              </p:grpSpPr>
              <p:sp>
                <p:nvSpPr>
                  <p:cNvPr id="2498" name="Google Shape;2498;p22"/>
                  <p:cNvSpPr/>
                  <p:nvPr/>
                </p:nvSpPr>
                <p:spPr>
                  <a:xfrm>
                    <a:off x="17216902" y="3637527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9" name="Google Shape;2499;p22"/>
                  <p:cNvSpPr/>
                  <p:nvPr/>
                </p:nvSpPr>
                <p:spPr>
                  <a:xfrm>
                    <a:off x="17163694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0" name="Google Shape;2500;p22"/>
                <p:cNvGrpSpPr/>
                <p:nvPr/>
              </p:nvGrpSpPr>
              <p:grpSpPr>
                <a:xfrm>
                  <a:off x="17728492" y="3635348"/>
                  <a:ext cx="82394" cy="92607"/>
                  <a:chOff x="17728492" y="3635348"/>
                  <a:chExt cx="82394" cy="92607"/>
                </a:xfrm>
              </p:grpSpPr>
              <p:sp>
                <p:nvSpPr>
                  <p:cNvPr id="2501" name="Google Shape;2501;p22"/>
                  <p:cNvSpPr/>
                  <p:nvPr/>
                </p:nvSpPr>
                <p:spPr>
                  <a:xfrm>
                    <a:off x="17781706" y="363752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2" name="Google Shape;2502;p22"/>
                  <p:cNvSpPr/>
                  <p:nvPr/>
                </p:nvSpPr>
                <p:spPr>
                  <a:xfrm>
                    <a:off x="17728492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3" name="Google Shape;2503;p22"/>
                <p:cNvGrpSpPr/>
                <p:nvPr/>
              </p:nvGrpSpPr>
              <p:grpSpPr>
                <a:xfrm>
                  <a:off x="18293306" y="3635348"/>
                  <a:ext cx="82394" cy="92607"/>
                  <a:chOff x="18293306" y="3635348"/>
                  <a:chExt cx="82394" cy="92607"/>
                </a:xfrm>
              </p:grpSpPr>
              <p:sp>
                <p:nvSpPr>
                  <p:cNvPr id="2504" name="Google Shape;2504;p22"/>
                  <p:cNvSpPr/>
                  <p:nvPr/>
                </p:nvSpPr>
                <p:spPr>
                  <a:xfrm>
                    <a:off x="18346509" y="363752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5" name="Google Shape;2505;p22"/>
                  <p:cNvSpPr/>
                  <p:nvPr/>
                </p:nvSpPr>
                <p:spPr>
                  <a:xfrm>
                    <a:off x="18293306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6" name="Google Shape;2506;p22"/>
                <p:cNvGrpSpPr/>
                <p:nvPr/>
              </p:nvGrpSpPr>
              <p:grpSpPr>
                <a:xfrm>
                  <a:off x="18858105" y="3635348"/>
                  <a:ext cx="82394" cy="92607"/>
                  <a:chOff x="18858105" y="3635348"/>
                  <a:chExt cx="82394" cy="92607"/>
                </a:xfrm>
              </p:grpSpPr>
              <p:sp>
                <p:nvSpPr>
                  <p:cNvPr id="2507" name="Google Shape;2507;p22"/>
                  <p:cNvSpPr/>
                  <p:nvPr/>
                </p:nvSpPr>
                <p:spPr>
                  <a:xfrm>
                    <a:off x="18911320" y="363752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8" name="Google Shape;2508;p22"/>
                  <p:cNvSpPr/>
                  <p:nvPr/>
                </p:nvSpPr>
                <p:spPr>
                  <a:xfrm>
                    <a:off x="18858105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9" name="Google Shape;2509;p22"/>
                <p:cNvGrpSpPr/>
                <p:nvPr/>
              </p:nvGrpSpPr>
              <p:grpSpPr>
                <a:xfrm>
                  <a:off x="19422920" y="3635348"/>
                  <a:ext cx="82394" cy="92607"/>
                  <a:chOff x="19422920" y="3635348"/>
                  <a:chExt cx="82394" cy="92607"/>
                </a:xfrm>
              </p:grpSpPr>
              <p:sp>
                <p:nvSpPr>
                  <p:cNvPr id="2510" name="Google Shape;2510;p22"/>
                  <p:cNvSpPr/>
                  <p:nvPr/>
                </p:nvSpPr>
                <p:spPr>
                  <a:xfrm>
                    <a:off x="19476123" y="363752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1" name="Google Shape;2511;p22"/>
                  <p:cNvSpPr/>
                  <p:nvPr/>
                </p:nvSpPr>
                <p:spPr>
                  <a:xfrm>
                    <a:off x="19422920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12" name="Google Shape;2512;p22"/>
                <p:cNvGrpSpPr/>
                <p:nvPr/>
              </p:nvGrpSpPr>
              <p:grpSpPr>
                <a:xfrm>
                  <a:off x="19987719" y="3635348"/>
                  <a:ext cx="82394" cy="92607"/>
                  <a:chOff x="19987719" y="3635348"/>
                  <a:chExt cx="82394" cy="92607"/>
                </a:xfrm>
              </p:grpSpPr>
              <p:sp>
                <p:nvSpPr>
                  <p:cNvPr id="2513" name="Google Shape;2513;p22"/>
                  <p:cNvSpPr/>
                  <p:nvPr/>
                </p:nvSpPr>
                <p:spPr>
                  <a:xfrm>
                    <a:off x="20040933" y="3637527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4" name="Google Shape;2514;p22"/>
                  <p:cNvSpPr/>
                  <p:nvPr/>
                </p:nvSpPr>
                <p:spPr>
                  <a:xfrm>
                    <a:off x="19987719" y="3635348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15" name="Google Shape;2515;p22"/>
                <p:cNvGrpSpPr/>
                <p:nvPr/>
              </p:nvGrpSpPr>
              <p:grpSpPr>
                <a:xfrm>
                  <a:off x="20552431" y="3635305"/>
                  <a:ext cx="82478" cy="92628"/>
                  <a:chOff x="20552431" y="3635305"/>
                  <a:chExt cx="82478" cy="92628"/>
                </a:xfrm>
              </p:grpSpPr>
              <p:sp>
                <p:nvSpPr>
                  <p:cNvPr id="2516" name="Google Shape;2516;p22"/>
                  <p:cNvSpPr/>
                  <p:nvPr/>
                </p:nvSpPr>
                <p:spPr>
                  <a:xfrm>
                    <a:off x="20605736" y="3637527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7" name="Google Shape;2517;p22"/>
                  <p:cNvSpPr/>
                  <p:nvPr/>
                </p:nvSpPr>
                <p:spPr>
                  <a:xfrm>
                    <a:off x="20552431" y="3635305"/>
                    <a:ext cx="82478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80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18" name="Google Shape;2518;p22"/>
              <p:cNvGrpSpPr/>
              <p:nvPr/>
            </p:nvGrpSpPr>
            <p:grpSpPr>
              <a:xfrm>
                <a:off x="16033980" y="4246429"/>
                <a:ext cx="4600930" cy="92651"/>
                <a:chOff x="16033980" y="4246429"/>
                <a:chExt cx="4600930" cy="92651"/>
              </a:xfrm>
            </p:grpSpPr>
            <p:grpSp>
              <p:nvGrpSpPr>
                <p:cNvPr id="2519" name="Google Shape;2519;p22"/>
                <p:cNvGrpSpPr/>
                <p:nvPr/>
              </p:nvGrpSpPr>
              <p:grpSpPr>
                <a:xfrm>
                  <a:off x="16033980" y="4246429"/>
                  <a:ext cx="82480" cy="92628"/>
                  <a:chOff x="16033980" y="4246429"/>
                  <a:chExt cx="82480" cy="92628"/>
                </a:xfrm>
              </p:grpSpPr>
              <p:sp>
                <p:nvSpPr>
                  <p:cNvPr id="2520" name="Google Shape;2520;p22"/>
                  <p:cNvSpPr/>
                  <p:nvPr/>
                </p:nvSpPr>
                <p:spPr>
                  <a:xfrm>
                    <a:off x="16087288" y="4248651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1" name="Google Shape;2521;p22"/>
                  <p:cNvSpPr/>
                  <p:nvPr/>
                </p:nvSpPr>
                <p:spPr>
                  <a:xfrm>
                    <a:off x="16033980" y="4246429"/>
                    <a:ext cx="82480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80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22" name="Google Shape;2522;p22"/>
                <p:cNvGrpSpPr/>
                <p:nvPr/>
              </p:nvGrpSpPr>
              <p:grpSpPr>
                <a:xfrm>
                  <a:off x="16598880" y="4246473"/>
                  <a:ext cx="82394" cy="92607"/>
                  <a:chOff x="16598880" y="4246473"/>
                  <a:chExt cx="82394" cy="92607"/>
                </a:xfrm>
              </p:grpSpPr>
              <p:sp>
                <p:nvSpPr>
                  <p:cNvPr id="2523" name="Google Shape;2523;p22"/>
                  <p:cNvSpPr/>
                  <p:nvPr/>
                </p:nvSpPr>
                <p:spPr>
                  <a:xfrm>
                    <a:off x="16652094" y="4248651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4" name="Google Shape;2524;p22"/>
                  <p:cNvSpPr/>
                  <p:nvPr/>
                </p:nvSpPr>
                <p:spPr>
                  <a:xfrm>
                    <a:off x="16598880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25" name="Google Shape;2525;p22"/>
                <p:cNvGrpSpPr/>
                <p:nvPr/>
              </p:nvGrpSpPr>
              <p:grpSpPr>
                <a:xfrm>
                  <a:off x="17163694" y="4246473"/>
                  <a:ext cx="82394" cy="92607"/>
                  <a:chOff x="17163694" y="4246473"/>
                  <a:chExt cx="82394" cy="92607"/>
                </a:xfrm>
              </p:grpSpPr>
              <p:sp>
                <p:nvSpPr>
                  <p:cNvPr id="2526" name="Google Shape;2526;p22"/>
                  <p:cNvSpPr/>
                  <p:nvPr/>
                </p:nvSpPr>
                <p:spPr>
                  <a:xfrm>
                    <a:off x="17216902" y="4248651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7" name="Google Shape;2527;p22"/>
                  <p:cNvSpPr/>
                  <p:nvPr/>
                </p:nvSpPr>
                <p:spPr>
                  <a:xfrm>
                    <a:off x="17163694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28" name="Google Shape;2528;p22"/>
                <p:cNvGrpSpPr/>
                <p:nvPr/>
              </p:nvGrpSpPr>
              <p:grpSpPr>
                <a:xfrm>
                  <a:off x="17728492" y="4246473"/>
                  <a:ext cx="82394" cy="92607"/>
                  <a:chOff x="17728492" y="4246473"/>
                  <a:chExt cx="82394" cy="92607"/>
                </a:xfrm>
              </p:grpSpPr>
              <p:sp>
                <p:nvSpPr>
                  <p:cNvPr id="2529" name="Google Shape;2529;p22"/>
                  <p:cNvSpPr/>
                  <p:nvPr/>
                </p:nvSpPr>
                <p:spPr>
                  <a:xfrm>
                    <a:off x="17781706" y="4248651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0" name="Google Shape;2530;p22"/>
                  <p:cNvSpPr/>
                  <p:nvPr/>
                </p:nvSpPr>
                <p:spPr>
                  <a:xfrm>
                    <a:off x="17728492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1" name="Google Shape;2531;p22"/>
                <p:cNvGrpSpPr/>
                <p:nvPr/>
              </p:nvGrpSpPr>
              <p:grpSpPr>
                <a:xfrm>
                  <a:off x="18293306" y="4246473"/>
                  <a:ext cx="82394" cy="92607"/>
                  <a:chOff x="18293306" y="4246473"/>
                  <a:chExt cx="82394" cy="92607"/>
                </a:xfrm>
              </p:grpSpPr>
              <p:sp>
                <p:nvSpPr>
                  <p:cNvPr id="2532" name="Google Shape;2532;p22"/>
                  <p:cNvSpPr/>
                  <p:nvPr/>
                </p:nvSpPr>
                <p:spPr>
                  <a:xfrm>
                    <a:off x="18346509" y="4248651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3" name="Google Shape;2533;p22"/>
                  <p:cNvSpPr/>
                  <p:nvPr/>
                </p:nvSpPr>
                <p:spPr>
                  <a:xfrm>
                    <a:off x="18293306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4" name="Google Shape;2534;p22"/>
                <p:cNvGrpSpPr/>
                <p:nvPr/>
              </p:nvGrpSpPr>
              <p:grpSpPr>
                <a:xfrm>
                  <a:off x="18858105" y="4246473"/>
                  <a:ext cx="82394" cy="92607"/>
                  <a:chOff x="18858105" y="4246473"/>
                  <a:chExt cx="82394" cy="92607"/>
                </a:xfrm>
              </p:grpSpPr>
              <p:sp>
                <p:nvSpPr>
                  <p:cNvPr id="2535" name="Google Shape;2535;p22"/>
                  <p:cNvSpPr/>
                  <p:nvPr/>
                </p:nvSpPr>
                <p:spPr>
                  <a:xfrm>
                    <a:off x="18911320" y="4248651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6" name="Google Shape;2536;p22"/>
                  <p:cNvSpPr/>
                  <p:nvPr/>
                </p:nvSpPr>
                <p:spPr>
                  <a:xfrm>
                    <a:off x="18858105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7" name="Google Shape;2537;p22"/>
                <p:cNvGrpSpPr/>
                <p:nvPr/>
              </p:nvGrpSpPr>
              <p:grpSpPr>
                <a:xfrm>
                  <a:off x="19422920" y="4246473"/>
                  <a:ext cx="82394" cy="92607"/>
                  <a:chOff x="19422920" y="4246473"/>
                  <a:chExt cx="82394" cy="92607"/>
                </a:xfrm>
              </p:grpSpPr>
              <p:sp>
                <p:nvSpPr>
                  <p:cNvPr id="2538" name="Google Shape;2538;p22"/>
                  <p:cNvSpPr/>
                  <p:nvPr/>
                </p:nvSpPr>
                <p:spPr>
                  <a:xfrm>
                    <a:off x="19476123" y="4248651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9" name="Google Shape;2539;p22"/>
                  <p:cNvSpPr/>
                  <p:nvPr/>
                </p:nvSpPr>
                <p:spPr>
                  <a:xfrm>
                    <a:off x="19422920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40" name="Google Shape;2540;p22"/>
                <p:cNvGrpSpPr/>
                <p:nvPr/>
              </p:nvGrpSpPr>
              <p:grpSpPr>
                <a:xfrm>
                  <a:off x="19987719" y="4246473"/>
                  <a:ext cx="82394" cy="92607"/>
                  <a:chOff x="19987719" y="4246473"/>
                  <a:chExt cx="82394" cy="92607"/>
                </a:xfrm>
              </p:grpSpPr>
              <p:sp>
                <p:nvSpPr>
                  <p:cNvPr id="2541" name="Google Shape;2541;p22"/>
                  <p:cNvSpPr/>
                  <p:nvPr/>
                </p:nvSpPr>
                <p:spPr>
                  <a:xfrm>
                    <a:off x="20040933" y="4248651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2" name="Google Shape;2542;p22"/>
                  <p:cNvSpPr/>
                  <p:nvPr/>
                </p:nvSpPr>
                <p:spPr>
                  <a:xfrm>
                    <a:off x="19987719" y="4246473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43" name="Google Shape;2543;p22"/>
                <p:cNvGrpSpPr/>
                <p:nvPr/>
              </p:nvGrpSpPr>
              <p:grpSpPr>
                <a:xfrm>
                  <a:off x="20552431" y="4246429"/>
                  <a:ext cx="82478" cy="92628"/>
                  <a:chOff x="20552431" y="4246429"/>
                  <a:chExt cx="82478" cy="92628"/>
                </a:xfrm>
              </p:grpSpPr>
              <p:sp>
                <p:nvSpPr>
                  <p:cNvPr id="2544" name="Google Shape;2544;p22"/>
                  <p:cNvSpPr/>
                  <p:nvPr/>
                </p:nvSpPr>
                <p:spPr>
                  <a:xfrm>
                    <a:off x="20605736" y="4248651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5" name="Google Shape;2545;p22"/>
                  <p:cNvSpPr/>
                  <p:nvPr/>
                </p:nvSpPr>
                <p:spPr>
                  <a:xfrm>
                    <a:off x="20552431" y="4246429"/>
                    <a:ext cx="82478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80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6" name="Google Shape;2546;p22"/>
              <p:cNvGrpSpPr/>
              <p:nvPr/>
            </p:nvGrpSpPr>
            <p:grpSpPr>
              <a:xfrm>
                <a:off x="16033980" y="4857554"/>
                <a:ext cx="4600930" cy="92650"/>
                <a:chOff x="16033980" y="4857554"/>
                <a:chExt cx="4600930" cy="92650"/>
              </a:xfrm>
            </p:grpSpPr>
            <p:grpSp>
              <p:nvGrpSpPr>
                <p:cNvPr id="2547" name="Google Shape;2547;p22"/>
                <p:cNvGrpSpPr/>
                <p:nvPr/>
              </p:nvGrpSpPr>
              <p:grpSpPr>
                <a:xfrm>
                  <a:off x="16033980" y="4857554"/>
                  <a:ext cx="82480" cy="92628"/>
                  <a:chOff x="16033980" y="4857554"/>
                  <a:chExt cx="82480" cy="92628"/>
                </a:xfrm>
              </p:grpSpPr>
              <p:sp>
                <p:nvSpPr>
                  <p:cNvPr id="2548" name="Google Shape;2548;p22"/>
                  <p:cNvSpPr/>
                  <p:nvPr/>
                </p:nvSpPr>
                <p:spPr>
                  <a:xfrm>
                    <a:off x="16087288" y="4859776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9" name="Google Shape;2549;p22"/>
                  <p:cNvSpPr/>
                  <p:nvPr/>
                </p:nvSpPr>
                <p:spPr>
                  <a:xfrm>
                    <a:off x="16033980" y="4857554"/>
                    <a:ext cx="82480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97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0" name="Google Shape;2550;p22"/>
                <p:cNvGrpSpPr/>
                <p:nvPr/>
              </p:nvGrpSpPr>
              <p:grpSpPr>
                <a:xfrm>
                  <a:off x="16598880" y="4857597"/>
                  <a:ext cx="82394" cy="92607"/>
                  <a:chOff x="16598880" y="4857597"/>
                  <a:chExt cx="82394" cy="92607"/>
                </a:xfrm>
              </p:grpSpPr>
              <p:sp>
                <p:nvSpPr>
                  <p:cNvPr id="2551" name="Google Shape;2551;p22"/>
                  <p:cNvSpPr/>
                  <p:nvPr/>
                </p:nvSpPr>
                <p:spPr>
                  <a:xfrm>
                    <a:off x="16652094" y="4859776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2" name="Google Shape;2552;p22"/>
                  <p:cNvSpPr/>
                  <p:nvPr/>
                </p:nvSpPr>
                <p:spPr>
                  <a:xfrm>
                    <a:off x="16598880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3" name="Google Shape;2553;p22"/>
                <p:cNvGrpSpPr/>
                <p:nvPr/>
              </p:nvGrpSpPr>
              <p:grpSpPr>
                <a:xfrm>
                  <a:off x="17163694" y="4857597"/>
                  <a:ext cx="82394" cy="92607"/>
                  <a:chOff x="17163694" y="4857597"/>
                  <a:chExt cx="82394" cy="92607"/>
                </a:xfrm>
              </p:grpSpPr>
              <p:sp>
                <p:nvSpPr>
                  <p:cNvPr id="2554" name="Google Shape;2554;p22"/>
                  <p:cNvSpPr/>
                  <p:nvPr/>
                </p:nvSpPr>
                <p:spPr>
                  <a:xfrm>
                    <a:off x="17216902" y="4859776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5" name="Google Shape;2555;p22"/>
                  <p:cNvSpPr/>
                  <p:nvPr/>
                </p:nvSpPr>
                <p:spPr>
                  <a:xfrm>
                    <a:off x="17163694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6" name="Google Shape;2556;p22"/>
                <p:cNvGrpSpPr/>
                <p:nvPr/>
              </p:nvGrpSpPr>
              <p:grpSpPr>
                <a:xfrm>
                  <a:off x="17728492" y="4857597"/>
                  <a:ext cx="82394" cy="92607"/>
                  <a:chOff x="17728492" y="4857597"/>
                  <a:chExt cx="82394" cy="92607"/>
                </a:xfrm>
              </p:grpSpPr>
              <p:sp>
                <p:nvSpPr>
                  <p:cNvPr id="2557" name="Google Shape;2557;p22"/>
                  <p:cNvSpPr/>
                  <p:nvPr/>
                </p:nvSpPr>
                <p:spPr>
                  <a:xfrm>
                    <a:off x="17781706" y="4859776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8" name="Google Shape;2558;p22"/>
                  <p:cNvSpPr/>
                  <p:nvPr/>
                </p:nvSpPr>
                <p:spPr>
                  <a:xfrm>
                    <a:off x="17728492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9" name="Google Shape;2559;p22"/>
                <p:cNvGrpSpPr/>
                <p:nvPr/>
              </p:nvGrpSpPr>
              <p:grpSpPr>
                <a:xfrm>
                  <a:off x="18293306" y="4857597"/>
                  <a:ext cx="82394" cy="92607"/>
                  <a:chOff x="18293306" y="4857597"/>
                  <a:chExt cx="82394" cy="92607"/>
                </a:xfrm>
              </p:grpSpPr>
              <p:sp>
                <p:nvSpPr>
                  <p:cNvPr id="2560" name="Google Shape;2560;p22"/>
                  <p:cNvSpPr/>
                  <p:nvPr/>
                </p:nvSpPr>
                <p:spPr>
                  <a:xfrm>
                    <a:off x="18346509" y="4859776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1" name="Google Shape;2561;p22"/>
                  <p:cNvSpPr/>
                  <p:nvPr/>
                </p:nvSpPr>
                <p:spPr>
                  <a:xfrm>
                    <a:off x="18293306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2" name="Google Shape;2562;p22"/>
                <p:cNvGrpSpPr/>
                <p:nvPr/>
              </p:nvGrpSpPr>
              <p:grpSpPr>
                <a:xfrm>
                  <a:off x="18858105" y="4857597"/>
                  <a:ext cx="82394" cy="92607"/>
                  <a:chOff x="18858105" y="4857597"/>
                  <a:chExt cx="82394" cy="92607"/>
                </a:xfrm>
              </p:grpSpPr>
              <p:sp>
                <p:nvSpPr>
                  <p:cNvPr id="2563" name="Google Shape;2563;p22"/>
                  <p:cNvSpPr/>
                  <p:nvPr/>
                </p:nvSpPr>
                <p:spPr>
                  <a:xfrm>
                    <a:off x="18911320" y="4859776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4" name="Google Shape;2564;p22"/>
                  <p:cNvSpPr/>
                  <p:nvPr/>
                </p:nvSpPr>
                <p:spPr>
                  <a:xfrm>
                    <a:off x="18858105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5" name="Google Shape;2565;p22"/>
                <p:cNvGrpSpPr/>
                <p:nvPr/>
              </p:nvGrpSpPr>
              <p:grpSpPr>
                <a:xfrm>
                  <a:off x="19422920" y="4857597"/>
                  <a:ext cx="82394" cy="92607"/>
                  <a:chOff x="19422920" y="4857597"/>
                  <a:chExt cx="82394" cy="92607"/>
                </a:xfrm>
              </p:grpSpPr>
              <p:sp>
                <p:nvSpPr>
                  <p:cNvPr id="2566" name="Google Shape;2566;p22"/>
                  <p:cNvSpPr/>
                  <p:nvPr/>
                </p:nvSpPr>
                <p:spPr>
                  <a:xfrm>
                    <a:off x="19476123" y="4859776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7" name="Google Shape;2567;p22"/>
                  <p:cNvSpPr/>
                  <p:nvPr/>
                </p:nvSpPr>
                <p:spPr>
                  <a:xfrm>
                    <a:off x="19422920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8" name="Google Shape;2568;p22"/>
                <p:cNvGrpSpPr/>
                <p:nvPr/>
              </p:nvGrpSpPr>
              <p:grpSpPr>
                <a:xfrm>
                  <a:off x="19987719" y="4857597"/>
                  <a:ext cx="82394" cy="92607"/>
                  <a:chOff x="19987719" y="4857597"/>
                  <a:chExt cx="82394" cy="92607"/>
                </a:xfrm>
              </p:grpSpPr>
              <p:sp>
                <p:nvSpPr>
                  <p:cNvPr id="2569" name="Google Shape;2569;p22"/>
                  <p:cNvSpPr/>
                  <p:nvPr/>
                </p:nvSpPr>
                <p:spPr>
                  <a:xfrm>
                    <a:off x="20040933" y="4859776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0" name="Google Shape;2570;p22"/>
                  <p:cNvSpPr/>
                  <p:nvPr/>
                </p:nvSpPr>
                <p:spPr>
                  <a:xfrm>
                    <a:off x="19987719" y="485759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71" name="Google Shape;2571;p22"/>
                <p:cNvGrpSpPr/>
                <p:nvPr/>
              </p:nvGrpSpPr>
              <p:grpSpPr>
                <a:xfrm>
                  <a:off x="20552431" y="4857554"/>
                  <a:ext cx="82478" cy="92628"/>
                  <a:chOff x="20552431" y="4857554"/>
                  <a:chExt cx="82478" cy="92628"/>
                </a:xfrm>
              </p:grpSpPr>
              <p:sp>
                <p:nvSpPr>
                  <p:cNvPr id="2572" name="Google Shape;2572;p22"/>
                  <p:cNvSpPr/>
                  <p:nvPr/>
                </p:nvSpPr>
                <p:spPr>
                  <a:xfrm>
                    <a:off x="20605736" y="4859776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3" name="Google Shape;2573;p22"/>
                  <p:cNvSpPr/>
                  <p:nvPr/>
                </p:nvSpPr>
                <p:spPr>
                  <a:xfrm>
                    <a:off x="20552431" y="4857554"/>
                    <a:ext cx="82478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97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74" name="Google Shape;2574;p22"/>
              <p:cNvGrpSpPr/>
              <p:nvPr/>
            </p:nvGrpSpPr>
            <p:grpSpPr>
              <a:xfrm>
                <a:off x="16033980" y="5468678"/>
                <a:ext cx="4600930" cy="92651"/>
                <a:chOff x="16033980" y="5468678"/>
                <a:chExt cx="4600930" cy="92651"/>
              </a:xfrm>
            </p:grpSpPr>
            <p:grpSp>
              <p:nvGrpSpPr>
                <p:cNvPr id="2575" name="Google Shape;2575;p22"/>
                <p:cNvGrpSpPr/>
                <p:nvPr/>
              </p:nvGrpSpPr>
              <p:grpSpPr>
                <a:xfrm>
                  <a:off x="16033980" y="5468678"/>
                  <a:ext cx="82480" cy="92628"/>
                  <a:chOff x="16033980" y="5468678"/>
                  <a:chExt cx="82480" cy="92628"/>
                </a:xfrm>
              </p:grpSpPr>
              <p:sp>
                <p:nvSpPr>
                  <p:cNvPr id="2576" name="Google Shape;2576;p22"/>
                  <p:cNvSpPr/>
                  <p:nvPr/>
                </p:nvSpPr>
                <p:spPr>
                  <a:xfrm>
                    <a:off x="16087288" y="5470912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8"/>
                        </a:moveTo>
                        <a:cubicBezTo>
                          <a:pt x="31" y="5"/>
                          <a:pt x="-50" y="-27"/>
                          <a:pt x="47" y="38"/>
                        </a:cubicBezTo>
                        <a:lnTo>
                          <a:pt x="47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7" name="Google Shape;2577;p22"/>
                  <p:cNvSpPr/>
                  <p:nvPr/>
                </p:nvSpPr>
                <p:spPr>
                  <a:xfrm>
                    <a:off x="16033980" y="5468678"/>
                    <a:ext cx="82480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7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09"/>
                        </a:cubicBezTo>
                        <a:cubicBezTo>
                          <a:pt x="88070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78" name="Google Shape;2578;p22"/>
                <p:cNvGrpSpPr/>
                <p:nvPr/>
              </p:nvGrpSpPr>
              <p:grpSpPr>
                <a:xfrm>
                  <a:off x="16598880" y="5468722"/>
                  <a:ext cx="82394" cy="92607"/>
                  <a:chOff x="16598880" y="5468722"/>
                  <a:chExt cx="82394" cy="92607"/>
                </a:xfrm>
              </p:grpSpPr>
              <p:sp>
                <p:nvSpPr>
                  <p:cNvPr id="2579" name="Google Shape;2579;p22"/>
                  <p:cNvSpPr/>
                  <p:nvPr/>
                </p:nvSpPr>
                <p:spPr>
                  <a:xfrm>
                    <a:off x="16652094" y="5470912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8"/>
                        </a:moveTo>
                        <a:cubicBezTo>
                          <a:pt x="24" y="5"/>
                          <a:pt x="-41" y="-27"/>
                          <a:pt x="40" y="38"/>
                        </a:cubicBezTo>
                        <a:lnTo>
                          <a:pt x="40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0" name="Google Shape;2580;p22"/>
                  <p:cNvSpPr/>
                  <p:nvPr/>
                </p:nvSpPr>
                <p:spPr>
                  <a:xfrm>
                    <a:off x="16598880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81" name="Google Shape;2581;p22"/>
                <p:cNvGrpSpPr/>
                <p:nvPr/>
              </p:nvGrpSpPr>
              <p:grpSpPr>
                <a:xfrm>
                  <a:off x="17163694" y="5468722"/>
                  <a:ext cx="82394" cy="92607"/>
                  <a:chOff x="17163694" y="5468722"/>
                  <a:chExt cx="82394" cy="92607"/>
                </a:xfrm>
              </p:grpSpPr>
              <p:sp>
                <p:nvSpPr>
                  <p:cNvPr id="2582" name="Google Shape;2582;p22"/>
                  <p:cNvSpPr/>
                  <p:nvPr/>
                </p:nvSpPr>
                <p:spPr>
                  <a:xfrm>
                    <a:off x="17216902" y="5470912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8"/>
                        </a:moveTo>
                        <a:cubicBezTo>
                          <a:pt x="31" y="5"/>
                          <a:pt x="-50" y="-27"/>
                          <a:pt x="47" y="38"/>
                        </a:cubicBezTo>
                        <a:lnTo>
                          <a:pt x="47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22"/>
                  <p:cNvSpPr/>
                  <p:nvPr/>
                </p:nvSpPr>
                <p:spPr>
                  <a:xfrm>
                    <a:off x="17163694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84" name="Google Shape;2584;p22"/>
                <p:cNvGrpSpPr/>
                <p:nvPr/>
              </p:nvGrpSpPr>
              <p:grpSpPr>
                <a:xfrm>
                  <a:off x="17728492" y="5468722"/>
                  <a:ext cx="82394" cy="92607"/>
                  <a:chOff x="17728492" y="5468722"/>
                  <a:chExt cx="82394" cy="92607"/>
                </a:xfrm>
              </p:grpSpPr>
              <p:sp>
                <p:nvSpPr>
                  <p:cNvPr id="2585" name="Google Shape;2585;p22"/>
                  <p:cNvSpPr/>
                  <p:nvPr/>
                </p:nvSpPr>
                <p:spPr>
                  <a:xfrm>
                    <a:off x="17781706" y="5470912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8"/>
                        </a:moveTo>
                        <a:cubicBezTo>
                          <a:pt x="24" y="5"/>
                          <a:pt x="-41" y="-27"/>
                          <a:pt x="40" y="38"/>
                        </a:cubicBezTo>
                        <a:lnTo>
                          <a:pt x="40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6" name="Google Shape;2586;p22"/>
                  <p:cNvSpPr/>
                  <p:nvPr/>
                </p:nvSpPr>
                <p:spPr>
                  <a:xfrm>
                    <a:off x="17728492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87" name="Google Shape;2587;p22"/>
                <p:cNvGrpSpPr/>
                <p:nvPr/>
              </p:nvGrpSpPr>
              <p:grpSpPr>
                <a:xfrm>
                  <a:off x="18293306" y="5468722"/>
                  <a:ext cx="82394" cy="92607"/>
                  <a:chOff x="18293306" y="5468722"/>
                  <a:chExt cx="82394" cy="92607"/>
                </a:xfrm>
              </p:grpSpPr>
              <p:sp>
                <p:nvSpPr>
                  <p:cNvPr id="2588" name="Google Shape;2588;p22"/>
                  <p:cNvSpPr/>
                  <p:nvPr/>
                </p:nvSpPr>
                <p:spPr>
                  <a:xfrm>
                    <a:off x="18346509" y="5470912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8"/>
                        </a:moveTo>
                        <a:cubicBezTo>
                          <a:pt x="36" y="5"/>
                          <a:pt x="-45" y="-27"/>
                          <a:pt x="36" y="38"/>
                        </a:cubicBezTo>
                        <a:lnTo>
                          <a:pt x="36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9" name="Google Shape;2589;p22"/>
                  <p:cNvSpPr/>
                  <p:nvPr/>
                </p:nvSpPr>
                <p:spPr>
                  <a:xfrm>
                    <a:off x="18293306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0" name="Google Shape;2590;p22"/>
                <p:cNvGrpSpPr/>
                <p:nvPr/>
              </p:nvGrpSpPr>
              <p:grpSpPr>
                <a:xfrm>
                  <a:off x="18858105" y="5468722"/>
                  <a:ext cx="82394" cy="92607"/>
                  <a:chOff x="18858105" y="5468722"/>
                  <a:chExt cx="82394" cy="92607"/>
                </a:xfrm>
              </p:grpSpPr>
              <p:sp>
                <p:nvSpPr>
                  <p:cNvPr id="2591" name="Google Shape;2591;p22"/>
                  <p:cNvSpPr/>
                  <p:nvPr/>
                </p:nvSpPr>
                <p:spPr>
                  <a:xfrm>
                    <a:off x="18911320" y="5470912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8"/>
                        </a:moveTo>
                        <a:cubicBezTo>
                          <a:pt x="24" y="5"/>
                          <a:pt x="-41" y="-27"/>
                          <a:pt x="40" y="38"/>
                        </a:cubicBezTo>
                        <a:lnTo>
                          <a:pt x="40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2" name="Google Shape;2592;p22"/>
                  <p:cNvSpPr/>
                  <p:nvPr/>
                </p:nvSpPr>
                <p:spPr>
                  <a:xfrm>
                    <a:off x="18858105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3" name="Google Shape;2593;p22"/>
                <p:cNvGrpSpPr/>
                <p:nvPr/>
              </p:nvGrpSpPr>
              <p:grpSpPr>
                <a:xfrm>
                  <a:off x="19422920" y="5468722"/>
                  <a:ext cx="82394" cy="92607"/>
                  <a:chOff x="19422920" y="5468722"/>
                  <a:chExt cx="82394" cy="92607"/>
                </a:xfrm>
              </p:grpSpPr>
              <p:sp>
                <p:nvSpPr>
                  <p:cNvPr id="2594" name="Google Shape;2594;p22"/>
                  <p:cNvSpPr/>
                  <p:nvPr/>
                </p:nvSpPr>
                <p:spPr>
                  <a:xfrm>
                    <a:off x="19476123" y="5470912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8"/>
                        </a:moveTo>
                        <a:cubicBezTo>
                          <a:pt x="36" y="5"/>
                          <a:pt x="-45" y="-27"/>
                          <a:pt x="36" y="38"/>
                        </a:cubicBezTo>
                        <a:lnTo>
                          <a:pt x="36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5" name="Google Shape;2595;p22"/>
                  <p:cNvSpPr/>
                  <p:nvPr/>
                </p:nvSpPr>
                <p:spPr>
                  <a:xfrm>
                    <a:off x="19422920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6" name="Google Shape;2596;p22"/>
                <p:cNvGrpSpPr/>
                <p:nvPr/>
              </p:nvGrpSpPr>
              <p:grpSpPr>
                <a:xfrm>
                  <a:off x="19987719" y="5468722"/>
                  <a:ext cx="82394" cy="92607"/>
                  <a:chOff x="19987719" y="5468722"/>
                  <a:chExt cx="82394" cy="92607"/>
                </a:xfrm>
              </p:grpSpPr>
              <p:sp>
                <p:nvSpPr>
                  <p:cNvPr id="2597" name="Google Shape;2597;p22"/>
                  <p:cNvSpPr/>
                  <p:nvPr/>
                </p:nvSpPr>
                <p:spPr>
                  <a:xfrm>
                    <a:off x="20040933" y="5470912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8"/>
                        </a:moveTo>
                        <a:cubicBezTo>
                          <a:pt x="24" y="5"/>
                          <a:pt x="-41" y="-27"/>
                          <a:pt x="40" y="38"/>
                        </a:cubicBezTo>
                        <a:lnTo>
                          <a:pt x="40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8" name="Google Shape;2598;p22"/>
                  <p:cNvSpPr/>
                  <p:nvPr/>
                </p:nvSpPr>
                <p:spPr>
                  <a:xfrm>
                    <a:off x="19987719" y="5468722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9" name="Google Shape;2599;p22"/>
                <p:cNvGrpSpPr/>
                <p:nvPr/>
              </p:nvGrpSpPr>
              <p:grpSpPr>
                <a:xfrm>
                  <a:off x="20552431" y="5468678"/>
                  <a:ext cx="82478" cy="92628"/>
                  <a:chOff x="20552431" y="5468678"/>
                  <a:chExt cx="82478" cy="92628"/>
                </a:xfrm>
              </p:grpSpPr>
              <p:sp>
                <p:nvSpPr>
                  <p:cNvPr id="2600" name="Google Shape;2600;p22"/>
                  <p:cNvSpPr/>
                  <p:nvPr/>
                </p:nvSpPr>
                <p:spPr>
                  <a:xfrm>
                    <a:off x="20605736" y="5470912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8"/>
                        </a:moveTo>
                        <a:cubicBezTo>
                          <a:pt x="36" y="5"/>
                          <a:pt x="-45" y="-27"/>
                          <a:pt x="36" y="38"/>
                        </a:cubicBezTo>
                        <a:lnTo>
                          <a:pt x="36" y="3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1" name="Google Shape;2601;p22"/>
                  <p:cNvSpPr/>
                  <p:nvPr/>
                </p:nvSpPr>
                <p:spPr>
                  <a:xfrm>
                    <a:off x="20552431" y="5468678"/>
                    <a:ext cx="82478" cy="9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8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7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09"/>
                        </a:cubicBezTo>
                        <a:cubicBezTo>
                          <a:pt x="88054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02" name="Google Shape;2602;p22"/>
              <p:cNvGrpSpPr/>
              <p:nvPr/>
            </p:nvGrpSpPr>
            <p:grpSpPr>
              <a:xfrm>
                <a:off x="16033980" y="6079803"/>
                <a:ext cx="4600930" cy="92650"/>
                <a:chOff x="16033980" y="6079803"/>
                <a:chExt cx="4600930" cy="92650"/>
              </a:xfrm>
            </p:grpSpPr>
            <p:grpSp>
              <p:nvGrpSpPr>
                <p:cNvPr id="2603" name="Google Shape;2603;p22"/>
                <p:cNvGrpSpPr/>
                <p:nvPr/>
              </p:nvGrpSpPr>
              <p:grpSpPr>
                <a:xfrm>
                  <a:off x="16033980" y="6079803"/>
                  <a:ext cx="82480" cy="92629"/>
                  <a:chOff x="16033980" y="6079803"/>
                  <a:chExt cx="82480" cy="92629"/>
                </a:xfrm>
              </p:grpSpPr>
              <p:sp>
                <p:nvSpPr>
                  <p:cNvPr id="2604" name="Google Shape;2604;p22"/>
                  <p:cNvSpPr/>
                  <p:nvPr/>
                </p:nvSpPr>
                <p:spPr>
                  <a:xfrm>
                    <a:off x="16087288" y="6082037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5" name="Google Shape;2605;p22"/>
                  <p:cNvSpPr/>
                  <p:nvPr/>
                </p:nvSpPr>
                <p:spPr>
                  <a:xfrm>
                    <a:off x="16033980" y="6079803"/>
                    <a:ext cx="82480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2"/>
                        </a:cubicBezTo>
                        <a:cubicBezTo>
                          <a:pt x="-23804" y="35513"/>
                          <a:pt x="11846" y="108270"/>
                          <a:pt x="52759" y="89610"/>
                        </a:cubicBezTo>
                        <a:cubicBezTo>
                          <a:pt x="88070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06" name="Google Shape;2606;p22"/>
                <p:cNvGrpSpPr/>
                <p:nvPr/>
              </p:nvGrpSpPr>
              <p:grpSpPr>
                <a:xfrm>
                  <a:off x="16598880" y="6079846"/>
                  <a:ext cx="82394" cy="92607"/>
                  <a:chOff x="16598880" y="6079846"/>
                  <a:chExt cx="82394" cy="92607"/>
                </a:xfrm>
              </p:grpSpPr>
              <p:sp>
                <p:nvSpPr>
                  <p:cNvPr id="2607" name="Google Shape;2607;p22"/>
                  <p:cNvSpPr/>
                  <p:nvPr/>
                </p:nvSpPr>
                <p:spPr>
                  <a:xfrm>
                    <a:off x="16652094" y="6082037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8" name="Google Shape;2608;p22"/>
                  <p:cNvSpPr/>
                  <p:nvPr/>
                </p:nvSpPr>
                <p:spPr>
                  <a:xfrm>
                    <a:off x="16598880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09" name="Google Shape;2609;p22"/>
                <p:cNvGrpSpPr/>
                <p:nvPr/>
              </p:nvGrpSpPr>
              <p:grpSpPr>
                <a:xfrm>
                  <a:off x="17163694" y="6079846"/>
                  <a:ext cx="82394" cy="92607"/>
                  <a:chOff x="17163694" y="6079846"/>
                  <a:chExt cx="82394" cy="92607"/>
                </a:xfrm>
              </p:grpSpPr>
              <p:sp>
                <p:nvSpPr>
                  <p:cNvPr id="2610" name="Google Shape;2610;p22"/>
                  <p:cNvSpPr/>
                  <p:nvPr/>
                </p:nvSpPr>
                <p:spPr>
                  <a:xfrm>
                    <a:off x="17216902" y="6082037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1" name="Google Shape;2611;p22"/>
                  <p:cNvSpPr/>
                  <p:nvPr/>
                </p:nvSpPr>
                <p:spPr>
                  <a:xfrm>
                    <a:off x="17163694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2" name="Google Shape;2612;p22"/>
                <p:cNvGrpSpPr/>
                <p:nvPr/>
              </p:nvGrpSpPr>
              <p:grpSpPr>
                <a:xfrm>
                  <a:off x="17728492" y="6079846"/>
                  <a:ext cx="82394" cy="92607"/>
                  <a:chOff x="17728492" y="6079846"/>
                  <a:chExt cx="82394" cy="92607"/>
                </a:xfrm>
              </p:grpSpPr>
              <p:sp>
                <p:nvSpPr>
                  <p:cNvPr id="2613" name="Google Shape;2613;p22"/>
                  <p:cNvSpPr/>
                  <p:nvPr/>
                </p:nvSpPr>
                <p:spPr>
                  <a:xfrm>
                    <a:off x="17781706" y="6082037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4" name="Google Shape;2614;p22"/>
                  <p:cNvSpPr/>
                  <p:nvPr/>
                </p:nvSpPr>
                <p:spPr>
                  <a:xfrm>
                    <a:off x="17728492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5" name="Google Shape;2615;p22"/>
                <p:cNvGrpSpPr/>
                <p:nvPr/>
              </p:nvGrpSpPr>
              <p:grpSpPr>
                <a:xfrm>
                  <a:off x="18293306" y="6079846"/>
                  <a:ext cx="82394" cy="92607"/>
                  <a:chOff x="18293306" y="6079846"/>
                  <a:chExt cx="82394" cy="92607"/>
                </a:xfrm>
              </p:grpSpPr>
              <p:sp>
                <p:nvSpPr>
                  <p:cNvPr id="2616" name="Google Shape;2616;p22"/>
                  <p:cNvSpPr/>
                  <p:nvPr/>
                </p:nvSpPr>
                <p:spPr>
                  <a:xfrm>
                    <a:off x="18346509" y="6082037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7" name="Google Shape;2617;p22"/>
                  <p:cNvSpPr/>
                  <p:nvPr/>
                </p:nvSpPr>
                <p:spPr>
                  <a:xfrm>
                    <a:off x="18293306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7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8" name="Google Shape;2618;p22"/>
                <p:cNvGrpSpPr/>
                <p:nvPr/>
              </p:nvGrpSpPr>
              <p:grpSpPr>
                <a:xfrm>
                  <a:off x="18858105" y="6079846"/>
                  <a:ext cx="82394" cy="92607"/>
                  <a:chOff x="18858105" y="6079846"/>
                  <a:chExt cx="82394" cy="92607"/>
                </a:xfrm>
              </p:grpSpPr>
              <p:sp>
                <p:nvSpPr>
                  <p:cNvPr id="2619" name="Google Shape;2619;p22"/>
                  <p:cNvSpPr/>
                  <p:nvPr/>
                </p:nvSpPr>
                <p:spPr>
                  <a:xfrm>
                    <a:off x="18911320" y="6082037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0" name="Google Shape;2620;p22"/>
                  <p:cNvSpPr/>
                  <p:nvPr/>
                </p:nvSpPr>
                <p:spPr>
                  <a:xfrm>
                    <a:off x="18858105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1" name="Google Shape;2621;p22"/>
                <p:cNvGrpSpPr/>
                <p:nvPr/>
              </p:nvGrpSpPr>
              <p:grpSpPr>
                <a:xfrm>
                  <a:off x="19422920" y="6079846"/>
                  <a:ext cx="82394" cy="92607"/>
                  <a:chOff x="19422920" y="6079846"/>
                  <a:chExt cx="82394" cy="92607"/>
                </a:xfrm>
              </p:grpSpPr>
              <p:sp>
                <p:nvSpPr>
                  <p:cNvPr id="2622" name="Google Shape;2622;p22"/>
                  <p:cNvSpPr/>
                  <p:nvPr/>
                </p:nvSpPr>
                <p:spPr>
                  <a:xfrm>
                    <a:off x="19476123" y="6082037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3" name="Google Shape;2623;p22"/>
                  <p:cNvSpPr/>
                  <p:nvPr/>
                </p:nvSpPr>
                <p:spPr>
                  <a:xfrm>
                    <a:off x="19422920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4" name="Google Shape;2624;p22"/>
                <p:cNvGrpSpPr/>
                <p:nvPr/>
              </p:nvGrpSpPr>
              <p:grpSpPr>
                <a:xfrm>
                  <a:off x="19987719" y="6079846"/>
                  <a:ext cx="82394" cy="92607"/>
                  <a:chOff x="19987719" y="6079846"/>
                  <a:chExt cx="82394" cy="92607"/>
                </a:xfrm>
              </p:grpSpPr>
              <p:sp>
                <p:nvSpPr>
                  <p:cNvPr id="2625" name="Google Shape;2625;p22"/>
                  <p:cNvSpPr/>
                  <p:nvPr/>
                </p:nvSpPr>
                <p:spPr>
                  <a:xfrm>
                    <a:off x="20040933" y="6082037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6" name="Google Shape;2626;p22"/>
                  <p:cNvSpPr/>
                  <p:nvPr/>
                </p:nvSpPr>
                <p:spPr>
                  <a:xfrm>
                    <a:off x="19987719" y="607984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4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7" name="Google Shape;2627;p22"/>
                <p:cNvGrpSpPr/>
                <p:nvPr/>
              </p:nvGrpSpPr>
              <p:grpSpPr>
                <a:xfrm>
                  <a:off x="20552431" y="6079803"/>
                  <a:ext cx="82478" cy="92629"/>
                  <a:chOff x="20552431" y="6079803"/>
                  <a:chExt cx="82478" cy="92629"/>
                </a:xfrm>
              </p:grpSpPr>
              <p:sp>
                <p:nvSpPr>
                  <p:cNvPr id="2628" name="Google Shape;2628;p22"/>
                  <p:cNvSpPr/>
                  <p:nvPr/>
                </p:nvSpPr>
                <p:spPr>
                  <a:xfrm>
                    <a:off x="20605736" y="6082037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9" name="Google Shape;2629;p22"/>
                  <p:cNvSpPr/>
                  <p:nvPr/>
                </p:nvSpPr>
                <p:spPr>
                  <a:xfrm>
                    <a:off x="20552431" y="6079803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2"/>
                        </a:cubicBezTo>
                        <a:cubicBezTo>
                          <a:pt x="-23805" y="35513"/>
                          <a:pt x="11846" y="108270"/>
                          <a:pt x="52759" y="89610"/>
                        </a:cubicBezTo>
                        <a:cubicBezTo>
                          <a:pt x="88054" y="73497"/>
                          <a:pt x="81870" y="39916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30" name="Google Shape;2630;p22"/>
              <p:cNvGrpSpPr/>
              <p:nvPr/>
            </p:nvGrpSpPr>
            <p:grpSpPr>
              <a:xfrm>
                <a:off x="16033980" y="6690943"/>
                <a:ext cx="4600930" cy="92651"/>
                <a:chOff x="16033980" y="6690943"/>
                <a:chExt cx="4600930" cy="92651"/>
              </a:xfrm>
            </p:grpSpPr>
            <p:grpSp>
              <p:nvGrpSpPr>
                <p:cNvPr id="2631" name="Google Shape;2631;p22"/>
                <p:cNvGrpSpPr/>
                <p:nvPr/>
              </p:nvGrpSpPr>
              <p:grpSpPr>
                <a:xfrm>
                  <a:off x="16033980" y="6690943"/>
                  <a:ext cx="82480" cy="92629"/>
                  <a:chOff x="16033980" y="6690943"/>
                  <a:chExt cx="82480" cy="92629"/>
                </a:xfrm>
              </p:grpSpPr>
              <p:sp>
                <p:nvSpPr>
                  <p:cNvPr id="2632" name="Google Shape;2632;p22"/>
                  <p:cNvSpPr/>
                  <p:nvPr/>
                </p:nvSpPr>
                <p:spPr>
                  <a:xfrm>
                    <a:off x="16087288" y="6693166"/>
                    <a:ext cx="46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8" extrusionOk="0">
                        <a:moveTo>
                          <a:pt x="47" y="49"/>
                        </a:moveTo>
                        <a:cubicBezTo>
                          <a:pt x="31" y="1"/>
                          <a:pt x="-50" y="-31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3" name="Google Shape;2633;p22"/>
                  <p:cNvSpPr/>
                  <p:nvPr/>
                </p:nvSpPr>
                <p:spPr>
                  <a:xfrm>
                    <a:off x="16033980" y="6690943"/>
                    <a:ext cx="82480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2"/>
                        </a:cubicBezTo>
                        <a:cubicBezTo>
                          <a:pt x="-23804" y="35513"/>
                          <a:pt x="11846" y="108271"/>
                          <a:pt x="52759" y="89610"/>
                        </a:cubicBezTo>
                        <a:cubicBezTo>
                          <a:pt x="88070" y="73481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34" name="Google Shape;2634;p22"/>
                <p:cNvGrpSpPr/>
                <p:nvPr/>
              </p:nvGrpSpPr>
              <p:grpSpPr>
                <a:xfrm>
                  <a:off x="16598880" y="6690987"/>
                  <a:ext cx="82394" cy="92607"/>
                  <a:chOff x="16598880" y="6690987"/>
                  <a:chExt cx="82394" cy="92607"/>
                </a:xfrm>
              </p:grpSpPr>
              <p:sp>
                <p:nvSpPr>
                  <p:cNvPr id="2635" name="Google Shape;2635;p22"/>
                  <p:cNvSpPr/>
                  <p:nvPr/>
                </p:nvSpPr>
                <p:spPr>
                  <a:xfrm>
                    <a:off x="16652094" y="6693166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6" name="Google Shape;2636;p22"/>
                  <p:cNvSpPr/>
                  <p:nvPr/>
                </p:nvSpPr>
                <p:spPr>
                  <a:xfrm>
                    <a:off x="16598880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37" name="Google Shape;2637;p22"/>
                <p:cNvGrpSpPr/>
                <p:nvPr/>
              </p:nvGrpSpPr>
              <p:grpSpPr>
                <a:xfrm>
                  <a:off x="17163694" y="6690987"/>
                  <a:ext cx="82394" cy="92607"/>
                  <a:chOff x="17163694" y="6690987"/>
                  <a:chExt cx="82394" cy="92607"/>
                </a:xfrm>
              </p:grpSpPr>
              <p:sp>
                <p:nvSpPr>
                  <p:cNvPr id="2638" name="Google Shape;2638;p22"/>
                  <p:cNvSpPr/>
                  <p:nvPr/>
                </p:nvSpPr>
                <p:spPr>
                  <a:xfrm>
                    <a:off x="17216902" y="6693166"/>
                    <a:ext cx="46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8" extrusionOk="0">
                        <a:moveTo>
                          <a:pt x="47" y="49"/>
                        </a:moveTo>
                        <a:cubicBezTo>
                          <a:pt x="31" y="1"/>
                          <a:pt x="-50" y="-31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9" name="Google Shape;2639;p22"/>
                  <p:cNvSpPr/>
                  <p:nvPr/>
                </p:nvSpPr>
                <p:spPr>
                  <a:xfrm>
                    <a:off x="17163694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40" name="Google Shape;2640;p22"/>
                <p:cNvGrpSpPr/>
                <p:nvPr/>
              </p:nvGrpSpPr>
              <p:grpSpPr>
                <a:xfrm>
                  <a:off x="17728492" y="6690987"/>
                  <a:ext cx="82394" cy="92607"/>
                  <a:chOff x="17728492" y="6690987"/>
                  <a:chExt cx="82394" cy="92607"/>
                </a:xfrm>
              </p:grpSpPr>
              <p:sp>
                <p:nvSpPr>
                  <p:cNvPr id="2641" name="Google Shape;2641;p22"/>
                  <p:cNvSpPr/>
                  <p:nvPr/>
                </p:nvSpPr>
                <p:spPr>
                  <a:xfrm>
                    <a:off x="17781706" y="6693166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2" name="Google Shape;2642;p22"/>
                  <p:cNvSpPr/>
                  <p:nvPr/>
                </p:nvSpPr>
                <p:spPr>
                  <a:xfrm>
                    <a:off x="17728492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43" name="Google Shape;2643;p22"/>
                <p:cNvGrpSpPr/>
                <p:nvPr/>
              </p:nvGrpSpPr>
              <p:grpSpPr>
                <a:xfrm>
                  <a:off x="18293306" y="6690987"/>
                  <a:ext cx="82394" cy="92607"/>
                  <a:chOff x="18293306" y="6690987"/>
                  <a:chExt cx="82394" cy="92607"/>
                </a:xfrm>
              </p:grpSpPr>
              <p:sp>
                <p:nvSpPr>
                  <p:cNvPr id="2644" name="Google Shape;2644;p22"/>
                  <p:cNvSpPr/>
                  <p:nvPr/>
                </p:nvSpPr>
                <p:spPr>
                  <a:xfrm>
                    <a:off x="18346509" y="6693166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5" name="Google Shape;2645;p22"/>
                  <p:cNvSpPr/>
                  <p:nvPr/>
                </p:nvSpPr>
                <p:spPr>
                  <a:xfrm>
                    <a:off x="18293306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46" name="Google Shape;2646;p22"/>
                <p:cNvGrpSpPr/>
                <p:nvPr/>
              </p:nvGrpSpPr>
              <p:grpSpPr>
                <a:xfrm>
                  <a:off x="18858105" y="6690987"/>
                  <a:ext cx="82394" cy="92607"/>
                  <a:chOff x="18858105" y="6690987"/>
                  <a:chExt cx="82394" cy="92607"/>
                </a:xfrm>
              </p:grpSpPr>
              <p:sp>
                <p:nvSpPr>
                  <p:cNvPr id="2647" name="Google Shape;2647;p22"/>
                  <p:cNvSpPr/>
                  <p:nvPr/>
                </p:nvSpPr>
                <p:spPr>
                  <a:xfrm>
                    <a:off x="18911320" y="6693166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8" name="Google Shape;2648;p22"/>
                  <p:cNvSpPr/>
                  <p:nvPr/>
                </p:nvSpPr>
                <p:spPr>
                  <a:xfrm>
                    <a:off x="18858105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49" name="Google Shape;2649;p22"/>
                <p:cNvGrpSpPr/>
                <p:nvPr/>
              </p:nvGrpSpPr>
              <p:grpSpPr>
                <a:xfrm>
                  <a:off x="19422920" y="6690987"/>
                  <a:ext cx="82394" cy="92607"/>
                  <a:chOff x="19422920" y="6690987"/>
                  <a:chExt cx="82394" cy="92607"/>
                </a:xfrm>
              </p:grpSpPr>
              <p:sp>
                <p:nvSpPr>
                  <p:cNvPr id="2650" name="Google Shape;2650;p22"/>
                  <p:cNvSpPr/>
                  <p:nvPr/>
                </p:nvSpPr>
                <p:spPr>
                  <a:xfrm>
                    <a:off x="19476123" y="6693166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1" name="Google Shape;2651;p22"/>
                  <p:cNvSpPr/>
                  <p:nvPr/>
                </p:nvSpPr>
                <p:spPr>
                  <a:xfrm>
                    <a:off x="19422920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52" name="Google Shape;2652;p22"/>
                <p:cNvGrpSpPr/>
                <p:nvPr/>
              </p:nvGrpSpPr>
              <p:grpSpPr>
                <a:xfrm>
                  <a:off x="19987719" y="6690987"/>
                  <a:ext cx="82394" cy="92607"/>
                  <a:chOff x="19987719" y="6690987"/>
                  <a:chExt cx="82394" cy="92607"/>
                </a:xfrm>
              </p:grpSpPr>
              <p:sp>
                <p:nvSpPr>
                  <p:cNvPr id="2653" name="Google Shape;2653;p22"/>
                  <p:cNvSpPr/>
                  <p:nvPr/>
                </p:nvSpPr>
                <p:spPr>
                  <a:xfrm>
                    <a:off x="20040933" y="6693166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4" name="Google Shape;2654;p22"/>
                  <p:cNvSpPr/>
                  <p:nvPr/>
                </p:nvSpPr>
                <p:spPr>
                  <a:xfrm>
                    <a:off x="19987719" y="6690987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55" name="Google Shape;2655;p22"/>
                <p:cNvGrpSpPr/>
                <p:nvPr/>
              </p:nvGrpSpPr>
              <p:grpSpPr>
                <a:xfrm>
                  <a:off x="20552431" y="6690943"/>
                  <a:ext cx="82478" cy="92629"/>
                  <a:chOff x="20552431" y="6690943"/>
                  <a:chExt cx="82478" cy="92629"/>
                </a:xfrm>
              </p:grpSpPr>
              <p:sp>
                <p:nvSpPr>
                  <p:cNvPr id="2656" name="Google Shape;2656;p22"/>
                  <p:cNvSpPr/>
                  <p:nvPr/>
                </p:nvSpPr>
                <p:spPr>
                  <a:xfrm>
                    <a:off x="20605736" y="6693166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7" name="Google Shape;2657;p22"/>
                  <p:cNvSpPr/>
                  <p:nvPr/>
                </p:nvSpPr>
                <p:spPr>
                  <a:xfrm>
                    <a:off x="20552431" y="6690943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2"/>
                        </a:cubicBezTo>
                        <a:cubicBezTo>
                          <a:pt x="-23805" y="35513"/>
                          <a:pt x="11846" y="108271"/>
                          <a:pt x="52759" y="89610"/>
                        </a:cubicBezTo>
                        <a:cubicBezTo>
                          <a:pt x="88054" y="73481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58" name="Google Shape;2658;p22"/>
              <p:cNvGrpSpPr/>
              <p:nvPr/>
            </p:nvGrpSpPr>
            <p:grpSpPr>
              <a:xfrm>
                <a:off x="16033980" y="7302068"/>
                <a:ext cx="4600930" cy="92650"/>
                <a:chOff x="16033980" y="7302068"/>
                <a:chExt cx="4600930" cy="92650"/>
              </a:xfrm>
            </p:grpSpPr>
            <p:grpSp>
              <p:nvGrpSpPr>
                <p:cNvPr id="2659" name="Google Shape;2659;p22"/>
                <p:cNvGrpSpPr/>
                <p:nvPr/>
              </p:nvGrpSpPr>
              <p:grpSpPr>
                <a:xfrm>
                  <a:off x="16033980" y="7302068"/>
                  <a:ext cx="82480" cy="92629"/>
                  <a:chOff x="16033980" y="7302068"/>
                  <a:chExt cx="82480" cy="92629"/>
                </a:xfrm>
              </p:grpSpPr>
              <p:sp>
                <p:nvSpPr>
                  <p:cNvPr id="2660" name="Google Shape;2660;p22"/>
                  <p:cNvSpPr/>
                  <p:nvPr/>
                </p:nvSpPr>
                <p:spPr>
                  <a:xfrm>
                    <a:off x="16087288" y="7304290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1" name="Google Shape;2661;p22"/>
                  <p:cNvSpPr/>
                  <p:nvPr/>
                </p:nvSpPr>
                <p:spPr>
                  <a:xfrm>
                    <a:off x="16033980" y="7302068"/>
                    <a:ext cx="82480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80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4" y="35513"/>
                          <a:pt x="11846" y="108271"/>
                          <a:pt x="52759" y="89610"/>
                        </a:cubicBezTo>
                        <a:cubicBezTo>
                          <a:pt x="88070" y="73481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62" name="Google Shape;2662;p22"/>
                <p:cNvGrpSpPr/>
                <p:nvPr/>
              </p:nvGrpSpPr>
              <p:grpSpPr>
                <a:xfrm>
                  <a:off x="16598880" y="7302111"/>
                  <a:ext cx="82394" cy="92607"/>
                  <a:chOff x="16598880" y="7302111"/>
                  <a:chExt cx="82394" cy="92607"/>
                </a:xfrm>
              </p:grpSpPr>
              <p:sp>
                <p:nvSpPr>
                  <p:cNvPr id="2663" name="Google Shape;2663;p22"/>
                  <p:cNvSpPr/>
                  <p:nvPr/>
                </p:nvSpPr>
                <p:spPr>
                  <a:xfrm>
                    <a:off x="16652094" y="7304290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4" name="Google Shape;2664;p22"/>
                  <p:cNvSpPr/>
                  <p:nvPr/>
                </p:nvSpPr>
                <p:spPr>
                  <a:xfrm>
                    <a:off x="16598880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65" name="Google Shape;2665;p22"/>
                <p:cNvGrpSpPr/>
                <p:nvPr/>
              </p:nvGrpSpPr>
              <p:grpSpPr>
                <a:xfrm>
                  <a:off x="17163694" y="7302111"/>
                  <a:ext cx="82394" cy="92607"/>
                  <a:chOff x="17163694" y="7302111"/>
                  <a:chExt cx="82394" cy="92607"/>
                </a:xfrm>
              </p:grpSpPr>
              <p:sp>
                <p:nvSpPr>
                  <p:cNvPr id="2666" name="Google Shape;2666;p22"/>
                  <p:cNvSpPr/>
                  <p:nvPr/>
                </p:nvSpPr>
                <p:spPr>
                  <a:xfrm>
                    <a:off x="17216902" y="7304290"/>
                    <a:ext cx="46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9" extrusionOk="0">
                        <a:moveTo>
                          <a:pt x="47" y="49"/>
                        </a:moveTo>
                        <a:cubicBezTo>
                          <a:pt x="31" y="1"/>
                          <a:pt x="-50" y="-32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7" name="Google Shape;2667;p22"/>
                  <p:cNvSpPr/>
                  <p:nvPr/>
                </p:nvSpPr>
                <p:spPr>
                  <a:xfrm>
                    <a:off x="17163694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68" name="Google Shape;2668;p22"/>
                <p:cNvGrpSpPr/>
                <p:nvPr/>
              </p:nvGrpSpPr>
              <p:grpSpPr>
                <a:xfrm>
                  <a:off x="17728492" y="7302111"/>
                  <a:ext cx="82394" cy="92607"/>
                  <a:chOff x="17728492" y="7302111"/>
                  <a:chExt cx="82394" cy="92607"/>
                </a:xfrm>
              </p:grpSpPr>
              <p:sp>
                <p:nvSpPr>
                  <p:cNvPr id="2669" name="Google Shape;2669;p22"/>
                  <p:cNvSpPr/>
                  <p:nvPr/>
                </p:nvSpPr>
                <p:spPr>
                  <a:xfrm>
                    <a:off x="17781706" y="7304290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0" name="Google Shape;2670;p22"/>
                  <p:cNvSpPr/>
                  <p:nvPr/>
                </p:nvSpPr>
                <p:spPr>
                  <a:xfrm>
                    <a:off x="17728492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1" name="Google Shape;2671;p22"/>
                <p:cNvGrpSpPr/>
                <p:nvPr/>
              </p:nvGrpSpPr>
              <p:grpSpPr>
                <a:xfrm>
                  <a:off x="18293306" y="7302111"/>
                  <a:ext cx="82394" cy="92607"/>
                  <a:chOff x="18293306" y="7302111"/>
                  <a:chExt cx="82394" cy="92607"/>
                </a:xfrm>
              </p:grpSpPr>
              <p:sp>
                <p:nvSpPr>
                  <p:cNvPr id="2672" name="Google Shape;2672;p22"/>
                  <p:cNvSpPr/>
                  <p:nvPr/>
                </p:nvSpPr>
                <p:spPr>
                  <a:xfrm>
                    <a:off x="18346509" y="7304290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3" name="Google Shape;2673;p22"/>
                  <p:cNvSpPr/>
                  <p:nvPr/>
                </p:nvSpPr>
                <p:spPr>
                  <a:xfrm>
                    <a:off x="18293306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7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4" name="Google Shape;2674;p22"/>
                <p:cNvGrpSpPr/>
                <p:nvPr/>
              </p:nvGrpSpPr>
              <p:grpSpPr>
                <a:xfrm>
                  <a:off x="18858105" y="7302111"/>
                  <a:ext cx="82394" cy="92607"/>
                  <a:chOff x="18858105" y="7302111"/>
                  <a:chExt cx="82394" cy="92607"/>
                </a:xfrm>
              </p:grpSpPr>
              <p:sp>
                <p:nvSpPr>
                  <p:cNvPr id="2675" name="Google Shape;2675;p22"/>
                  <p:cNvSpPr/>
                  <p:nvPr/>
                </p:nvSpPr>
                <p:spPr>
                  <a:xfrm>
                    <a:off x="18911320" y="7304290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6" name="Google Shape;2676;p22"/>
                  <p:cNvSpPr/>
                  <p:nvPr/>
                </p:nvSpPr>
                <p:spPr>
                  <a:xfrm>
                    <a:off x="18858105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7" name="Google Shape;2677;p22"/>
                <p:cNvGrpSpPr/>
                <p:nvPr/>
              </p:nvGrpSpPr>
              <p:grpSpPr>
                <a:xfrm>
                  <a:off x="19422920" y="7302111"/>
                  <a:ext cx="82394" cy="92607"/>
                  <a:chOff x="19422920" y="7302111"/>
                  <a:chExt cx="82394" cy="92607"/>
                </a:xfrm>
              </p:grpSpPr>
              <p:sp>
                <p:nvSpPr>
                  <p:cNvPr id="2678" name="Google Shape;2678;p22"/>
                  <p:cNvSpPr/>
                  <p:nvPr/>
                </p:nvSpPr>
                <p:spPr>
                  <a:xfrm>
                    <a:off x="19476123" y="7304290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9" name="Google Shape;2679;p22"/>
                  <p:cNvSpPr/>
                  <p:nvPr/>
                </p:nvSpPr>
                <p:spPr>
                  <a:xfrm>
                    <a:off x="19422920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80" name="Google Shape;2680;p22"/>
                <p:cNvGrpSpPr/>
                <p:nvPr/>
              </p:nvGrpSpPr>
              <p:grpSpPr>
                <a:xfrm>
                  <a:off x="19987719" y="7302111"/>
                  <a:ext cx="82394" cy="92607"/>
                  <a:chOff x="19987719" y="7302111"/>
                  <a:chExt cx="82394" cy="92607"/>
                </a:xfrm>
              </p:grpSpPr>
              <p:sp>
                <p:nvSpPr>
                  <p:cNvPr id="2681" name="Google Shape;2681;p22"/>
                  <p:cNvSpPr/>
                  <p:nvPr/>
                </p:nvSpPr>
                <p:spPr>
                  <a:xfrm>
                    <a:off x="20040933" y="7304290"/>
                    <a:ext cx="39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9" extrusionOk="0">
                        <a:moveTo>
                          <a:pt x="40" y="49"/>
                        </a:moveTo>
                        <a:cubicBezTo>
                          <a:pt x="24" y="1"/>
                          <a:pt x="-41" y="-32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2" name="Google Shape;2682;p22"/>
                  <p:cNvSpPr/>
                  <p:nvPr/>
                </p:nvSpPr>
                <p:spPr>
                  <a:xfrm>
                    <a:off x="19987719" y="7302111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598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83" name="Google Shape;2683;p22"/>
                <p:cNvGrpSpPr/>
                <p:nvPr/>
              </p:nvGrpSpPr>
              <p:grpSpPr>
                <a:xfrm>
                  <a:off x="20552431" y="7302068"/>
                  <a:ext cx="82478" cy="92629"/>
                  <a:chOff x="20552431" y="7302068"/>
                  <a:chExt cx="82478" cy="92629"/>
                </a:xfrm>
              </p:grpSpPr>
              <p:sp>
                <p:nvSpPr>
                  <p:cNvPr id="2684" name="Google Shape;2684;p22"/>
                  <p:cNvSpPr/>
                  <p:nvPr/>
                </p:nvSpPr>
                <p:spPr>
                  <a:xfrm>
                    <a:off x="20605736" y="7304290"/>
                    <a:ext cx="35" cy="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9" extrusionOk="0">
                        <a:moveTo>
                          <a:pt x="36" y="49"/>
                        </a:moveTo>
                        <a:cubicBezTo>
                          <a:pt x="36" y="1"/>
                          <a:pt x="-45" y="-32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5" name="Google Shape;2685;p22"/>
                  <p:cNvSpPr/>
                  <p:nvPr/>
                </p:nvSpPr>
                <p:spPr>
                  <a:xfrm>
                    <a:off x="20552431" y="7302068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1"/>
                        </a:cubicBezTo>
                        <a:cubicBezTo>
                          <a:pt x="-23805" y="35513"/>
                          <a:pt x="11846" y="108271"/>
                          <a:pt x="52759" y="89610"/>
                        </a:cubicBezTo>
                        <a:cubicBezTo>
                          <a:pt x="88054" y="73481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86" name="Google Shape;2686;p22"/>
              <p:cNvGrpSpPr/>
              <p:nvPr/>
            </p:nvGrpSpPr>
            <p:grpSpPr>
              <a:xfrm>
                <a:off x="16598880" y="7913192"/>
                <a:ext cx="4036030" cy="92651"/>
                <a:chOff x="16598880" y="7913192"/>
                <a:chExt cx="4036030" cy="92651"/>
              </a:xfrm>
            </p:grpSpPr>
            <p:grpSp>
              <p:nvGrpSpPr>
                <p:cNvPr id="2687" name="Google Shape;2687;p22"/>
                <p:cNvGrpSpPr/>
                <p:nvPr/>
              </p:nvGrpSpPr>
              <p:grpSpPr>
                <a:xfrm>
                  <a:off x="16598880" y="7913236"/>
                  <a:ext cx="82394" cy="92607"/>
                  <a:chOff x="16598880" y="7913236"/>
                  <a:chExt cx="82394" cy="92607"/>
                </a:xfrm>
              </p:grpSpPr>
              <p:sp>
                <p:nvSpPr>
                  <p:cNvPr id="2688" name="Google Shape;2688;p22"/>
                  <p:cNvSpPr/>
                  <p:nvPr/>
                </p:nvSpPr>
                <p:spPr>
                  <a:xfrm>
                    <a:off x="16652094" y="7915414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9" name="Google Shape;2689;p22"/>
                  <p:cNvSpPr/>
                  <p:nvPr/>
                </p:nvSpPr>
                <p:spPr>
                  <a:xfrm>
                    <a:off x="16598880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0" name="Google Shape;2690;p22"/>
                <p:cNvGrpSpPr/>
                <p:nvPr/>
              </p:nvGrpSpPr>
              <p:grpSpPr>
                <a:xfrm>
                  <a:off x="17163694" y="7913236"/>
                  <a:ext cx="82394" cy="92607"/>
                  <a:chOff x="17163694" y="7913236"/>
                  <a:chExt cx="82394" cy="92607"/>
                </a:xfrm>
              </p:grpSpPr>
              <p:sp>
                <p:nvSpPr>
                  <p:cNvPr id="2691" name="Google Shape;2691;p22"/>
                  <p:cNvSpPr/>
                  <p:nvPr/>
                </p:nvSpPr>
                <p:spPr>
                  <a:xfrm>
                    <a:off x="17216902" y="7915414"/>
                    <a:ext cx="46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48" extrusionOk="0">
                        <a:moveTo>
                          <a:pt x="47" y="49"/>
                        </a:moveTo>
                        <a:cubicBezTo>
                          <a:pt x="31" y="1"/>
                          <a:pt x="-50" y="-31"/>
                          <a:pt x="47" y="49"/>
                        </a:cubicBezTo>
                        <a:lnTo>
                          <a:pt x="47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2" name="Google Shape;2692;p22"/>
                  <p:cNvSpPr/>
                  <p:nvPr/>
                </p:nvSpPr>
                <p:spPr>
                  <a:xfrm>
                    <a:off x="17163694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3" name="Google Shape;2693;p22"/>
                <p:cNvGrpSpPr/>
                <p:nvPr/>
              </p:nvGrpSpPr>
              <p:grpSpPr>
                <a:xfrm>
                  <a:off x="17728492" y="7913236"/>
                  <a:ext cx="82394" cy="92607"/>
                  <a:chOff x="17728492" y="7913236"/>
                  <a:chExt cx="82394" cy="92607"/>
                </a:xfrm>
              </p:grpSpPr>
              <p:sp>
                <p:nvSpPr>
                  <p:cNvPr id="2694" name="Google Shape;2694;p22"/>
                  <p:cNvSpPr/>
                  <p:nvPr/>
                </p:nvSpPr>
                <p:spPr>
                  <a:xfrm>
                    <a:off x="17781706" y="7915414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5" name="Google Shape;2695;p22"/>
                  <p:cNvSpPr/>
                  <p:nvPr/>
                </p:nvSpPr>
                <p:spPr>
                  <a:xfrm>
                    <a:off x="17728492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6" name="Google Shape;2696;p22"/>
                <p:cNvGrpSpPr/>
                <p:nvPr/>
              </p:nvGrpSpPr>
              <p:grpSpPr>
                <a:xfrm>
                  <a:off x="18293306" y="7913236"/>
                  <a:ext cx="82394" cy="92607"/>
                  <a:chOff x="18293306" y="7913236"/>
                  <a:chExt cx="82394" cy="92607"/>
                </a:xfrm>
              </p:grpSpPr>
              <p:sp>
                <p:nvSpPr>
                  <p:cNvPr id="2697" name="Google Shape;2697;p22"/>
                  <p:cNvSpPr/>
                  <p:nvPr/>
                </p:nvSpPr>
                <p:spPr>
                  <a:xfrm>
                    <a:off x="18346509" y="7915414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8" name="Google Shape;2698;p22"/>
                  <p:cNvSpPr/>
                  <p:nvPr/>
                </p:nvSpPr>
                <p:spPr>
                  <a:xfrm>
                    <a:off x="18293306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7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9" name="Google Shape;2699;p22"/>
                <p:cNvGrpSpPr/>
                <p:nvPr/>
              </p:nvGrpSpPr>
              <p:grpSpPr>
                <a:xfrm>
                  <a:off x="18858105" y="7913236"/>
                  <a:ext cx="82394" cy="92607"/>
                  <a:chOff x="18858105" y="7913236"/>
                  <a:chExt cx="82394" cy="92607"/>
                </a:xfrm>
              </p:grpSpPr>
              <p:sp>
                <p:nvSpPr>
                  <p:cNvPr id="2700" name="Google Shape;2700;p22"/>
                  <p:cNvSpPr/>
                  <p:nvPr/>
                </p:nvSpPr>
                <p:spPr>
                  <a:xfrm>
                    <a:off x="18911320" y="7915414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1" name="Google Shape;2701;p22"/>
                  <p:cNvSpPr/>
                  <p:nvPr/>
                </p:nvSpPr>
                <p:spPr>
                  <a:xfrm>
                    <a:off x="18858105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1" y="-4046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2" name="Google Shape;2702;p22"/>
                <p:cNvGrpSpPr/>
                <p:nvPr/>
              </p:nvGrpSpPr>
              <p:grpSpPr>
                <a:xfrm>
                  <a:off x="19422920" y="7913236"/>
                  <a:ext cx="82394" cy="92607"/>
                  <a:chOff x="19422920" y="7913236"/>
                  <a:chExt cx="82394" cy="92607"/>
                </a:xfrm>
              </p:grpSpPr>
              <p:sp>
                <p:nvSpPr>
                  <p:cNvPr id="2703" name="Google Shape;2703;p22"/>
                  <p:cNvSpPr/>
                  <p:nvPr/>
                </p:nvSpPr>
                <p:spPr>
                  <a:xfrm>
                    <a:off x="19476123" y="7915414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4" name="Google Shape;2704;p22"/>
                  <p:cNvSpPr/>
                  <p:nvPr/>
                </p:nvSpPr>
                <p:spPr>
                  <a:xfrm>
                    <a:off x="19422920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5" name="Google Shape;2705;p22"/>
                <p:cNvGrpSpPr/>
                <p:nvPr/>
              </p:nvGrpSpPr>
              <p:grpSpPr>
                <a:xfrm>
                  <a:off x="19987719" y="7913236"/>
                  <a:ext cx="82394" cy="92607"/>
                  <a:chOff x="19987719" y="7913236"/>
                  <a:chExt cx="82394" cy="92607"/>
                </a:xfrm>
              </p:grpSpPr>
              <p:sp>
                <p:nvSpPr>
                  <p:cNvPr id="2706" name="Google Shape;2706;p22"/>
                  <p:cNvSpPr/>
                  <p:nvPr/>
                </p:nvSpPr>
                <p:spPr>
                  <a:xfrm>
                    <a:off x="20040933" y="7915414"/>
                    <a:ext cx="39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48" extrusionOk="0">
                        <a:moveTo>
                          <a:pt x="40" y="49"/>
                        </a:moveTo>
                        <a:cubicBezTo>
                          <a:pt x="24" y="1"/>
                          <a:pt x="-41" y="-31"/>
                          <a:pt x="40" y="49"/>
                        </a:cubicBezTo>
                        <a:lnTo>
                          <a:pt x="40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7" name="Google Shape;2707;p22"/>
                  <p:cNvSpPr/>
                  <p:nvPr/>
                </p:nvSpPr>
                <p:spPr>
                  <a:xfrm>
                    <a:off x="19987719" y="7913236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9"/>
                        </a:moveTo>
                        <a:cubicBezTo>
                          <a:pt x="78765" y="3051"/>
                          <a:pt x="39530" y="-4046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8"/>
                        </a:cubicBezTo>
                        <a:cubicBezTo>
                          <a:pt x="-23567" y="35243"/>
                          <a:pt x="11518" y="108340"/>
                          <a:pt x="52657" y="89566"/>
                        </a:cubicBezTo>
                        <a:cubicBezTo>
                          <a:pt x="87936" y="73453"/>
                          <a:pt x="81817" y="40614"/>
                          <a:pt x="82220" y="455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8" name="Google Shape;2708;p22"/>
                <p:cNvGrpSpPr/>
                <p:nvPr/>
              </p:nvGrpSpPr>
              <p:grpSpPr>
                <a:xfrm>
                  <a:off x="20552431" y="7913192"/>
                  <a:ext cx="82478" cy="92629"/>
                  <a:chOff x="20552431" y="7913192"/>
                  <a:chExt cx="82478" cy="92629"/>
                </a:xfrm>
              </p:grpSpPr>
              <p:sp>
                <p:nvSpPr>
                  <p:cNvPr id="2709" name="Google Shape;2709;p22"/>
                  <p:cNvSpPr/>
                  <p:nvPr/>
                </p:nvSpPr>
                <p:spPr>
                  <a:xfrm>
                    <a:off x="20605736" y="7915414"/>
                    <a:ext cx="35" cy="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48" extrusionOk="0">
                        <a:moveTo>
                          <a:pt x="36" y="49"/>
                        </a:moveTo>
                        <a:cubicBezTo>
                          <a:pt x="36" y="1"/>
                          <a:pt x="-45" y="-31"/>
                          <a:pt x="36" y="49"/>
                        </a:cubicBezTo>
                        <a:lnTo>
                          <a:pt x="36" y="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0" name="Google Shape;2710;p22"/>
                  <p:cNvSpPr/>
                  <p:nvPr/>
                </p:nvSpPr>
                <p:spPr>
                  <a:xfrm>
                    <a:off x="20552431" y="7913192"/>
                    <a:ext cx="82478" cy="9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78" h="92629" extrusionOk="0">
                        <a:moveTo>
                          <a:pt x="82322" y="45642"/>
                        </a:moveTo>
                        <a:cubicBezTo>
                          <a:pt x="78738" y="3078"/>
                          <a:pt x="39746" y="-3938"/>
                          <a:pt x="56973" y="4320"/>
                        </a:cubicBezTo>
                        <a:cubicBezTo>
                          <a:pt x="44089" y="-2180"/>
                          <a:pt x="31511" y="-1196"/>
                          <a:pt x="20258" y="6272"/>
                        </a:cubicBezTo>
                        <a:cubicBezTo>
                          <a:pt x="-23805" y="35513"/>
                          <a:pt x="11846" y="108271"/>
                          <a:pt x="52759" y="89610"/>
                        </a:cubicBezTo>
                        <a:cubicBezTo>
                          <a:pt x="88054" y="73497"/>
                          <a:pt x="81870" y="39900"/>
                          <a:pt x="82322" y="456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711" name="Google Shape;2711;p22"/>
              <p:cNvGrpSpPr/>
              <p:nvPr/>
            </p:nvGrpSpPr>
            <p:grpSpPr>
              <a:xfrm>
                <a:off x="17163694" y="8524333"/>
                <a:ext cx="3471211" cy="92634"/>
                <a:chOff x="17163694" y="8524333"/>
                <a:chExt cx="3471211" cy="92634"/>
              </a:xfrm>
            </p:grpSpPr>
            <p:grpSp>
              <p:nvGrpSpPr>
                <p:cNvPr id="2712" name="Google Shape;2712;p22"/>
                <p:cNvGrpSpPr/>
                <p:nvPr/>
              </p:nvGrpSpPr>
              <p:grpSpPr>
                <a:xfrm>
                  <a:off x="17163694" y="8524360"/>
                  <a:ext cx="82394" cy="92607"/>
                  <a:chOff x="17163694" y="8524360"/>
                  <a:chExt cx="82394" cy="92607"/>
                </a:xfrm>
              </p:grpSpPr>
              <p:sp>
                <p:nvSpPr>
                  <p:cNvPr id="2713" name="Google Shape;2713;p22"/>
                  <p:cNvSpPr/>
                  <p:nvPr/>
                </p:nvSpPr>
                <p:spPr>
                  <a:xfrm>
                    <a:off x="17216902" y="8526551"/>
                    <a:ext cx="46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" h="37" extrusionOk="0">
                        <a:moveTo>
                          <a:pt x="47" y="37"/>
                        </a:moveTo>
                        <a:cubicBezTo>
                          <a:pt x="31" y="5"/>
                          <a:pt x="-50" y="-27"/>
                          <a:pt x="47" y="37"/>
                        </a:cubicBezTo>
                        <a:lnTo>
                          <a:pt x="47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4" name="Google Shape;2714;p22"/>
                  <p:cNvSpPr/>
                  <p:nvPr/>
                </p:nvSpPr>
                <p:spPr>
                  <a:xfrm>
                    <a:off x="17163694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15" name="Google Shape;2715;p22"/>
                <p:cNvGrpSpPr/>
                <p:nvPr/>
              </p:nvGrpSpPr>
              <p:grpSpPr>
                <a:xfrm>
                  <a:off x="17728492" y="8524360"/>
                  <a:ext cx="82394" cy="92607"/>
                  <a:chOff x="17728492" y="8524360"/>
                  <a:chExt cx="82394" cy="92607"/>
                </a:xfrm>
              </p:grpSpPr>
              <p:sp>
                <p:nvSpPr>
                  <p:cNvPr id="2716" name="Google Shape;2716;p22"/>
                  <p:cNvSpPr/>
                  <p:nvPr/>
                </p:nvSpPr>
                <p:spPr>
                  <a:xfrm>
                    <a:off x="17781706" y="8526551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7" name="Google Shape;2717;p22"/>
                  <p:cNvSpPr/>
                  <p:nvPr/>
                </p:nvSpPr>
                <p:spPr>
                  <a:xfrm>
                    <a:off x="17728492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18" name="Google Shape;2718;p22"/>
                <p:cNvGrpSpPr/>
                <p:nvPr/>
              </p:nvGrpSpPr>
              <p:grpSpPr>
                <a:xfrm>
                  <a:off x="18293306" y="8524360"/>
                  <a:ext cx="82394" cy="92607"/>
                  <a:chOff x="18293306" y="8524360"/>
                  <a:chExt cx="82394" cy="92607"/>
                </a:xfrm>
              </p:grpSpPr>
              <p:sp>
                <p:nvSpPr>
                  <p:cNvPr id="2719" name="Google Shape;2719;p22"/>
                  <p:cNvSpPr/>
                  <p:nvPr/>
                </p:nvSpPr>
                <p:spPr>
                  <a:xfrm>
                    <a:off x="18346509" y="8526551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0" name="Google Shape;2720;p22"/>
                  <p:cNvSpPr/>
                  <p:nvPr/>
                </p:nvSpPr>
                <p:spPr>
                  <a:xfrm>
                    <a:off x="18293306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9" y="-2337"/>
                          <a:pt x="30990" y="-966"/>
                          <a:pt x="20156" y="6227"/>
                        </a:cubicBezTo>
                        <a:cubicBezTo>
                          <a:pt x="-23567" y="35244"/>
                          <a:pt x="11517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1" name="Google Shape;2721;p22"/>
                <p:cNvGrpSpPr/>
                <p:nvPr/>
              </p:nvGrpSpPr>
              <p:grpSpPr>
                <a:xfrm>
                  <a:off x="18858105" y="8524360"/>
                  <a:ext cx="82394" cy="92607"/>
                  <a:chOff x="18858105" y="8524360"/>
                  <a:chExt cx="82394" cy="92607"/>
                </a:xfrm>
              </p:grpSpPr>
              <p:sp>
                <p:nvSpPr>
                  <p:cNvPr id="2722" name="Google Shape;2722;p22"/>
                  <p:cNvSpPr/>
                  <p:nvPr/>
                </p:nvSpPr>
                <p:spPr>
                  <a:xfrm>
                    <a:off x="18911320" y="8526551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3" name="Google Shape;2723;p22"/>
                  <p:cNvSpPr/>
                  <p:nvPr/>
                </p:nvSpPr>
                <p:spPr>
                  <a:xfrm>
                    <a:off x="18858105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1" y="-4047"/>
                          <a:pt x="56871" y="4276"/>
                        </a:cubicBezTo>
                        <a:cubicBezTo>
                          <a:pt x="43728" y="-2337"/>
                          <a:pt x="30990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4" name="Google Shape;2724;p22"/>
                <p:cNvGrpSpPr/>
                <p:nvPr/>
              </p:nvGrpSpPr>
              <p:grpSpPr>
                <a:xfrm>
                  <a:off x="19422920" y="8524360"/>
                  <a:ext cx="82394" cy="92607"/>
                  <a:chOff x="19422920" y="8524360"/>
                  <a:chExt cx="82394" cy="92607"/>
                </a:xfrm>
              </p:grpSpPr>
              <p:sp>
                <p:nvSpPr>
                  <p:cNvPr id="2725" name="Google Shape;2725;p22"/>
                  <p:cNvSpPr/>
                  <p:nvPr/>
                </p:nvSpPr>
                <p:spPr>
                  <a:xfrm>
                    <a:off x="19476123" y="8526551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6" name="Google Shape;2726;p22"/>
                  <p:cNvSpPr/>
                  <p:nvPr/>
                </p:nvSpPr>
                <p:spPr>
                  <a:xfrm>
                    <a:off x="19422920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9" y="-2337"/>
                          <a:pt x="30989" y="-966"/>
                          <a:pt x="20155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7" name="Google Shape;2727;p22"/>
                <p:cNvGrpSpPr/>
                <p:nvPr/>
              </p:nvGrpSpPr>
              <p:grpSpPr>
                <a:xfrm>
                  <a:off x="19987719" y="8524360"/>
                  <a:ext cx="82394" cy="92607"/>
                  <a:chOff x="19987719" y="8524360"/>
                  <a:chExt cx="82394" cy="92607"/>
                </a:xfrm>
              </p:grpSpPr>
              <p:sp>
                <p:nvSpPr>
                  <p:cNvPr id="2728" name="Google Shape;2728;p22"/>
                  <p:cNvSpPr/>
                  <p:nvPr/>
                </p:nvSpPr>
                <p:spPr>
                  <a:xfrm>
                    <a:off x="20040933" y="8526551"/>
                    <a:ext cx="39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37" extrusionOk="0">
                        <a:moveTo>
                          <a:pt x="40" y="37"/>
                        </a:moveTo>
                        <a:cubicBezTo>
                          <a:pt x="24" y="5"/>
                          <a:pt x="-41" y="-27"/>
                          <a:pt x="40" y="37"/>
                        </a:cubicBezTo>
                        <a:lnTo>
                          <a:pt x="40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9" name="Google Shape;2729;p22"/>
                  <p:cNvSpPr/>
                  <p:nvPr/>
                </p:nvSpPr>
                <p:spPr>
                  <a:xfrm>
                    <a:off x="19987719" y="8524360"/>
                    <a:ext cx="82394" cy="9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394" h="92607" extrusionOk="0">
                        <a:moveTo>
                          <a:pt x="82220" y="45598"/>
                        </a:moveTo>
                        <a:cubicBezTo>
                          <a:pt x="78765" y="3050"/>
                          <a:pt x="39530" y="-4047"/>
                          <a:pt x="56871" y="4276"/>
                        </a:cubicBezTo>
                        <a:cubicBezTo>
                          <a:pt x="43728" y="-2337"/>
                          <a:pt x="30989" y="-966"/>
                          <a:pt x="20156" y="6227"/>
                        </a:cubicBezTo>
                        <a:cubicBezTo>
                          <a:pt x="-23567" y="35244"/>
                          <a:pt x="11518" y="108340"/>
                          <a:pt x="52657" y="89566"/>
                        </a:cubicBezTo>
                        <a:cubicBezTo>
                          <a:pt x="87936" y="73469"/>
                          <a:pt x="81817" y="40615"/>
                          <a:pt x="82220" y="455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30" name="Google Shape;2730;p22"/>
                <p:cNvGrpSpPr/>
                <p:nvPr/>
              </p:nvGrpSpPr>
              <p:grpSpPr>
                <a:xfrm>
                  <a:off x="20552484" y="8524333"/>
                  <a:ext cx="82420" cy="92594"/>
                  <a:chOff x="20552484" y="8524333"/>
                  <a:chExt cx="82420" cy="92594"/>
                </a:xfrm>
              </p:grpSpPr>
              <p:sp>
                <p:nvSpPr>
                  <p:cNvPr id="2731" name="Google Shape;2731;p22"/>
                  <p:cNvSpPr/>
                  <p:nvPr/>
                </p:nvSpPr>
                <p:spPr>
                  <a:xfrm>
                    <a:off x="20605736" y="8526551"/>
                    <a:ext cx="35" cy="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" h="37" extrusionOk="0">
                        <a:moveTo>
                          <a:pt x="36" y="37"/>
                        </a:moveTo>
                        <a:cubicBezTo>
                          <a:pt x="36" y="5"/>
                          <a:pt x="-45" y="-27"/>
                          <a:pt x="36" y="37"/>
                        </a:cubicBezTo>
                        <a:lnTo>
                          <a:pt x="36" y="3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2" name="Google Shape;2732;p22"/>
                  <p:cNvSpPr/>
                  <p:nvPr/>
                </p:nvSpPr>
                <p:spPr>
                  <a:xfrm>
                    <a:off x="20552484" y="8524333"/>
                    <a:ext cx="82420" cy="9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20" h="92594" extrusionOk="0">
                        <a:moveTo>
                          <a:pt x="82268" y="45626"/>
                        </a:moveTo>
                        <a:cubicBezTo>
                          <a:pt x="78683" y="3062"/>
                          <a:pt x="39692" y="-3954"/>
                          <a:pt x="56919" y="4304"/>
                        </a:cubicBezTo>
                        <a:cubicBezTo>
                          <a:pt x="44035" y="-2196"/>
                          <a:pt x="31490" y="-1164"/>
                          <a:pt x="20204" y="6255"/>
                        </a:cubicBezTo>
                        <a:cubicBezTo>
                          <a:pt x="-23713" y="35691"/>
                          <a:pt x="11743" y="108158"/>
                          <a:pt x="52705" y="89594"/>
                        </a:cubicBezTo>
                        <a:cubicBezTo>
                          <a:pt x="87968" y="73384"/>
                          <a:pt x="81816" y="39900"/>
                          <a:pt x="82268" y="4562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2733" name="Google Shape;2733;p22"/>
            <p:cNvSpPr/>
            <p:nvPr/>
          </p:nvSpPr>
          <p:spPr>
            <a:xfrm>
              <a:off x="15638642" y="7514950"/>
              <a:ext cx="1480268" cy="1716632"/>
            </a:xfrm>
            <a:custGeom>
              <a:avLst/>
              <a:gdLst/>
              <a:ahLst/>
              <a:cxnLst/>
              <a:rect l="l" t="t" r="r" b="b"/>
              <a:pathLst>
                <a:path w="1480268" h="1716632" extrusionOk="0">
                  <a:moveTo>
                    <a:pt x="1004224" y="1372393"/>
                  </a:moveTo>
                  <a:cubicBezTo>
                    <a:pt x="1103505" y="1468457"/>
                    <a:pt x="1211570" y="1555102"/>
                    <a:pt x="1327465" y="1630327"/>
                  </a:cubicBezTo>
                  <a:cubicBezTo>
                    <a:pt x="1386639" y="1668746"/>
                    <a:pt x="1443424" y="1702713"/>
                    <a:pt x="1480269" y="1716633"/>
                  </a:cubicBezTo>
                  <a:cubicBezTo>
                    <a:pt x="1357189" y="1584102"/>
                    <a:pt x="1319036" y="1386361"/>
                    <a:pt x="1259168" y="1206717"/>
                  </a:cubicBezTo>
                  <a:cubicBezTo>
                    <a:pt x="1185591" y="983993"/>
                    <a:pt x="1238178" y="770849"/>
                    <a:pt x="1174240" y="757688"/>
                  </a:cubicBezTo>
                  <a:cubicBezTo>
                    <a:pt x="654779" y="651479"/>
                    <a:pt x="240057" y="450916"/>
                    <a:pt x="0" y="0"/>
                  </a:cubicBezTo>
                  <a:cubicBezTo>
                    <a:pt x="13288" y="54210"/>
                    <a:pt x="33244" y="116838"/>
                    <a:pt x="59401" y="184967"/>
                  </a:cubicBezTo>
                  <a:cubicBezTo>
                    <a:pt x="170952" y="475529"/>
                    <a:pt x="347362" y="736866"/>
                    <a:pt x="571144" y="95336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34" name="Google Shape;2734;p22"/>
          <p:cNvPicPr preferRelativeResize="0"/>
          <p:nvPr/>
        </p:nvPicPr>
        <p:blipFill rotWithShape="1">
          <a:blip r:embed="rId3">
            <a:alphaModFix/>
          </a:blip>
          <a:srcRect l="16191" t="4466" b="27031"/>
          <a:stretch/>
        </p:blipFill>
        <p:spPr>
          <a:xfrm>
            <a:off x="814422" y="2230045"/>
            <a:ext cx="1289060" cy="15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22"/>
          <p:cNvPicPr preferRelativeResize="0"/>
          <p:nvPr/>
        </p:nvPicPr>
        <p:blipFill rotWithShape="1">
          <a:blip r:embed="rId4">
            <a:alphaModFix/>
          </a:blip>
          <a:srcRect l="48401" t="5374" r="19309" b="35243"/>
          <a:stretch/>
        </p:blipFill>
        <p:spPr>
          <a:xfrm>
            <a:off x="2580559" y="2230045"/>
            <a:ext cx="1289061" cy="15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22"/>
          <p:cNvPicPr preferRelativeResize="0"/>
          <p:nvPr/>
        </p:nvPicPr>
        <p:blipFill rotWithShape="1">
          <a:blip r:embed="rId5">
            <a:alphaModFix/>
          </a:blip>
          <a:srcRect l="42563" t="29378" r="6742" b="29184"/>
          <a:stretch/>
        </p:blipFill>
        <p:spPr>
          <a:xfrm>
            <a:off x="4311977" y="2230045"/>
            <a:ext cx="1289060" cy="15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22"/>
          <p:cNvPicPr preferRelativeResize="0"/>
          <p:nvPr/>
        </p:nvPicPr>
        <p:blipFill rotWithShape="1">
          <a:blip r:embed="rId6">
            <a:alphaModFix/>
          </a:blip>
          <a:srcRect l="28817" t="27647" r="25564" b="35042"/>
          <a:stretch/>
        </p:blipFill>
        <p:spPr>
          <a:xfrm>
            <a:off x="6112832" y="2230045"/>
            <a:ext cx="1289058" cy="1580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8" name="Google Shape;2738;p22"/>
          <p:cNvGrpSpPr/>
          <p:nvPr/>
        </p:nvGrpSpPr>
        <p:grpSpPr>
          <a:xfrm>
            <a:off x="814422" y="486897"/>
            <a:ext cx="6005588" cy="863371"/>
            <a:chOff x="0" y="9525"/>
            <a:chExt cx="16014900" cy="2302323"/>
          </a:xfrm>
        </p:grpSpPr>
        <p:sp>
          <p:nvSpPr>
            <p:cNvPr id="2739" name="Google Shape;2739;p22"/>
            <p:cNvSpPr txBox="1"/>
            <p:nvPr/>
          </p:nvSpPr>
          <p:spPr>
            <a:xfrm>
              <a:off x="0" y="9525"/>
              <a:ext cx="160149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u="none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Team Members Page</a:t>
              </a:r>
              <a:endParaRPr sz="3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2740" name="Google Shape;2740;p22"/>
            <p:cNvSpPr txBox="1"/>
            <p:nvPr/>
          </p:nvSpPr>
          <p:spPr>
            <a:xfrm>
              <a:off x="0" y="1696248"/>
              <a:ext cx="1601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 you want to discuss. 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41" name="Google Shape;2741;p22"/>
          <p:cNvGrpSpPr/>
          <p:nvPr/>
        </p:nvGrpSpPr>
        <p:grpSpPr>
          <a:xfrm>
            <a:off x="814422" y="4169345"/>
            <a:ext cx="1289025" cy="454963"/>
            <a:chOff x="0" y="-28575"/>
            <a:chExt cx="3437400" cy="1213235"/>
          </a:xfrm>
        </p:grpSpPr>
        <p:sp>
          <p:nvSpPr>
            <p:cNvPr id="2742" name="Google Shape;2742;p22"/>
            <p:cNvSpPr txBox="1"/>
            <p:nvPr/>
          </p:nvSpPr>
          <p:spPr>
            <a:xfrm>
              <a:off x="0" y="692060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3" name="Google Shape;2743;p22"/>
            <p:cNvSpPr txBox="1"/>
            <p:nvPr/>
          </p:nvSpPr>
          <p:spPr>
            <a:xfrm>
              <a:off x="0" y="-28575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Name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744" name="Google Shape;2744;p22"/>
          <p:cNvGrpSpPr/>
          <p:nvPr/>
        </p:nvGrpSpPr>
        <p:grpSpPr>
          <a:xfrm>
            <a:off x="8446224" y="504808"/>
            <a:ext cx="976807" cy="1729286"/>
            <a:chOff x="16892448" y="1009615"/>
            <a:chExt cx="1953615" cy="3458571"/>
          </a:xfrm>
        </p:grpSpPr>
        <p:grpSp>
          <p:nvGrpSpPr>
            <p:cNvPr id="2745" name="Google Shape;2745;p22"/>
            <p:cNvGrpSpPr/>
            <p:nvPr/>
          </p:nvGrpSpPr>
          <p:grpSpPr>
            <a:xfrm>
              <a:off x="16892448" y="1009615"/>
              <a:ext cx="1953615" cy="3458571"/>
              <a:chOff x="16892448" y="1009615"/>
              <a:chExt cx="1953615" cy="3458571"/>
            </a:xfrm>
          </p:grpSpPr>
          <p:sp>
            <p:nvSpPr>
              <p:cNvPr id="2746" name="Google Shape;2746;p22"/>
              <p:cNvSpPr/>
              <p:nvPr/>
            </p:nvSpPr>
            <p:spPr>
              <a:xfrm>
                <a:off x="17072245" y="2865923"/>
                <a:ext cx="734420" cy="1602263"/>
              </a:xfrm>
              <a:custGeom>
                <a:avLst/>
                <a:gdLst/>
                <a:ahLst/>
                <a:cxnLst/>
                <a:rect l="l" t="t" r="r" b="b"/>
                <a:pathLst>
                  <a:path w="734420" h="1602263" extrusionOk="0">
                    <a:moveTo>
                      <a:pt x="674676" y="428215"/>
                    </a:moveTo>
                    <a:cubicBezTo>
                      <a:pt x="483609" y="826954"/>
                      <a:pt x="289562" y="1188713"/>
                      <a:pt x="59222" y="1586262"/>
                    </a:cubicBezTo>
                    <a:cubicBezTo>
                      <a:pt x="42174" y="1615695"/>
                      <a:pt x="-7326" y="1601902"/>
                      <a:pt x="919" y="1566230"/>
                    </a:cubicBezTo>
                    <a:cubicBezTo>
                      <a:pt x="219359" y="621708"/>
                      <a:pt x="354894" y="-11107"/>
                      <a:pt x="413274" y="148"/>
                    </a:cubicBezTo>
                    <a:cubicBezTo>
                      <a:pt x="540489" y="24717"/>
                      <a:pt x="700750" y="69028"/>
                      <a:pt x="730976" y="216730"/>
                    </a:cubicBezTo>
                    <a:cubicBezTo>
                      <a:pt x="746511" y="292743"/>
                      <a:pt x="706278" y="362046"/>
                      <a:pt x="674676" y="428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22"/>
              <p:cNvSpPr/>
              <p:nvPr/>
            </p:nvSpPr>
            <p:spPr>
              <a:xfrm>
                <a:off x="17361573" y="2864784"/>
                <a:ext cx="441068" cy="643287"/>
              </a:xfrm>
              <a:custGeom>
                <a:avLst/>
                <a:gdLst/>
                <a:ahLst/>
                <a:cxnLst/>
                <a:rect l="l" t="t" r="r" b="b"/>
                <a:pathLst>
                  <a:path w="441068" h="643287" extrusionOk="0">
                    <a:moveTo>
                      <a:pt x="280835" y="643287"/>
                    </a:moveTo>
                    <a:cubicBezTo>
                      <a:pt x="31111" y="384462"/>
                      <a:pt x="44503" y="398974"/>
                      <a:pt x="0" y="350879"/>
                    </a:cubicBezTo>
                    <a:cubicBezTo>
                      <a:pt x="91377" y="-1785"/>
                      <a:pt x="91142" y="-5036"/>
                      <a:pt x="123946" y="1287"/>
                    </a:cubicBezTo>
                    <a:cubicBezTo>
                      <a:pt x="608378" y="94848"/>
                      <a:pt x="432741" y="338048"/>
                      <a:pt x="280835" y="6432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22"/>
              <p:cNvSpPr/>
              <p:nvPr/>
            </p:nvSpPr>
            <p:spPr>
              <a:xfrm>
                <a:off x="16892448" y="1009615"/>
                <a:ext cx="1953615" cy="2306164"/>
              </a:xfrm>
              <a:custGeom>
                <a:avLst/>
                <a:gdLst/>
                <a:ahLst/>
                <a:cxnLst/>
                <a:rect l="l" t="t" r="r" b="b"/>
                <a:pathLst>
                  <a:path w="1953615" h="2306164" extrusionOk="0">
                    <a:moveTo>
                      <a:pt x="1211828" y="6231"/>
                    </a:moveTo>
                    <a:cubicBezTo>
                      <a:pt x="633809" y="-46436"/>
                      <a:pt x="1078173" y="226389"/>
                      <a:pt x="613851" y="1146203"/>
                    </a:cubicBezTo>
                    <a:cubicBezTo>
                      <a:pt x="396890" y="1146203"/>
                      <a:pt x="125280" y="1304620"/>
                      <a:pt x="19080" y="1445155"/>
                    </a:cubicBezTo>
                    <a:cubicBezTo>
                      <a:pt x="-79664" y="1575820"/>
                      <a:pt x="214654" y="2051616"/>
                      <a:pt x="675403" y="2227920"/>
                    </a:cubicBezTo>
                    <a:cubicBezTo>
                      <a:pt x="1126615" y="2402654"/>
                      <a:pt x="1672163" y="2253244"/>
                      <a:pt x="1686592" y="2087052"/>
                    </a:cubicBezTo>
                    <a:cubicBezTo>
                      <a:pt x="1701913" y="1910561"/>
                      <a:pt x="1605657" y="1611201"/>
                      <a:pt x="1445202" y="1466225"/>
                    </a:cubicBezTo>
                    <a:cubicBezTo>
                      <a:pt x="1719576" y="459836"/>
                      <a:pt x="2231877" y="569881"/>
                      <a:pt x="1764418" y="218947"/>
                    </a:cubicBezTo>
                    <a:cubicBezTo>
                      <a:pt x="1666027" y="145078"/>
                      <a:pt x="1452935" y="28193"/>
                      <a:pt x="1211828" y="6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9" name="Google Shape;2749;p22"/>
              <p:cNvSpPr/>
              <p:nvPr/>
            </p:nvSpPr>
            <p:spPr>
              <a:xfrm>
                <a:off x="17498573" y="2228490"/>
                <a:ext cx="813576" cy="348799"/>
              </a:xfrm>
              <a:custGeom>
                <a:avLst/>
                <a:gdLst/>
                <a:ahLst/>
                <a:cxnLst/>
                <a:rect l="l" t="t" r="r" b="b"/>
                <a:pathLst>
                  <a:path w="813576" h="348799" extrusionOk="0">
                    <a:moveTo>
                      <a:pt x="797710" y="301255"/>
                    </a:moveTo>
                    <a:cubicBezTo>
                      <a:pt x="477887" y="282344"/>
                      <a:pt x="363725" y="279992"/>
                      <a:pt x="37288" y="5084"/>
                    </a:cubicBezTo>
                    <a:cubicBezTo>
                      <a:pt x="20102" y="-9394"/>
                      <a:pt x="-10822" y="9511"/>
                      <a:pt x="3828" y="30926"/>
                    </a:cubicBezTo>
                    <a:cubicBezTo>
                      <a:pt x="158747" y="257373"/>
                      <a:pt x="565719" y="397507"/>
                      <a:pt x="802022" y="333088"/>
                    </a:cubicBezTo>
                    <a:cubicBezTo>
                      <a:pt x="820169" y="328142"/>
                      <a:pt x="815581" y="302313"/>
                      <a:pt x="797710" y="3012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0" name="Google Shape;2750;p22"/>
            <p:cNvSpPr/>
            <p:nvPr/>
          </p:nvSpPr>
          <p:spPr>
            <a:xfrm>
              <a:off x="17834773" y="1066928"/>
              <a:ext cx="923107" cy="478463"/>
            </a:xfrm>
            <a:custGeom>
              <a:avLst/>
              <a:gdLst/>
              <a:ahLst/>
              <a:cxnLst/>
              <a:rect l="l" t="t" r="r" b="b"/>
              <a:pathLst>
                <a:path w="923107" h="478463" extrusionOk="0">
                  <a:moveTo>
                    <a:pt x="894285" y="310076"/>
                  </a:moveTo>
                  <a:cubicBezTo>
                    <a:pt x="885419" y="297798"/>
                    <a:pt x="860479" y="304777"/>
                    <a:pt x="867417" y="321413"/>
                  </a:cubicBezTo>
                  <a:cubicBezTo>
                    <a:pt x="1007396" y="657178"/>
                    <a:pt x="-196734" y="159545"/>
                    <a:pt x="66735" y="33307"/>
                  </a:cubicBezTo>
                  <a:cubicBezTo>
                    <a:pt x="84661" y="24716"/>
                    <a:pt x="72035" y="-5747"/>
                    <a:pt x="53108" y="955"/>
                  </a:cubicBezTo>
                  <a:cubicBezTo>
                    <a:pt x="-51427" y="37955"/>
                    <a:pt x="21437" y="162962"/>
                    <a:pt x="75629" y="210206"/>
                  </a:cubicBezTo>
                  <a:cubicBezTo>
                    <a:pt x="165375" y="288453"/>
                    <a:pt x="287414" y="336776"/>
                    <a:pt x="396600" y="380879"/>
                  </a:cubicBezTo>
                  <a:cubicBezTo>
                    <a:pt x="897146" y="583054"/>
                    <a:pt x="978448" y="426636"/>
                    <a:pt x="894285" y="3100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1" name="Google Shape;2751;p22"/>
          <p:cNvGrpSpPr/>
          <p:nvPr/>
        </p:nvGrpSpPr>
        <p:grpSpPr>
          <a:xfrm>
            <a:off x="2563197" y="4169345"/>
            <a:ext cx="1289025" cy="454963"/>
            <a:chOff x="0" y="-28575"/>
            <a:chExt cx="3437400" cy="1213235"/>
          </a:xfrm>
        </p:grpSpPr>
        <p:sp>
          <p:nvSpPr>
            <p:cNvPr id="2752" name="Google Shape;2752;p22"/>
            <p:cNvSpPr txBox="1"/>
            <p:nvPr/>
          </p:nvSpPr>
          <p:spPr>
            <a:xfrm>
              <a:off x="0" y="692060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3" name="Google Shape;2753;p22"/>
            <p:cNvSpPr txBox="1"/>
            <p:nvPr/>
          </p:nvSpPr>
          <p:spPr>
            <a:xfrm>
              <a:off x="0" y="-28575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Name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754" name="Google Shape;2754;p22"/>
          <p:cNvGrpSpPr/>
          <p:nvPr/>
        </p:nvGrpSpPr>
        <p:grpSpPr>
          <a:xfrm>
            <a:off x="4311972" y="4169345"/>
            <a:ext cx="1289025" cy="454963"/>
            <a:chOff x="0" y="-28575"/>
            <a:chExt cx="3437400" cy="1213235"/>
          </a:xfrm>
        </p:grpSpPr>
        <p:sp>
          <p:nvSpPr>
            <p:cNvPr id="2755" name="Google Shape;2755;p22"/>
            <p:cNvSpPr txBox="1"/>
            <p:nvPr/>
          </p:nvSpPr>
          <p:spPr>
            <a:xfrm>
              <a:off x="0" y="692060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6" name="Google Shape;2756;p22"/>
            <p:cNvSpPr txBox="1"/>
            <p:nvPr/>
          </p:nvSpPr>
          <p:spPr>
            <a:xfrm>
              <a:off x="0" y="-28575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Name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2757" name="Google Shape;2757;p22"/>
          <p:cNvGrpSpPr/>
          <p:nvPr/>
        </p:nvGrpSpPr>
        <p:grpSpPr>
          <a:xfrm>
            <a:off x="6060747" y="4169345"/>
            <a:ext cx="1289025" cy="454963"/>
            <a:chOff x="0" y="-28575"/>
            <a:chExt cx="3437400" cy="1213235"/>
          </a:xfrm>
        </p:grpSpPr>
        <p:sp>
          <p:nvSpPr>
            <p:cNvPr id="2758" name="Google Shape;2758;p22"/>
            <p:cNvSpPr txBox="1"/>
            <p:nvPr/>
          </p:nvSpPr>
          <p:spPr>
            <a:xfrm>
              <a:off x="0" y="692060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9" name="Google Shape;2759;p22"/>
            <p:cNvSpPr txBox="1"/>
            <p:nvPr/>
          </p:nvSpPr>
          <p:spPr>
            <a:xfrm>
              <a:off x="0" y="-28575"/>
              <a:ext cx="343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Name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5"/>
          <p:cNvGrpSpPr/>
          <p:nvPr/>
        </p:nvGrpSpPr>
        <p:grpSpPr>
          <a:xfrm rot="-80445">
            <a:off x="942698" y="514272"/>
            <a:ext cx="7683245" cy="5398643"/>
            <a:chOff x="1885112" y="1028695"/>
            <a:chExt cx="15365356" cy="10796489"/>
          </a:xfrm>
        </p:grpSpPr>
        <p:sp>
          <p:nvSpPr>
            <p:cNvPr id="2092" name="Google Shape;2092;p15"/>
            <p:cNvSpPr/>
            <p:nvPr/>
          </p:nvSpPr>
          <p:spPr>
            <a:xfrm>
              <a:off x="1885112" y="1028695"/>
              <a:ext cx="15365356" cy="10796489"/>
            </a:xfrm>
            <a:custGeom>
              <a:avLst/>
              <a:gdLst/>
              <a:ahLst/>
              <a:cxnLst/>
              <a:rect l="l" t="t" r="r" b="b"/>
              <a:pathLst>
                <a:path w="15365356" h="10796489" extrusionOk="0">
                  <a:moveTo>
                    <a:pt x="15080697" y="4064"/>
                  </a:moveTo>
                  <a:cubicBezTo>
                    <a:pt x="15494332" y="2953296"/>
                    <a:pt x="14729595" y="3413075"/>
                    <a:pt x="15365357" y="10287992"/>
                  </a:cubicBezTo>
                  <a:cubicBezTo>
                    <a:pt x="14800182" y="10388076"/>
                    <a:pt x="14209010" y="10303280"/>
                    <a:pt x="13629455" y="10303280"/>
                  </a:cubicBezTo>
                  <a:cubicBezTo>
                    <a:pt x="12506233" y="10303280"/>
                    <a:pt x="9231811" y="10729827"/>
                    <a:pt x="6381627" y="10729827"/>
                  </a:cubicBezTo>
                  <a:cubicBezTo>
                    <a:pt x="4355732" y="10729827"/>
                    <a:pt x="2327592" y="10613117"/>
                    <a:pt x="300099" y="10762649"/>
                  </a:cubicBezTo>
                  <a:cubicBezTo>
                    <a:pt x="219428" y="11074451"/>
                    <a:pt x="0" y="9220307"/>
                    <a:pt x="0" y="5668157"/>
                  </a:cubicBezTo>
                  <a:cubicBezTo>
                    <a:pt x="0" y="4528675"/>
                    <a:pt x="32022" y="2795300"/>
                    <a:pt x="32022" y="2211923"/>
                  </a:cubicBezTo>
                  <a:cubicBezTo>
                    <a:pt x="32022" y="1946826"/>
                    <a:pt x="-25372" y="292503"/>
                    <a:pt x="54803" y="192290"/>
                  </a:cubicBezTo>
                  <a:cubicBezTo>
                    <a:pt x="1214583" y="221030"/>
                    <a:pt x="2261215" y="42521"/>
                    <a:pt x="3550207" y="42521"/>
                  </a:cubicBezTo>
                  <a:cubicBezTo>
                    <a:pt x="5736710" y="42521"/>
                    <a:pt x="7924120" y="163744"/>
                    <a:pt x="10113063" y="163744"/>
                  </a:cubicBezTo>
                  <a:cubicBezTo>
                    <a:pt x="12364496" y="163723"/>
                    <a:pt x="13425186" y="-30225"/>
                    <a:pt x="15080697" y="4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2601572" y="1669926"/>
              <a:ext cx="13931388" cy="9191948"/>
            </a:xfrm>
            <a:custGeom>
              <a:avLst/>
              <a:gdLst/>
              <a:ahLst/>
              <a:cxnLst/>
              <a:rect l="l" t="t" r="r" b="b"/>
              <a:pathLst>
                <a:path w="13931388" h="9191948" extrusionOk="0">
                  <a:moveTo>
                    <a:pt x="5656465" y="9191949"/>
                  </a:moveTo>
                  <a:cubicBezTo>
                    <a:pt x="4385849" y="9191949"/>
                    <a:pt x="3084484" y="9146733"/>
                    <a:pt x="1790137" y="9146733"/>
                  </a:cubicBezTo>
                  <a:cubicBezTo>
                    <a:pt x="174120" y="9146733"/>
                    <a:pt x="131236" y="9228959"/>
                    <a:pt x="121066" y="9089252"/>
                  </a:cubicBezTo>
                  <a:cubicBezTo>
                    <a:pt x="-80807" y="6320819"/>
                    <a:pt x="30743" y="2543520"/>
                    <a:pt x="30743" y="1304710"/>
                  </a:cubicBezTo>
                  <a:cubicBezTo>
                    <a:pt x="30743" y="332768"/>
                    <a:pt x="-48374" y="184597"/>
                    <a:pt x="99883" y="177147"/>
                  </a:cubicBezTo>
                  <a:cubicBezTo>
                    <a:pt x="2144327" y="74559"/>
                    <a:pt x="1337980" y="-30167"/>
                    <a:pt x="6096292" y="101680"/>
                  </a:cubicBezTo>
                  <a:cubicBezTo>
                    <a:pt x="13022213" y="293555"/>
                    <a:pt x="13817372" y="-192006"/>
                    <a:pt x="13832855" y="90905"/>
                  </a:cubicBezTo>
                  <a:cubicBezTo>
                    <a:pt x="13975714" y="2702854"/>
                    <a:pt x="13499633" y="3543835"/>
                    <a:pt x="13931060" y="8666009"/>
                  </a:cubicBezTo>
                  <a:cubicBezTo>
                    <a:pt x="13935595" y="8719797"/>
                    <a:pt x="13892733" y="8768273"/>
                    <a:pt x="13834086" y="8765596"/>
                  </a:cubicBezTo>
                  <a:cubicBezTo>
                    <a:pt x="12028591" y="8683046"/>
                    <a:pt x="8984069" y="9191949"/>
                    <a:pt x="5656465" y="9191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2153728" y="1304938"/>
              <a:ext cx="14726272" cy="10233227"/>
            </a:xfrm>
            <a:custGeom>
              <a:avLst/>
              <a:gdLst/>
              <a:ahLst/>
              <a:cxnLst/>
              <a:rect l="l" t="t" r="r" b="b"/>
              <a:pathLst>
                <a:path w="14726272" h="10233227" extrusionOk="0">
                  <a:moveTo>
                    <a:pt x="813645" y="10233228"/>
                  </a:moveTo>
                  <a:cubicBezTo>
                    <a:pt x="713000" y="10233228"/>
                    <a:pt x="626347" y="10231889"/>
                    <a:pt x="551571" y="10229082"/>
                  </a:cubicBezTo>
                  <a:cubicBezTo>
                    <a:pt x="204529" y="10216018"/>
                    <a:pt x="96694" y="10172962"/>
                    <a:pt x="89957" y="10044786"/>
                  </a:cubicBezTo>
                  <a:cubicBezTo>
                    <a:pt x="31310" y="8926379"/>
                    <a:pt x="454" y="7986524"/>
                    <a:pt x="40444" y="7034900"/>
                  </a:cubicBezTo>
                  <a:cubicBezTo>
                    <a:pt x="167108" y="4019681"/>
                    <a:pt x="75921" y="2253593"/>
                    <a:pt x="26927" y="1304776"/>
                  </a:cubicBezTo>
                  <a:cubicBezTo>
                    <a:pt x="-7449" y="639173"/>
                    <a:pt x="-21657" y="363690"/>
                    <a:pt x="63635" y="278031"/>
                  </a:cubicBezTo>
                  <a:cubicBezTo>
                    <a:pt x="84321" y="257280"/>
                    <a:pt x="111506" y="247520"/>
                    <a:pt x="144306" y="249096"/>
                  </a:cubicBezTo>
                  <a:cubicBezTo>
                    <a:pt x="1102688" y="294830"/>
                    <a:pt x="2401807" y="230116"/>
                    <a:pt x="3906081" y="155189"/>
                  </a:cubicBezTo>
                  <a:cubicBezTo>
                    <a:pt x="5366780" y="82442"/>
                    <a:pt x="7022355" y="0"/>
                    <a:pt x="8744891" y="0"/>
                  </a:cubicBezTo>
                  <a:cubicBezTo>
                    <a:pt x="9411357" y="0"/>
                    <a:pt x="10098553" y="24659"/>
                    <a:pt x="10763119" y="48498"/>
                  </a:cubicBezTo>
                  <a:cubicBezTo>
                    <a:pt x="11436647" y="72660"/>
                    <a:pt x="12133128" y="97643"/>
                    <a:pt x="12817689" y="97643"/>
                  </a:cubicBezTo>
                  <a:cubicBezTo>
                    <a:pt x="13536649" y="97643"/>
                    <a:pt x="13963672" y="77065"/>
                    <a:pt x="14218813" y="64757"/>
                  </a:cubicBezTo>
                  <a:cubicBezTo>
                    <a:pt x="14573305" y="47656"/>
                    <a:pt x="14610359" y="45863"/>
                    <a:pt x="14617765" y="151885"/>
                  </a:cubicBezTo>
                  <a:cubicBezTo>
                    <a:pt x="14778633" y="2453241"/>
                    <a:pt x="14723139" y="5128523"/>
                    <a:pt x="14686431" y="6898821"/>
                  </a:cubicBezTo>
                  <a:cubicBezTo>
                    <a:pt x="14674965" y="7452421"/>
                    <a:pt x="14665033" y="7930512"/>
                    <a:pt x="14665033" y="8260668"/>
                  </a:cubicBezTo>
                  <a:cubicBezTo>
                    <a:pt x="14665033" y="8660375"/>
                    <a:pt x="14679953" y="8941882"/>
                    <a:pt x="14689820" y="9128165"/>
                  </a:cubicBezTo>
                  <a:cubicBezTo>
                    <a:pt x="14698415" y="9290134"/>
                    <a:pt x="14703597" y="9387885"/>
                    <a:pt x="14694226" y="9449533"/>
                  </a:cubicBezTo>
                  <a:cubicBezTo>
                    <a:pt x="14684099" y="9516298"/>
                    <a:pt x="14655640" y="9544801"/>
                    <a:pt x="14596021" y="9547910"/>
                  </a:cubicBezTo>
                  <a:cubicBezTo>
                    <a:pt x="13789330" y="9590124"/>
                    <a:pt x="13324606" y="9653910"/>
                    <a:pt x="12832589" y="9721432"/>
                  </a:cubicBezTo>
                  <a:cubicBezTo>
                    <a:pt x="12010307" y="9834276"/>
                    <a:pt x="11078312" y="9962171"/>
                    <a:pt x="8281419" y="10024726"/>
                  </a:cubicBezTo>
                  <a:cubicBezTo>
                    <a:pt x="5725785" y="10081883"/>
                    <a:pt x="3937218" y="10141760"/>
                    <a:pt x="2753708" y="10181383"/>
                  </a:cubicBezTo>
                  <a:cubicBezTo>
                    <a:pt x="1811585" y="10212952"/>
                    <a:pt x="1206248" y="10233228"/>
                    <a:pt x="813645" y="10233228"/>
                  </a:cubicBezTo>
                  <a:close/>
                  <a:moveTo>
                    <a:pt x="137353" y="284898"/>
                  </a:moveTo>
                  <a:cubicBezTo>
                    <a:pt x="117077" y="284898"/>
                    <a:pt x="101660" y="290836"/>
                    <a:pt x="89136" y="303424"/>
                  </a:cubicBezTo>
                  <a:cubicBezTo>
                    <a:pt x="15094" y="377769"/>
                    <a:pt x="31073" y="686937"/>
                    <a:pt x="62879" y="1302919"/>
                  </a:cubicBezTo>
                  <a:cubicBezTo>
                    <a:pt x="111917" y="2252319"/>
                    <a:pt x="203169" y="4019486"/>
                    <a:pt x="76418" y="7036390"/>
                  </a:cubicBezTo>
                  <a:cubicBezTo>
                    <a:pt x="36492" y="7986588"/>
                    <a:pt x="67327" y="8925493"/>
                    <a:pt x="125931" y="10042886"/>
                  </a:cubicBezTo>
                  <a:cubicBezTo>
                    <a:pt x="130703" y="10133965"/>
                    <a:pt x="195827" y="10179677"/>
                    <a:pt x="552953" y="10193108"/>
                  </a:cubicBezTo>
                  <a:cubicBezTo>
                    <a:pt x="918133" y="10206884"/>
                    <a:pt x="1569701" y="10185032"/>
                    <a:pt x="2752563" y="10145431"/>
                  </a:cubicBezTo>
                  <a:cubicBezTo>
                    <a:pt x="3936160" y="10105786"/>
                    <a:pt x="5724834" y="10045908"/>
                    <a:pt x="8280685" y="9988752"/>
                  </a:cubicBezTo>
                  <a:cubicBezTo>
                    <a:pt x="11075526" y="9926240"/>
                    <a:pt x="12006442" y="9798497"/>
                    <a:pt x="12827774" y="9685782"/>
                  </a:cubicBezTo>
                  <a:cubicBezTo>
                    <a:pt x="13320568" y="9618152"/>
                    <a:pt x="13786026" y="9554281"/>
                    <a:pt x="14594207" y="9511980"/>
                  </a:cubicBezTo>
                  <a:cubicBezTo>
                    <a:pt x="14631240" y="9510058"/>
                    <a:pt x="14650350" y="9499391"/>
                    <a:pt x="14658728" y="9444113"/>
                  </a:cubicBezTo>
                  <a:cubicBezTo>
                    <a:pt x="14667537" y="9386093"/>
                    <a:pt x="14662419" y="9289723"/>
                    <a:pt x="14653956" y="9130044"/>
                  </a:cubicBezTo>
                  <a:cubicBezTo>
                    <a:pt x="14644066" y="8943394"/>
                    <a:pt x="14629102" y="8661282"/>
                    <a:pt x="14629102" y="8260625"/>
                  </a:cubicBezTo>
                  <a:cubicBezTo>
                    <a:pt x="14629102" y="7930101"/>
                    <a:pt x="14639013" y="7451839"/>
                    <a:pt x="14650500" y="6898044"/>
                  </a:cubicBezTo>
                  <a:cubicBezTo>
                    <a:pt x="14687208" y="5128393"/>
                    <a:pt x="14742659" y="2454083"/>
                    <a:pt x="14581899" y="154346"/>
                  </a:cubicBezTo>
                  <a:cubicBezTo>
                    <a:pt x="14577214" y="87451"/>
                    <a:pt x="14576954" y="83478"/>
                    <a:pt x="14220562" y="100645"/>
                  </a:cubicBezTo>
                  <a:cubicBezTo>
                    <a:pt x="13965096" y="112953"/>
                    <a:pt x="13537535" y="133574"/>
                    <a:pt x="12817712" y="133574"/>
                  </a:cubicBezTo>
                  <a:cubicBezTo>
                    <a:pt x="12132502" y="133574"/>
                    <a:pt x="11435698" y="108569"/>
                    <a:pt x="10761846" y="84385"/>
                  </a:cubicBezTo>
                  <a:cubicBezTo>
                    <a:pt x="10097603" y="60547"/>
                    <a:pt x="9410731" y="35909"/>
                    <a:pt x="8744912" y="35909"/>
                  </a:cubicBezTo>
                  <a:cubicBezTo>
                    <a:pt x="7023284" y="35909"/>
                    <a:pt x="5368183" y="118351"/>
                    <a:pt x="3907894" y="191055"/>
                  </a:cubicBezTo>
                  <a:cubicBezTo>
                    <a:pt x="2402671" y="266025"/>
                    <a:pt x="1102710" y="330761"/>
                    <a:pt x="142622" y="284962"/>
                  </a:cubicBezTo>
                  <a:cubicBezTo>
                    <a:pt x="140830" y="284941"/>
                    <a:pt x="139059" y="284898"/>
                    <a:pt x="137353" y="284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3011578">
            <a:off x="-412579" y="4245502"/>
            <a:ext cx="2187096" cy="768394"/>
            <a:chOff x="-825446" y="8490835"/>
            <a:chExt cx="4374219" cy="1536797"/>
          </a:xfrm>
        </p:grpSpPr>
        <p:sp>
          <p:nvSpPr>
            <p:cNvPr id="2096" name="Google Shape;2096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15"/>
          <p:cNvSpPr txBox="1"/>
          <p:nvPr/>
        </p:nvSpPr>
        <p:spPr>
          <a:xfrm>
            <a:off x="2232100" y="1745075"/>
            <a:ext cx="483063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LATIHAN IF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MY"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-KIRA LUAS KOLAM RENANG</a:t>
            </a:r>
            <a:endParaRPr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101" name="Google Shape;2101;p15"/>
          <p:cNvGrpSpPr/>
          <p:nvPr/>
        </p:nvGrpSpPr>
        <p:grpSpPr>
          <a:xfrm>
            <a:off x="7245234" y="967688"/>
            <a:ext cx="1745704" cy="1604062"/>
            <a:chOff x="14490469" y="1935376"/>
            <a:chExt cx="3491409" cy="3208124"/>
          </a:xfrm>
        </p:grpSpPr>
        <p:sp>
          <p:nvSpPr>
            <p:cNvPr id="2102" name="Google Shape;2102;p15"/>
            <p:cNvSpPr/>
            <p:nvPr/>
          </p:nvSpPr>
          <p:spPr>
            <a:xfrm>
              <a:off x="14490469" y="2995472"/>
              <a:ext cx="1656330" cy="1568674"/>
            </a:xfrm>
            <a:custGeom>
              <a:avLst/>
              <a:gdLst/>
              <a:ahLst/>
              <a:cxnLst/>
              <a:rect l="l" t="t" r="r" b="b"/>
              <a:pathLst>
                <a:path w="1656330" h="1568674" extrusionOk="0">
                  <a:moveTo>
                    <a:pt x="178959" y="995015"/>
                  </a:moveTo>
                  <a:cubicBezTo>
                    <a:pt x="189736" y="849719"/>
                    <a:pt x="176722" y="843059"/>
                    <a:pt x="101950" y="724936"/>
                  </a:cubicBezTo>
                  <a:cubicBezTo>
                    <a:pt x="-134231" y="351863"/>
                    <a:pt x="50573" y="25681"/>
                    <a:pt x="546310" y="1389"/>
                  </a:cubicBezTo>
                  <a:cubicBezTo>
                    <a:pt x="836485" y="-13965"/>
                    <a:pt x="1064671" y="99910"/>
                    <a:pt x="1314213" y="248748"/>
                  </a:cubicBezTo>
                  <a:cubicBezTo>
                    <a:pt x="2541080" y="969818"/>
                    <a:pt x="65049" y="2351942"/>
                    <a:pt x="178959" y="995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021394" y="1935376"/>
              <a:ext cx="1642033" cy="1588825"/>
            </a:xfrm>
            <a:custGeom>
              <a:avLst/>
              <a:gdLst/>
              <a:ahLst/>
              <a:cxnLst/>
              <a:rect l="l" t="t" r="r" b="b"/>
              <a:pathLst>
                <a:path w="1642033" h="1588825" extrusionOk="0">
                  <a:moveTo>
                    <a:pt x="1634471" y="466179"/>
                  </a:moveTo>
                  <a:cubicBezTo>
                    <a:pt x="1681297" y="865071"/>
                    <a:pt x="1511393" y="1431150"/>
                    <a:pt x="1104845" y="1557198"/>
                  </a:cubicBezTo>
                  <a:cubicBezTo>
                    <a:pt x="385781" y="1780034"/>
                    <a:pt x="-200967" y="766030"/>
                    <a:pt x="65455" y="372463"/>
                  </a:cubicBezTo>
                  <a:cubicBezTo>
                    <a:pt x="301079" y="33275"/>
                    <a:pt x="625200" y="420335"/>
                    <a:pt x="818395" y="211557"/>
                  </a:cubicBezTo>
                  <a:cubicBezTo>
                    <a:pt x="1178847" y="-173059"/>
                    <a:pt x="1640901" y="-603"/>
                    <a:pt x="1634471" y="466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5608972" y="3395529"/>
              <a:ext cx="1628072" cy="1747971"/>
            </a:xfrm>
            <a:custGeom>
              <a:avLst/>
              <a:gdLst/>
              <a:ahLst/>
              <a:cxnLst/>
              <a:rect l="l" t="t" r="r" b="b"/>
              <a:pathLst>
                <a:path w="1628072" h="1747971" extrusionOk="0">
                  <a:moveTo>
                    <a:pt x="1553432" y="1532680"/>
                  </a:moveTo>
                  <a:cubicBezTo>
                    <a:pt x="1456100" y="1706445"/>
                    <a:pt x="1264154" y="1790638"/>
                    <a:pt x="1073389" y="1726579"/>
                  </a:cubicBezTo>
                  <a:cubicBezTo>
                    <a:pt x="978487" y="1694542"/>
                    <a:pt x="889117" y="1635134"/>
                    <a:pt x="787740" y="1632439"/>
                  </a:cubicBezTo>
                  <a:cubicBezTo>
                    <a:pt x="671739" y="1628930"/>
                    <a:pt x="561265" y="1679978"/>
                    <a:pt x="447450" y="1696929"/>
                  </a:cubicBezTo>
                  <a:cubicBezTo>
                    <a:pt x="254851" y="1725539"/>
                    <a:pt x="60117" y="1655673"/>
                    <a:pt x="10912" y="1449512"/>
                  </a:cubicBezTo>
                  <a:cubicBezTo>
                    <a:pt x="-52165" y="1182988"/>
                    <a:pt x="170527" y="428707"/>
                    <a:pt x="362453" y="194135"/>
                  </a:cubicBezTo>
                  <a:cubicBezTo>
                    <a:pt x="945976" y="-517792"/>
                    <a:pt x="1902517" y="911606"/>
                    <a:pt x="1553432" y="1532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169088" y="2512201"/>
              <a:ext cx="1812790" cy="1576956"/>
            </a:xfrm>
            <a:custGeom>
              <a:avLst/>
              <a:gdLst/>
              <a:ahLst/>
              <a:cxnLst/>
              <a:rect l="l" t="t" r="r" b="b"/>
              <a:pathLst>
                <a:path w="1812790" h="1576956" extrusionOk="0">
                  <a:moveTo>
                    <a:pt x="1669984" y="1160791"/>
                  </a:moveTo>
                  <a:cubicBezTo>
                    <a:pt x="1687909" y="1419962"/>
                    <a:pt x="1511286" y="1563551"/>
                    <a:pt x="1296563" y="1576384"/>
                  </a:cubicBezTo>
                  <a:cubicBezTo>
                    <a:pt x="1026070" y="1593008"/>
                    <a:pt x="108905" y="1244061"/>
                    <a:pt x="17760" y="961894"/>
                  </a:cubicBezTo>
                  <a:cubicBezTo>
                    <a:pt x="-62480" y="716934"/>
                    <a:pt x="145345" y="521604"/>
                    <a:pt x="317494" y="385522"/>
                  </a:cubicBezTo>
                  <a:cubicBezTo>
                    <a:pt x="1185172" y="-298501"/>
                    <a:pt x="1848704" y="45416"/>
                    <a:pt x="1811283" y="510190"/>
                  </a:cubicBezTo>
                  <a:cubicBezTo>
                    <a:pt x="1802237" y="628326"/>
                    <a:pt x="1733806" y="723581"/>
                    <a:pt x="1684582" y="828006"/>
                  </a:cubicBezTo>
                  <a:cubicBezTo>
                    <a:pt x="1632300" y="938840"/>
                    <a:pt x="1663169" y="1042950"/>
                    <a:pt x="1669984" y="1160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5663164" y="3090732"/>
              <a:ext cx="1082767" cy="700033"/>
            </a:xfrm>
            <a:custGeom>
              <a:avLst/>
              <a:gdLst/>
              <a:ahLst/>
              <a:cxnLst/>
              <a:rect l="l" t="t" r="r" b="b"/>
              <a:pathLst>
                <a:path w="1082767" h="700033" extrusionOk="0">
                  <a:moveTo>
                    <a:pt x="846683" y="513312"/>
                  </a:moveTo>
                  <a:cubicBezTo>
                    <a:pt x="797325" y="516045"/>
                    <a:pt x="757314" y="508730"/>
                    <a:pt x="750781" y="561254"/>
                  </a:cubicBezTo>
                  <a:cubicBezTo>
                    <a:pt x="749454" y="571937"/>
                    <a:pt x="757833" y="696290"/>
                    <a:pt x="648154" y="699979"/>
                  </a:cubicBezTo>
                  <a:cubicBezTo>
                    <a:pt x="546110" y="702982"/>
                    <a:pt x="504739" y="579700"/>
                    <a:pt x="488635" y="559483"/>
                  </a:cubicBezTo>
                  <a:cubicBezTo>
                    <a:pt x="461933" y="525669"/>
                    <a:pt x="431936" y="543577"/>
                    <a:pt x="397983" y="556660"/>
                  </a:cubicBezTo>
                  <a:cubicBezTo>
                    <a:pt x="304870" y="592867"/>
                    <a:pt x="214783" y="555903"/>
                    <a:pt x="232964" y="445485"/>
                  </a:cubicBezTo>
                  <a:cubicBezTo>
                    <a:pt x="239542" y="391300"/>
                    <a:pt x="249242" y="397011"/>
                    <a:pt x="187350" y="378737"/>
                  </a:cubicBezTo>
                  <a:cubicBezTo>
                    <a:pt x="111495" y="359251"/>
                    <a:pt x="6444" y="368728"/>
                    <a:pt x="238" y="294165"/>
                  </a:cubicBezTo>
                  <a:cubicBezTo>
                    <a:pt x="-3704" y="250470"/>
                    <a:pt x="39653" y="131391"/>
                    <a:pt x="250832" y="142959"/>
                  </a:cubicBezTo>
                  <a:cubicBezTo>
                    <a:pt x="309691" y="145366"/>
                    <a:pt x="308217" y="145956"/>
                    <a:pt x="302408" y="137473"/>
                  </a:cubicBezTo>
                  <a:cubicBezTo>
                    <a:pt x="252422" y="19132"/>
                    <a:pt x="466286" y="-107229"/>
                    <a:pt x="560791" y="150993"/>
                  </a:cubicBezTo>
                  <a:cubicBezTo>
                    <a:pt x="610239" y="129928"/>
                    <a:pt x="663591" y="109794"/>
                    <a:pt x="713385" y="117981"/>
                  </a:cubicBezTo>
                  <a:cubicBezTo>
                    <a:pt x="767097" y="128074"/>
                    <a:pt x="814365" y="170421"/>
                    <a:pt x="829617" y="223875"/>
                  </a:cubicBezTo>
                  <a:cubicBezTo>
                    <a:pt x="837778" y="254987"/>
                    <a:pt x="825418" y="280492"/>
                    <a:pt x="862499" y="285901"/>
                  </a:cubicBezTo>
                  <a:cubicBezTo>
                    <a:pt x="890297" y="289538"/>
                    <a:pt x="1046418" y="244785"/>
                    <a:pt x="1077723" y="357474"/>
                  </a:cubicBezTo>
                  <a:cubicBezTo>
                    <a:pt x="1115413" y="495500"/>
                    <a:pt x="932353" y="506446"/>
                    <a:pt x="846683" y="51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5"/>
            <p:cNvGrpSpPr/>
            <p:nvPr/>
          </p:nvGrpSpPr>
          <p:grpSpPr>
            <a:xfrm>
              <a:off x="15401158" y="2732476"/>
              <a:ext cx="1606732" cy="821927"/>
              <a:chOff x="15401158" y="2732476"/>
              <a:chExt cx="1606732" cy="821927"/>
            </a:xfrm>
          </p:grpSpPr>
          <p:sp>
            <p:nvSpPr>
              <p:cNvPr id="2108" name="Google Shape;2108;p15"/>
              <p:cNvSpPr/>
              <p:nvPr/>
            </p:nvSpPr>
            <p:spPr>
              <a:xfrm>
                <a:off x="16170350" y="2732476"/>
                <a:ext cx="243123" cy="797003"/>
              </a:xfrm>
              <a:custGeom>
                <a:avLst/>
                <a:gdLst/>
                <a:ahLst/>
                <a:cxnLst/>
                <a:rect l="l" t="t" r="r" b="b"/>
                <a:pathLst>
                  <a:path w="243123" h="797003" extrusionOk="0">
                    <a:moveTo>
                      <a:pt x="199308" y="27228"/>
                    </a:moveTo>
                    <a:cubicBezTo>
                      <a:pt x="108611" y="-54265"/>
                      <a:pt x="-5716" y="66457"/>
                      <a:pt x="78634" y="136926"/>
                    </a:cubicBezTo>
                    <a:cubicBezTo>
                      <a:pt x="99540" y="154391"/>
                      <a:pt x="126530" y="164112"/>
                      <a:pt x="125466" y="215853"/>
                    </a:cubicBezTo>
                    <a:cubicBezTo>
                      <a:pt x="74351" y="397233"/>
                      <a:pt x="-19051" y="568194"/>
                      <a:pt x="3433" y="761246"/>
                    </a:cubicBezTo>
                    <a:cubicBezTo>
                      <a:pt x="10715" y="823785"/>
                      <a:pt x="66190" y="796144"/>
                      <a:pt x="72421" y="740746"/>
                    </a:cubicBezTo>
                    <a:cubicBezTo>
                      <a:pt x="104367" y="456866"/>
                      <a:pt x="338510" y="152300"/>
                      <a:pt x="199308" y="27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16255200" y="3129083"/>
                <a:ext cx="752690" cy="421249"/>
              </a:xfrm>
              <a:custGeom>
                <a:avLst/>
                <a:gdLst/>
                <a:ahLst/>
                <a:cxnLst/>
                <a:rect l="l" t="t" r="r" b="b"/>
                <a:pathLst>
                  <a:path w="752690" h="421249" extrusionOk="0">
                    <a:moveTo>
                      <a:pt x="585077" y="29756"/>
                    </a:moveTo>
                    <a:cubicBezTo>
                      <a:pt x="564068" y="47285"/>
                      <a:pt x="548675" y="75767"/>
                      <a:pt x="522672" y="85988"/>
                    </a:cubicBezTo>
                    <a:cubicBezTo>
                      <a:pt x="497580" y="95850"/>
                      <a:pt x="113855" y="79713"/>
                      <a:pt x="4939" y="354367"/>
                    </a:cubicBezTo>
                    <a:cubicBezTo>
                      <a:pt x="-12781" y="399056"/>
                      <a:pt x="16985" y="468679"/>
                      <a:pt x="97398" y="374161"/>
                    </a:cubicBezTo>
                    <a:cubicBezTo>
                      <a:pt x="278150" y="161700"/>
                      <a:pt x="594629" y="280696"/>
                      <a:pt x="706674" y="191163"/>
                    </a:cubicBezTo>
                    <a:cubicBezTo>
                      <a:pt x="819906" y="100688"/>
                      <a:pt x="702866" y="-68566"/>
                      <a:pt x="585077" y="297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15401158" y="3115623"/>
                <a:ext cx="743185" cy="438780"/>
              </a:xfrm>
              <a:custGeom>
                <a:avLst/>
                <a:gdLst/>
                <a:ahLst/>
                <a:cxnLst/>
                <a:rect l="l" t="t" r="r" b="b"/>
                <a:pathLst>
                  <a:path w="743185" h="438780" extrusionOk="0">
                    <a:moveTo>
                      <a:pt x="701167" y="301361"/>
                    </a:moveTo>
                    <a:cubicBezTo>
                      <a:pt x="526814" y="25571"/>
                      <a:pt x="255776" y="109290"/>
                      <a:pt x="206853" y="75778"/>
                    </a:cubicBezTo>
                    <a:cubicBezTo>
                      <a:pt x="203347" y="73379"/>
                      <a:pt x="107823" y="-49730"/>
                      <a:pt x="28159" y="22908"/>
                    </a:cubicBezTo>
                    <a:cubicBezTo>
                      <a:pt x="-39951" y="85024"/>
                      <a:pt x="22428" y="213747"/>
                      <a:pt x="140923" y="215717"/>
                    </a:cubicBezTo>
                    <a:cubicBezTo>
                      <a:pt x="205699" y="216795"/>
                      <a:pt x="365250" y="159440"/>
                      <a:pt x="532289" y="285224"/>
                    </a:cubicBezTo>
                    <a:cubicBezTo>
                      <a:pt x="637038" y="364105"/>
                      <a:pt x="721214" y="497326"/>
                      <a:pt x="742166" y="410398"/>
                    </a:cubicBezTo>
                    <a:cubicBezTo>
                      <a:pt x="749275" y="380877"/>
                      <a:pt x="717464" y="327141"/>
                      <a:pt x="701167" y="301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5"/>
            <p:cNvGrpSpPr/>
            <p:nvPr/>
          </p:nvGrpSpPr>
          <p:grpSpPr>
            <a:xfrm>
              <a:off x="15838400" y="3661748"/>
              <a:ext cx="1021516" cy="436486"/>
              <a:chOff x="15838400" y="3661748"/>
              <a:chExt cx="1021516" cy="436486"/>
            </a:xfrm>
          </p:grpSpPr>
          <p:sp>
            <p:nvSpPr>
              <p:cNvPr id="2112" name="Google Shape;2112;p15"/>
              <p:cNvSpPr/>
              <p:nvPr/>
            </p:nvSpPr>
            <p:spPr>
              <a:xfrm>
                <a:off x="15838400" y="3727369"/>
                <a:ext cx="173295" cy="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295" h="370865" extrusionOk="0">
                    <a:moveTo>
                      <a:pt x="122607" y="13867"/>
                    </a:moveTo>
                    <a:cubicBezTo>
                      <a:pt x="-96892" y="407651"/>
                      <a:pt x="41649" y="394883"/>
                      <a:pt x="59555" y="347139"/>
                    </a:cubicBezTo>
                    <a:cubicBezTo>
                      <a:pt x="92078" y="260424"/>
                      <a:pt x="98028" y="191565"/>
                      <a:pt x="170260" y="40988"/>
                    </a:cubicBezTo>
                    <a:cubicBezTo>
                      <a:pt x="185384" y="9446"/>
                      <a:pt x="139968" y="-17284"/>
                      <a:pt x="122607" y="138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16583134" y="3661748"/>
                <a:ext cx="276782" cy="261270"/>
              </a:xfrm>
              <a:custGeom>
                <a:avLst/>
                <a:gdLst/>
                <a:ahLst/>
                <a:cxnLst/>
                <a:rect l="l" t="t" r="r" b="b"/>
                <a:pathLst>
                  <a:path w="276782" h="261270" extrusionOk="0">
                    <a:moveTo>
                      <a:pt x="41713" y="3641"/>
                    </a:moveTo>
                    <a:cubicBezTo>
                      <a:pt x="28660" y="-4187"/>
                      <a:pt x="10703" y="1190"/>
                      <a:pt x="3299" y="14208"/>
                    </a:cubicBezTo>
                    <a:cubicBezTo>
                      <a:pt x="-23185" y="60752"/>
                      <a:pt x="115966" y="92743"/>
                      <a:pt x="200565" y="223551"/>
                    </a:cubicBezTo>
                    <a:cubicBezTo>
                      <a:pt x="265906" y="324658"/>
                      <a:pt x="390709" y="212791"/>
                      <a:pt x="41713" y="3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4" name="Google Shape;2114;p15"/>
            <p:cNvSpPr/>
            <p:nvPr/>
          </p:nvSpPr>
          <p:spPr>
            <a:xfrm>
              <a:off x="15356147" y="2928510"/>
              <a:ext cx="298588" cy="146468"/>
            </a:xfrm>
            <a:custGeom>
              <a:avLst/>
              <a:gdLst/>
              <a:ahLst/>
              <a:cxnLst/>
              <a:rect l="l" t="t" r="r" b="b"/>
              <a:pathLst>
                <a:path w="298588" h="146468" extrusionOk="0">
                  <a:moveTo>
                    <a:pt x="280080" y="77674"/>
                  </a:moveTo>
                  <a:cubicBezTo>
                    <a:pt x="209219" y="42000"/>
                    <a:pt x="10068" y="-47141"/>
                    <a:pt x="457" y="31451"/>
                  </a:cubicBezTo>
                  <a:cubicBezTo>
                    <a:pt x="-7120" y="93451"/>
                    <a:pt x="79691" y="69403"/>
                    <a:pt x="243569" y="141920"/>
                  </a:cubicBezTo>
                  <a:cubicBezTo>
                    <a:pt x="294658" y="164524"/>
                    <a:pt x="317456" y="96493"/>
                    <a:pt x="280080" y="77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570569" y="2798709"/>
              <a:ext cx="287176" cy="236611"/>
            </a:xfrm>
            <a:custGeom>
              <a:avLst/>
              <a:gdLst/>
              <a:ahLst/>
              <a:cxnLst/>
              <a:rect l="l" t="t" r="r" b="b"/>
              <a:pathLst>
                <a:path w="287176" h="236611" extrusionOk="0">
                  <a:moveTo>
                    <a:pt x="249154" y="3348"/>
                  </a:moveTo>
                  <a:cubicBezTo>
                    <a:pt x="-99874" y="184132"/>
                    <a:pt x="-6959" y="288653"/>
                    <a:pt x="81282" y="210240"/>
                  </a:cubicBezTo>
                  <a:cubicBezTo>
                    <a:pt x="82923" y="208784"/>
                    <a:pt x="164183" y="124307"/>
                    <a:pt x="275414" y="47120"/>
                  </a:cubicBezTo>
                  <a:cubicBezTo>
                    <a:pt x="302385" y="28391"/>
                    <a:pt x="278440" y="-11820"/>
                    <a:pt x="249154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845027" y="3645579"/>
              <a:ext cx="594537" cy="287735"/>
            </a:xfrm>
            <a:custGeom>
              <a:avLst/>
              <a:gdLst/>
              <a:ahLst/>
              <a:cxnLst/>
              <a:rect l="l" t="t" r="r" b="b"/>
              <a:pathLst>
                <a:path w="594537" h="287735" extrusionOk="0">
                  <a:moveTo>
                    <a:pt x="554698" y="920"/>
                  </a:moveTo>
                  <a:cubicBezTo>
                    <a:pt x="382710" y="40207"/>
                    <a:pt x="109249" y="141398"/>
                    <a:pt x="9917" y="227221"/>
                  </a:cubicBezTo>
                  <a:cubicBezTo>
                    <a:pt x="-15637" y="249306"/>
                    <a:pt x="12609" y="299096"/>
                    <a:pt x="44677" y="285385"/>
                  </a:cubicBezTo>
                  <a:cubicBezTo>
                    <a:pt x="139131" y="245001"/>
                    <a:pt x="270678" y="135392"/>
                    <a:pt x="572213" y="61695"/>
                  </a:cubicBezTo>
                  <a:cubicBezTo>
                    <a:pt x="611801" y="52019"/>
                    <a:pt x="594222" y="-8107"/>
                    <a:pt x="554698" y="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7241923" y="3173528"/>
              <a:ext cx="460563" cy="131133"/>
            </a:xfrm>
            <a:custGeom>
              <a:avLst/>
              <a:gdLst/>
              <a:ahLst/>
              <a:cxnLst/>
              <a:rect l="l" t="t" r="r" b="b"/>
              <a:pathLst>
                <a:path w="460563" h="131133" extrusionOk="0">
                  <a:moveTo>
                    <a:pt x="441234" y="17572"/>
                  </a:moveTo>
                  <a:cubicBezTo>
                    <a:pt x="308661" y="-12963"/>
                    <a:pt x="159253" y="-2966"/>
                    <a:pt x="30994" y="41832"/>
                  </a:cubicBezTo>
                  <a:cubicBezTo>
                    <a:pt x="-23589" y="60901"/>
                    <a:pt x="-317" y="145679"/>
                    <a:pt x="56106" y="128965"/>
                  </a:cubicBezTo>
                  <a:cubicBezTo>
                    <a:pt x="222472" y="79688"/>
                    <a:pt x="291941" y="74426"/>
                    <a:pt x="434772" y="70031"/>
                  </a:cubicBezTo>
                  <a:cubicBezTo>
                    <a:pt x="464141" y="69127"/>
                    <a:pt x="471257" y="24495"/>
                    <a:pt x="441234" y="175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5691519" y="2347592"/>
              <a:ext cx="313150" cy="624604"/>
            </a:xfrm>
            <a:custGeom>
              <a:avLst/>
              <a:gdLst/>
              <a:ahLst/>
              <a:cxnLst/>
              <a:rect l="l" t="t" r="r" b="b"/>
              <a:pathLst>
                <a:path w="313150" h="624604" extrusionOk="0">
                  <a:moveTo>
                    <a:pt x="54446" y="12713"/>
                  </a:moveTo>
                  <a:cubicBezTo>
                    <a:pt x="33001" y="-17007"/>
                    <a:pt x="-15389" y="10538"/>
                    <a:pt x="4838" y="42523"/>
                  </a:cubicBezTo>
                  <a:cubicBezTo>
                    <a:pt x="134552" y="247593"/>
                    <a:pt x="182987" y="389424"/>
                    <a:pt x="249565" y="601551"/>
                  </a:cubicBezTo>
                  <a:cubicBezTo>
                    <a:pt x="262400" y="642455"/>
                    <a:pt x="319996" y="624258"/>
                    <a:pt x="312476" y="583393"/>
                  </a:cubicBezTo>
                  <a:cubicBezTo>
                    <a:pt x="274728" y="378137"/>
                    <a:pt x="175870" y="180960"/>
                    <a:pt x="54446" y="12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276702" y="3814171"/>
              <a:ext cx="264521" cy="976943"/>
            </a:xfrm>
            <a:custGeom>
              <a:avLst/>
              <a:gdLst/>
              <a:ahLst/>
              <a:cxnLst/>
              <a:rect l="l" t="t" r="r" b="b"/>
              <a:pathLst>
                <a:path w="264521" h="976943" extrusionOk="0">
                  <a:moveTo>
                    <a:pt x="51201" y="11611"/>
                  </a:moveTo>
                  <a:cubicBezTo>
                    <a:pt x="34956" y="-11917"/>
                    <a:pt x="-10100" y="2879"/>
                    <a:pt x="2055" y="33035"/>
                  </a:cubicBezTo>
                  <a:cubicBezTo>
                    <a:pt x="246731" y="640005"/>
                    <a:pt x="143648" y="834848"/>
                    <a:pt x="180896" y="935948"/>
                  </a:cubicBezTo>
                  <a:cubicBezTo>
                    <a:pt x="260251" y="1151380"/>
                    <a:pt x="367450" y="469635"/>
                    <a:pt x="51201" y="1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715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23"/>
          <p:cNvGrpSpPr/>
          <p:nvPr/>
        </p:nvGrpSpPr>
        <p:grpSpPr>
          <a:xfrm rot="586501">
            <a:off x="-174978" y="-1045707"/>
            <a:ext cx="3090994" cy="3120475"/>
            <a:chOff x="-349988" y="-2091503"/>
            <a:chExt cx="6181248" cy="6240414"/>
          </a:xfrm>
        </p:grpSpPr>
        <p:sp>
          <p:nvSpPr>
            <p:cNvPr id="2765" name="Google Shape;2765;p23"/>
            <p:cNvSpPr/>
            <p:nvPr/>
          </p:nvSpPr>
          <p:spPr>
            <a:xfrm>
              <a:off x="-341828" y="-2091503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66" name="Google Shape;2766;p23"/>
            <p:cNvGrpSpPr/>
            <p:nvPr/>
          </p:nvGrpSpPr>
          <p:grpSpPr>
            <a:xfrm>
              <a:off x="-349988" y="-1671161"/>
              <a:ext cx="6181248" cy="5467080"/>
              <a:chOff x="-349988" y="-1671161"/>
              <a:chExt cx="6181248" cy="5467080"/>
            </a:xfrm>
          </p:grpSpPr>
          <p:sp>
            <p:nvSpPr>
              <p:cNvPr id="2767" name="Google Shape;2767;p23"/>
              <p:cNvSpPr/>
              <p:nvPr/>
            </p:nvSpPr>
            <p:spPr>
              <a:xfrm>
                <a:off x="-346694" y="-217743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-343530" y="266247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-345621" y="750183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-346492" y="-1671161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-349855" y="-701888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-349197" y="-1186289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23"/>
              <p:cNvSpPr/>
              <p:nvPr/>
            </p:nvSpPr>
            <p:spPr>
              <a:xfrm>
                <a:off x="-346819" y="2201627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23"/>
              <p:cNvSpPr/>
              <p:nvPr/>
            </p:nvSpPr>
            <p:spPr>
              <a:xfrm>
                <a:off x="-345121" y="3169029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-348788" y="1234067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-347821" y="3652757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-343648" y="2685312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-349988" y="1717902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79" name="Google Shape;2779;p23"/>
          <p:cNvSpPr/>
          <p:nvPr/>
        </p:nvSpPr>
        <p:spPr>
          <a:xfrm rot="356812">
            <a:off x="1608119" y="-388452"/>
            <a:ext cx="5950021" cy="6023212"/>
          </a:xfrm>
          <a:custGeom>
            <a:avLst/>
            <a:gdLst/>
            <a:ahLst/>
            <a:cxnLst/>
            <a:rect l="l" t="t" r="r" b="b"/>
            <a:pathLst>
              <a:path w="6164584" h="6240414" extrusionOk="0">
                <a:moveTo>
                  <a:pt x="2" y="6138616"/>
                </a:moveTo>
                <a:cubicBezTo>
                  <a:pt x="-311" y="6195491"/>
                  <a:pt x="46310" y="6241458"/>
                  <a:pt x="103225" y="6240397"/>
                </a:cubicBezTo>
                <a:cubicBezTo>
                  <a:pt x="6263959" y="6125412"/>
                  <a:pt x="6159049" y="6233333"/>
                  <a:pt x="6160036" y="6056692"/>
                </a:cubicBezTo>
                <a:cubicBezTo>
                  <a:pt x="6161460" y="5799524"/>
                  <a:pt x="6164583" y="102589"/>
                  <a:pt x="6164583" y="103425"/>
                </a:cubicBezTo>
                <a:cubicBezTo>
                  <a:pt x="6164895" y="47074"/>
                  <a:pt x="6119086" y="1319"/>
                  <a:pt x="6062696" y="1631"/>
                </a:cubicBezTo>
                <a:cubicBezTo>
                  <a:pt x="-94802" y="35542"/>
                  <a:pt x="5523" y="-71681"/>
                  <a:pt x="4536" y="106807"/>
                </a:cubicBezTo>
                <a:cubicBezTo>
                  <a:pt x="3112" y="367582"/>
                  <a:pt x="-11" y="6139440"/>
                  <a:pt x="2" y="61386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0" name="Google Shape;2780;p23"/>
          <p:cNvSpPr txBox="1"/>
          <p:nvPr/>
        </p:nvSpPr>
        <p:spPr>
          <a:xfrm>
            <a:off x="2224566" y="1885950"/>
            <a:ext cx="4695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Add a Section Header</a:t>
            </a:r>
            <a:endParaRPr sz="4500" b="1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781" name="Google Shape;2781;p23"/>
          <p:cNvGrpSpPr/>
          <p:nvPr/>
        </p:nvGrpSpPr>
        <p:grpSpPr>
          <a:xfrm rot="-638277">
            <a:off x="7014727" y="-298549"/>
            <a:ext cx="2528961" cy="888534"/>
            <a:chOff x="14029372" y="-598352"/>
            <a:chExt cx="5057991" cy="1777027"/>
          </a:xfrm>
        </p:grpSpPr>
        <p:sp>
          <p:nvSpPr>
            <p:cNvPr id="2782" name="Google Shape;2782;p23"/>
            <p:cNvSpPr/>
            <p:nvPr/>
          </p:nvSpPr>
          <p:spPr>
            <a:xfrm>
              <a:off x="14029372" y="-598352"/>
              <a:ext cx="5057991" cy="1777027"/>
            </a:xfrm>
            <a:custGeom>
              <a:avLst/>
              <a:gdLst/>
              <a:ahLst/>
              <a:cxnLst/>
              <a:rect l="l" t="t" r="r" b="b"/>
              <a:pathLst>
                <a:path w="5057991" h="1777027" extrusionOk="0">
                  <a:moveTo>
                    <a:pt x="2529009" y="1772160"/>
                  </a:moveTo>
                  <a:cubicBezTo>
                    <a:pt x="3803720" y="1723640"/>
                    <a:pt x="3211390" y="1794138"/>
                    <a:pt x="4444828" y="1766623"/>
                  </a:cubicBezTo>
                  <a:cubicBezTo>
                    <a:pt x="4912691" y="1756105"/>
                    <a:pt x="5030137" y="1810488"/>
                    <a:pt x="5056630" y="1740699"/>
                  </a:cubicBezTo>
                  <a:cubicBezTo>
                    <a:pt x="5060424" y="1727392"/>
                    <a:pt x="5056256" y="1709917"/>
                    <a:pt x="5044572" y="1701631"/>
                  </a:cubicBezTo>
                  <a:cubicBezTo>
                    <a:pt x="4992414" y="1675860"/>
                    <a:pt x="4960195" y="1624408"/>
                    <a:pt x="4930171" y="1576060"/>
                  </a:cubicBezTo>
                  <a:cubicBezTo>
                    <a:pt x="4957161" y="1530228"/>
                    <a:pt x="5014326" y="1484699"/>
                    <a:pt x="5000072" y="1426097"/>
                  </a:cubicBezTo>
                  <a:cubicBezTo>
                    <a:pt x="4970807" y="1367871"/>
                    <a:pt x="4928350" y="1323184"/>
                    <a:pt x="4901664" y="1261844"/>
                  </a:cubicBezTo>
                  <a:cubicBezTo>
                    <a:pt x="5056398" y="1032376"/>
                    <a:pt x="5003400" y="1096140"/>
                    <a:pt x="4884528" y="877393"/>
                  </a:cubicBezTo>
                  <a:cubicBezTo>
                    <a:pt x="4913338" y="821986"/>
                    <a:pt x="4972466" y="767867"/>
                    <a:pt x="4963827" y="701131"/>
                  </a:cubicBezTo>
                  <a:cubicBezTo>
                    <a:pt x="4929028" y="638199"/>
                    <a:pt x="4886652" y="585145"/>
                    <a:pt x="4853138" y="520153"/>
                  </a:cubicBezTo>
                  <a:cubicBezTo>
                    <a:pt x="4885287" y="467018"/>
                    <a:pt x="4984443" y="401276"/>
                    <a:pt x="4946610" y="332715"/>
                  </a:cubicBezTo>
                  <a:cubicBezTo>
                    <a:pt x="4927804" y="308769"/>
                    <a:pt x="4908017" y="284986"/>
                    <a:pt x="4893612" y="257997"/>
                  </a:cubicBezTo>
                  <a:cubicBezTo>
                    <a:pt x="4906125" y="198787"/>
                    <a:pt x="4971697" y="17048"/>
                    <a:pt x="4856921" y="35903"/>
                  </a:cubicBezTo>
                  <a:cubicBezTo>
                    <a:pt x="4789903" y="35680"/>
                    <a:pt x="4722278" y="32028"/>
                    <a:pt x="4655108" y="31116"/>
                  </a:cubicBezTo>
                  <a:cubicBezTo>
                    <a:pt x="4258189" y="78206"/>
                    <a:pt x="3400973" y="-8662"/>
                    <a:pt x="2677622" y="3072"/>
                  </a:cubicBezTo>
                  <a:cubicBezTo>
                    <a:pt x="1804565" y="-11431"/>
                    <a:pt x="1996060" y="29787"/>
                    <a:pt x="201065" y="35893"/>
                  </a:cubicBezTo>
                  <a:cubicBezTo>
                    <a:pt x="86290" y="17038"/>
                    <a:pt x="151871" y="198777"/>
                    <a:pt x="164375" y="257987"/>
                  </a:cubicBezTo>
                  <a:cubicBezTo>
                    <a:pt x="149970" y="284965"/>
                    <a:pt x="130183" y="308759"/>
                    <a:pt x="111377" y="332705"/>
                  </a:cubicBezTo>
                  <a:cubicBezTo>
                    <a:pt x="73544" y="401266"/>
                    <a:pt x="172710" y="467008"/>
                    <a:pt x="204849" y="520143"/>
                  </a:cubicBezTo>
                  <a:cubicBezTo>
                    <a:pt x="171345" y="585135"/>
                    <a:pt x="128959" y="638189"/>
                    <a:pt x="94160" y="701121"/>
                  </a:cubicBezTo>
                  <a:cubicBezTo>
                    <a:pt x="85521" y="767857"/>
                    <a:pt x="144649" y="821976"/>
                    <a:pt x="173459" y="877383"/>
                  </a:cubicBezTo>
                  <a:cubicBezTo>
                    <a:pt x="54586" y="1096140"/>
                    <a:pt x="1589" y="1032366"/>
                    <a:pt x="156322" y="1261834"/>
                  </a:cubicBezTo>
                  <a:cubicBezTo>
                    <a:pt x="129637" y="1323174"/>
                    <a:pt x="87180" y="1367871"/>
                    <a:pt x="57915" y="1426087"/>
                  </a:cubicBezTo>
                  <a:cubicBezTo>
                    <a:pt x="43661" y="1484689"/>
                    <a:pt x="100826" y="1530217"/>
                    <a:pt x="127816" y="1576050"/>
                  </a:cubicBezTo>
                  <a:cubicBezTo>
                    <a:pt x="97792" y="1624388"/>
                    <a:pt x="65572" y="1675849"/>
                    <a:pt x="13414" y="1701621"/>
                  </a:cubicBezTo>
                  <a:cubicBezTo>
                    <a:pt x="1741" y="1709907"/>
                    <a:pt x="-2427" y="1727392"/>
                    <a:pt x="1356" y="1740689"/>
                  </a:cubicBezTo>
                  <a:cubicBezTo>
                    <a:pt x="27941" y="1810721"/>
                    <a:pt x="142757" y="1756034"/>
                    <a:pt x="613159" y="1766612"/>
                  </a:cubicBezTo>
                  <a:cubicBezTo>
                    <a:pt x="1841842" y="1794027"/>
                    <a:pt x="1257241" y="1723741"/>
                    <a:pt x="2529009" y="1772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23"/>
            <p:cNvSpPr/>
            <p:nvPr/>
          </p:nvSpPr>
          <p:spPr>
            <a:xfrm>
              <a:off x="14029372" y="-598352"/>
              <a:ext cx="5057991" cy="1777027"/>
            </a:xfrm>
            <a:custGeom>
              <a:avLst/>
              <a:gdLst/>
              <a:ahLst/>
              <a:cxnLst/>
              <a:rect l="l" t="t" r="r" b="b"/>
              <a:pathLst>
                <a:path w="5057991" h="1777027" extrusionOk="0">
                  <a:moveTo>
                    <a:pt x="2529009" y="1772160"/>
                  </a:moveTo>
                  <a:cubicBezTo>
                    <a:pt x="3803720" y="1723640"/>
                    <a:pt x="3211390" y="1794138"/>
                    <a:pt x="4444828" y="1766623"/>
                  </a:cubicBezTo>
                  <a:cubicBezTo>
                    <a:pt x="4912691" y="1756105"/>
                    <a:pt x="5030137" y="1810488"/>
                    <a:pt x="5056630" y="1740699"/>
                  </a:cubicBezTo>
                  <a:cubicBezTo>
                    <a:pt x="5060424" y="1727392"/>
                    <a:pt x="5056256" y="1709917"/>
                    <a:pt x="5044572" y="1701631"/>
                  </a:cubicBezTo>
                  <a:cubicBezTo>
                    <a:pt x="4992414" y="1675860"/>
                    <a:pt x="4960195" y="1624408"/>
                    <a:pt x="4930171" y="1576060"/>
                  </a:cubicBezTo>
                  <a:cubicBezTo>
                    <a:pt x="4957161" y="1530228"/>
                    <a:pt x="5014326" y="1484699"/>
                    <a:pt x="5000072" y="1426097"/>
                  </a:cubicBezTo>
                  <a:cubicBezTo>
                    <a:pt x="4970807" y="1367871"/>
                    <a:pt x="4928350" y="1323184"/>
                    <a:pt x="4901664" y="1261844"/>
                  </a:cubicBezTo>
                  <a:cubicBezTo>
                    <a:pt x="5056398" y="1032376"/>
                    <a:pt x="5003400" y="1096140"/>
                    <a:pt x="4884528" y="877393"/>
                  </a:cubicBezTo>
                  <a:cubicBezTo>
                    <a:pt x="4913338" y="821986"/>
                    <a:pt x="4972466" y="767867"/>
                    <a:pt x="4963827" y="701131"/>
                  </a:cubicBezTo>
                  <a:cubicBezTo>
                    <a:pt x="4929028" y="638199"/>
                    <a:pt x="4886652" y="585145"/>
                    <a:pt x="4853138" y="520153"/>
                  </a:cubicBezTo>
                  <a:cubicBezTo>
                    <a:pt x="4885287" y="467018"/>
                    <a:pt x="4984443" y="401276"/>
                    <a:pt x="4946610" y="332715"/>
                  </a:cubicBezTo>
                  <a:cubicBezTo>
                    <a:pt x="4927804" y="308769"/>
                    <a:pt x="4908017" y="284986"/>
                    <a:pt x="4893612" y="257997"/>
                  </a:cubicBezTo>
                  <a:cubicBezTo>
                    <a:pt x="4906125" y="198787"/>
                    <a:pt x="4971697" y="17048"/>
                    <a:pt x="4856921" y="35903"/>
                  </a:cubicBezTo>
                  <a:cubicBezTo>
                    <a:pt x="4789903" y="35680"/>
                    <a:pt x="4722278" y="32028"/>
                    <a:pt x="4655108" y="31116"/>
                  </a:cubicBezTo>
                  <a:cubicBezTo>
                    <a:pt x="4258189" y="78206"/>
                    <a:pt x="3400973" y="-8662"/>
                    <a:pt x="2677622" y="3072"/>
                  </a:cubicBezTo>
                  <a:cubicBezTo>
                    <a:pt x="1804565" y="-11431"/>
                    <a:pt x="1996060" y="29787"/>
                    <a:pt x="201065" y="35893"/>
                  </a:cubicBezTo>
                  <a:cubicBezTo>
                    <a:pt x="86290" y="17038"/>
                    <a:pt x="151871" y="198777"/>
                    <a:pt x="164375" y="257987"/>
                  </a:cubicBezTo>
                  <a:cubicBezTo>
                    <a:pt x="149970" y="284965"/>
                    <a:pt x="130183" y="308759"/>
                    <a:pt x="111377" y="332705"/>
                  </a:cubicBezTo>
                  <a:cubicBezTo>
                    <a:pt x="73544" y="401266"/>
                    <a:pt x="172710" y="467008"/>
                    <a:pt x="204849" y="520143"/>
                  </a:cubicBezTo>
                  <a:cubicBezTo>
                    <a:pt x="171345" y="585135"/>
                    <a:pt x="128959" y="638189"/>
                    <a:pt x="94160" y="701121"/>
                  </a:cubicBezTo>
                  <a:cubicBezTo>
                    <a:pt x="85521" y="767857"/>
                    <a:pt x="144649" y="821976"/>
                    <a:pt x="173459" y="877383"/>
                  </a:cubicBezTo>
                  <a:cubicBezTo>
                    <a:pt x="54586" y="1096140"/>
                    <a:pt x="1589" y="1032366"/>
                    <a:pt x="156322" y="1261834"/>
                  </a:cubicBezTo>
                  <a:cubicBezTo>
                    <a:pt x="129637" y="1323174"/>
                    <a:pt x="87180" y="1367871"/>
                    <a:pt x="57915" y="1426087"/>
                  </a:cubicBezTo>
                  <a:cubicBezTo>
                    <a:pt x="43661" y="1484689"/>
                    <a:pt x="100826" y="1530217"/>
                    <a:pt x="127816" y="1576050"/>
                  </a:cubicBezTo>
                  <a:cubicBezTo>
                    <a:pt x="97792" y="1624388"/>
                    <a:pt x="65572" y="1675849"/>
                    <a:pt x="13414" y="1701621"/>
                  </a:cubicBezTo>
                  <a:cubicBezTo>
                    <a:pt x="1741" y="1709907"/>
                    <a:pt x="-2427" y="1727392"/>
                    <a:pt x="1356" y="1740689"/>
                  </a:cubicBezTo>
                  <a:cubicBezTo>
                    <a:pt x="27941" y="1810721"/>
                    <a:pt x="142757" y="1756034"/>
                    <a:pt x="613159" y="1766612"/>
                  </a:cubicBezTo>
                  <a:cubicBezTo>
                    <a:pt x="1841842" y="1794027"/>
                    <a:pt x="1257241" y="1723741"/>
                    <a:pt x="2529009" y="1772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4" name="Google Shape;2784;p23"/>
          <p:cNvGrpSpPr/>
          <p:nvPr/>
        </p:nvGrpSpPr>
        <p:grpSpPr>
          <a:xfrm rot="-903547">
            <a:off x="-658583" y="3606002"/>
            <a:ext cx="2807568" cy="956994"/>
            <a:chOff x="-1317965" y="7212074"/>
            <a:chExt cx="5615475" cy="1914004"/>
          </a:xfrm>
        </p:grpSpPr>
        <p:grpSp>
          <p:nvGrpSpPr>
            <p:cNvPr id="2785" name="Google Shape;2785;p23"/>
            <p:cNvGrpSpPr/>
            <p:nvPr/>
          </p:nvGrpSpPr>
          <p:grpSpPr>
            <a:xfrm>
              <a:off x="-1317965" y="7212074"/>
              <a:ext cx="5615475" cy="1914004"/>
              <a:chOff x="-1317965" y="7212074"/>
              <a:chExt cx="5615475" cy="1914004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1953348" y="7255062"/>
                <a:ext cx="1044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21" extrusionOk="0">
                    <a:moveTo>
                      <a:pt x="0" y="90"/>
                    </a:moveTo>
                    <a:cubicBezTo>
                      <a:pt x="752" y="146"/>
                      <a:pt x="303" y="135"/>
                      <a:pt x="1044" y="0"/>
                    </a:cubicBezTo>
                    <a:cubicBezTo>
                      <a:pt x="730" y="56"/>
                      <a:pt x="326" y="34"/>
                      <a:pt x="0" y="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1881639" y="7259240"/>
                <a:ext cx="146" cy="1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1" extrusionOk="0">
                    <a:moveTo>
                      <a:pt x="146" y="0"/>
                    </a:moveTo>
                    <a:cubicBezTo>
                      <a:pt x="90" y="0"/>
                      <a:pt x="45" y="0"/>
                      <a:pt x="0" y="11"/>
                    </a:cubicBezTo>
                    <a:cubicBezTo>
                      <a:pt x="23" y="11"/>
                      <a:pt x="112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2029887" y="7250345"/>
                <a:ext cx="22" cy="1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22" y="0"/>
                    </a:moveTo>
                    <a:lnTo>
                      <a:pt x="0" y="1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-1317965" y="7212074"/>
                <a:ext cx="5615475" cy="1914004"/>
              </a:xfrm>
              <a:custGeom>
                <a:avLst/>
                <a:gdLst/>
                <a:ahLst/>
                <a:cxnLst/>
                <a:rect l="l" t="t" r="r" b="b"/>
                <a:pathLst>
                  <a:path w="5615475" h="1914004" extrusionOk="0">
                    <a:moveTo>
                      <a:pt x="5553378" y="30308"/>
                    </a:moveTo>
                    <a:cubicBezTo>
                      <a:pt x="4736079" y="-21332"/>
                      <a:pt x="3510512" y="-10270"/>
                      <a:pt x="2690944" y="89012"/>
                    </a:cubicBezTo>
                    <a:cubicBezTo>
                      <a:pt x="2672098" y="90180"/>
                      <a:pt x="83575" y="191068"/>
                      <a:pt x="37270" y="195279"/>
                    </a:cubicBezTo>
                    <a:cubicBezTo>
                      <a:pt x="-46187" y="198166"/>
                      <a:pt x="14988" y="279893"/>
                      <a:pt x="176107" y="512879"/>
                    </a:cubicBezTo>
                    <a:cubicBezTo>
                      <a:pt x="38786" y="821821"/>
                      <a:pt x="-49949" y="701627"/>
                      <a:pt x="203185" y="944598"/>
                    </a:cubicBezTo>
                    <a:cubicBezTo>
                      <a:pt x="215247" y="957917"/>
                      <a:pt x="232678" y="967756"/>
                      <a:pt x="241033" y="983861"/>
                    </a:cubicBezTo>
                    <a:cubicBezTo>
                      <a:pt x="246054" y="1042722"/>
                      <a:pt x="79296" y="1361188"/>
                      <a:pt x="74759" y="1391084"/>
                    </a:cubicBezTo>
                    <a:cubicBezTo>
                      <a:pt x="84485" y="1448665"/>
                      <a:pt x="170189" y="1431853"/>
                      <a:pt x="311047" y="1513097"/>
                    </a:cubicBezTo>
                    <a:cubicBezTo>
                      <a:pt x="211294" y="1837425"/>
                      <a:pt x="61507" y="1901026"/>
                      <a:pt x="245908" y="1913616"/>
                    </a:cubicBezTo>
                    <a:cubicBezTo>
                      <a:pt x="296773" y="1917086"/>
                      <a:pt x="764205" y="1896354"/>
                      <a:pt x="771561" y="1890300"/>
                    </a:cubicBezTo>
                    <a:cubicBezTo>
                      <a:pt x="1230065" y="1854811"/>
                      <a:pt x="1211613" y="1880350"/>
                      <a:pt x="1646060" y="1888874"/>
                    </a:cubicBezTo>
                    <a:cubicBezTo>
                      <a:pt x="2375208" y="1901599"/>
                      <a:pt x="4615514" y="1756854"/>
                      <a:pt x="4616345" y="1756809"/>
                    </a:cubicBezTo>
                    <a:cubicBezTo>
                      <a:pt x="5848595" y="1824891"/>
                      <a:pt x="5655411" y="1893445"/>
                      <a:pt x="5461666" y="1523655"/>
                    </a:cubicBezTo>
                    <a:cubicBezTo>
                      <a:pt x="5514631" y="1464872"/>
                      <a:pt x="5611655" y="1401316"/>
                      <a:pt x="5600829" y="1313849"/>
                    </a:cubicBezTo>
                    <a:cubicBezTo>
                      <a:pt x="5544539" y="1193869"/>
                      <a:pt x="5468011" y="1081716"/>
                      <a:pt x="5422975" y="956502"/>
                    </a:cubicBezTo>
                    <a:cubicBezTo>
                      <a:pt x="5453277" y="861668"/>
                      <a:pt x="5590249" y="708916"/>
                      <a:pt x="5587655" y="646562"/>
                    </a:cubicBezTo>
                    <a:cubicBezTo>
                      <a:pt x="5548986" y="529951"/>
                      <a:pt x="5451996" y="422762"/>
                      <a:pt x="5452479" y="362284"/>
                    </a:cubicBezTo>
                    <a:cubicBezTo>
                      <a:pt x="5547785" y="233195"/>
                      <a:pt x="5702761" y="24310"/>
                      <a:pt x="5553378" y="303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0" name="Google Shape;2790;p23"/>
            <p:cNvGrpSpPr/>
            <p:nvPr/>
          </p:nvGrpSpPr>
          <p:grpSpPr>
            <a:xfrm>
              <a:off x="-1317965" y="7212074"/>
              <a:ext cx="5615475" cy="1914004"/>
              <a:chOff x="-1317965" y="7212074"/>
              <a:chExt cx="5615475" cy="1914004"/>
            </a:xfrm>
          </p:grpSpPr>
          <p:sp>
            <p:nvSpPr>
              <p:cNvPr id="2791" name="Google Shape;2791;p23"/>
              <p:cNvSpPr/>
              <p:nvPr/>
            </p:nvSpPr>
            <p:spPr>
              <a:xfrm>
                <a:off x="1953348" y="7255062"/>
                <a:ext cx="1044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21" extrusionOk="0">
                    <a:moveTo>
                      <a:pt x="0" y="90"/>
                    </a:moveTo>
                    <a:cubicBezTo>
                      <a:pt x="752" y="146"/>
                      <a:pt x="303" y="135"/>
                      <a:pt x="1044" y="0"/>
                    </a:cubicBezTo>
                    <a:cubicBezTo>
                      <a:pt x="730" y="56"/>
                      <a:pt x="326" y="34"/>
                      <a:pt x="0" y="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1881639" y="7259240"/>
                <a:ext cx="146" cy="1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1" extrusionOk="0">
                    <a:moveTo>
                      <a:pt x="146" y="0"/>
                    </a:moveTo>
                    <a:cubicBezTo>
                      <a:pt x="90" y="0"/>
                      <a:pt x="45" y="0"/>
                      <a:pt x="0" y="11"/>
                    </a:cubicBezTo>
                    <a:cubicBezTo>
                      <a:pt x="23" y="11"/>
                      <a:pt x="112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2029887" y="7250345"/>
                <a:ext cx="22" cy="1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22" y="0"/>
                    </a:moveTo>
                    <a:lnTo>
                      <a:pt x="0" y="1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-1317965" y="7212074"/>
                <a:ext cx="5615475" cy="1914004"/>
              </a:xfrm>
              <a:custGeom>
                <a:avLst/>
                <a:gdLst/>
                <a:ahLst/>
                <a:cxnLst/>
                <a:rect l="l" t="t" r="r" b="b"/>
                <a:pathLst>
                  <a:path w="5615475" h="1914004" extrusionOk="0">
                    <a:moveTo>
                      <a:pt x="5553378" y="30308"/>
                    </a:moveTo>
                    <a:cubicBezTo>
                      <a:pt x="4736079" y="-21332"/>
                      <a:pt x="3510512" y="-10270"/>
                      <a:pt x="2690944" y="89012"/>
                    </a:cubicBezTo>
                    <a:cubicBezTo>
                      <a:pt x="2672098" y="90180"/>
                      <a:pt x="83575" y="191068"/>
                      <a:pt x="37270" y="195279"/>
                    </a:cubicBezTo>
                    <a:cubicBezTo>
                      <a:pt x="-46187" y="198166"/>
                      <a:pt x="14988" y="279893"/>
                      <a:pt x="176107" y="512879"/>
                    </a:cubicBezTo>
                    <a:cubicBezTo>
                      <a:pt x="38786" y="821821"/>
                      <a:pt x="-49949" y="701627"/>
                      <a:pt x="203185" y="944598"/>
                    </a:cubicBezTo>
                    <a:cubicBezTo>
                      <a:pt x="215247" y="957917"/>
                      <a:pt x="232678" y="967756"/>
                      <a:pt x="241033" y="983861"/>
                    </a:cubicBezTo>
                    <a:cubicBezTo>
                      <a:pt x="246054" y="1042722"/>
                      <a:pt x="79296" y="1361188"/>
                      <a:pt x="74759" y="1391084"/>
                    </a:cubicBezTo>
                    <a:cubicBezTo>
                      <a:pt x="84485" y="1448665"/>
                      <a:pt x="170189" y="1431853"/>
                      <a:pt x="311047" y="1513097"/>
                    </a:cubicBezTo>
                    <a:cubicBezTo>
                      <a:pt x="211294" y="1837425"/>
                      <a:pt x="61507" y="1901026"/>
                      <a:pt x="245908" y="1913616"/>
                    </a:cubicBezTo>
                    <a:cubicBezTo>
                      <a:pt x="296773" y="1917086"/>
                      <a:pt x="764205" y="1896354"/>
                      <a:pt x="771561" y="1890300"/>
                    </a:cubicBezTo>
                    <a:cubicBezTo>
                      <a:pt x="1230065" y="1854811"/>
                      <a:pt x="1211613" y="1880350"/>
                      <a:pt x="1646060" y="1888874"/>
                    </a:cubicBezTo>
                    <a:cubicBezTo>
                      <a:pt x="2375208" y="1901599"/>
                      <a:pt x="4615514" y="1756854"/>
                      <a:pt x="4616345" y="1756809"/>
                    </a:cubicBezTo>
                    <a:cubicBezTo>
                      <a:pt x="5848595" y="1824891"/>
                      <a:pt x="5655411" y="1893445"/>
                      <a:pt x="5461666" y="1523655"/>
                    </a:cubicBezTo>
                    <a:cubicBezTo>
                      <a:pt x="5514631" y="1464872"/>
                      <a:pt x="5611655" y="1401316"/>
                      <a:pt x="5600829" y="1313849"/>
                    </a:cubicBezTo>
                    <a:cubicBezTo>
                      <a:pt x="5544539" y="1193869"/>
                      <a:pt x="5468011" y="1081716"/>
                      <a:pt x="5422975" y="956502"/>
                    </a:cubicBezTo>
                    <a:cubicBezTo>
                      <a:pt x="5453277" y="861668"/>
                      <a:pt x="5590249" y="708916"/>
                      <a:pt x="5587655" y="646562"/>
                    </a:cubicBezTo>
                    <a:cubicBezTo>
                      <a:pt x="5548986" y="529951"/>
                      <a:pt x="5451996" y="422762"/>
                      <a:pt x="5452479" y="362284"/>
                    </a:cubicBezTo>
                    <a:cubicBezTo>
                      <a:pt x="5547785" y="233195"/>
                      <a:pt x="5702761" y="24310"/>
                      <a:pt x="5553378" y="303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5" name="Google Shape;2795;p23"/>
          <p:cNvGrpSpPr/>
          <p:nvPr/>
        </p:nvGrpSpPr>
        <p:grpSpPr>
          <a:xfrm rot="-1285996">
            <a:off x="55808" y="1035908"/>
            <a:ext cx="916293" cy="1417305"/>
            <a:chOff x="111337" y="2071711"/>
            <a:chExt cx="1832672" cy="2834536"/>
          </a:xfrm>
        </p:grpSpPr>
        <p:sp>
          <p:nvSpPr>
            <p:cNvPr id="2796" name="Google Shape;2796;p23"/>
            <p:cNvSpPr/>
            <p:nvPr/>
          </p:nvSpPr>
          <p:spPr>
            <a:xfrm>
              <a:off x="954001" y="2306489"/>
              <a:ext cx="990008" cy="2599758"/>
            </a:xfrm>
            <a:custGeom>
              <a:avLst/>
              <a:gdLst/>
              <a:ahLst/>
              <a:cxnLst/>
              <a:rect l="l" t="t" r="r" b="b"/>
              <a:pathLst>
                <a:path w="990008" h="2599758" extrusionOk="0">
                  <a:moveTo>
                    <a:pt x="984584" y="1089585"/>
                  </a:moveTo>
                  <a:cubicBezTo>
                    <a:pt x="934197" y="1205099"/>
                    <a:pt x="880283" y="1319093"/>
                    <a:pt x="823355" y="1431578"/>
                  </a:cubicBezTo>
                  <a:cubicBezTo>
                    <a:pt x="623574" y="1826288"/>
                    <a:pt x="386261" y="2199303"/>
                    <a:pt x="152481" y="2574086"/>
                  </a:cubicBezTo>
                  <a:cubicBezTo>
                    <a:pt x="119983" y="2626293"/>
                    <a:pt x="40110" y="2591995"/>
                    <a:pt x="54476" y="2532724"/>
                  </a:cubicBezTo>
                  <a:cubicBezTo>
                    <a:pt x="143659" y="2163491"/>
                    <a:pt x="234098" y="1793249"/>
                    <a:pt x="364097" y="1435864"/>
                  </a:cubicBezTo>
                  <a:cubicBezTo>
                    <a:pt x="268861" y="1443937"/>
                    <a:pt x="173382" y="1452764"/>
                    <a:pt x="80423" y="1474199"/>
                  </a:cubicBezTo>
                  <a:cubicBezTo>
                    <a:pt x="24000" y="1487566"/>
                    <a:pt x="-17825" y="1430059"/>
                    <a:pt x="7623" y="1379366"/>
                  </a:cubicBezTo>
                  <a:cubicBezTo>
                    <a:pt x="36594" y="1322114"/>
                    <a:pt x="69596" y="1266631"/>
                    <a:pt x="103606" y="1211646"/>
                  </a:cubicBezTo>
                  <a:cubicBezTo>
                    <a:pt x="201594" y="1012905"/>
                    <a:pt x="316230" y="821477"/>
                    <a:pt x="428086" y="630049"/>
                  </a:cubicBezTo>
                  <a:cubicBezTo>
                    <a:pt x="547751" y="425509"/>
                    <a:pt x="672953" y="224245"/>
                    <a:pt x="797414" y="22732"/>
                  </a:cubicBezTo>
                  <a:cubicBezTo>
                    <a:pt x="826124" y="-23930"/>
                    <a:pt x="892639" y="7850"/>
                    <a:pt x="882565" y="58543"/>
                  </a:cubicBezTo>
                  <a:cubicBezTo>
                    <a:pt x="846278" y="241899"/>
                    <a:pt x="806226" y="424245"/>
                    <a:pt x="757351" y="604578"/>
                  </a:cubicBezTo>
                  <a:cubicBezTo>
                    <a:pt x="732661" y="695624"/>
                    <a:pt x="705956" y="786420"/>
                    <a:pt x="677489" y="876456"/>
                  </a:cubicBezTo>
                  <a:cubicBezTo>
                    <a:pt x="664391" y="918577"/>
                    <a:pt x="650280" y="960444"/>
                    <a:pt x="637680" y="1002559"/>
                  </a:cubicBezTo>
                  <a:cubicBezTo>
                    <a:pt x="632895" y="1018450"/>
                    <a:pt x="628858" y="1034085"/>
                    <a:pt x="624837" y="1049975"/>
                  </a:cubicBezTo>
                  <a:cubicBezTo>
                    <a:pt x="727366" y="1030553"/>
                    <a:pt x="830660" y="1014668"/>
                    <a:pt x="934197" y="1001805"/>
                  </a:cubicBezTo>
                  <a:cubicBezTo>
                    <a:pt x="983327" y="995513"/>
                    <a:pt x="999698" y="1054528"/>
                    <a:pt x="984584" y="10895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111337" y="2071711"/>
              <a:ext cx="691631" cy="2454853"/>
            </a:xfrm>
            <a:custGeom>
              <a:avLst/>
              <a:gdLst/>
              <a:ahLst/>
              <a:cxnLst/>
              <a:rect l="l" t="t" r="r" b="b"/>
              <a:pathLst>
                <a:path w="691631" h="2454853" extrusionOk="0">
                  <a:moveTo>
                    <a:pt x="632183" y="960760"/>
                  </a:moveTo>
                  <a:cubicBezTo>
                    <a:pt x="520768" y="1011816"/>
                    <a:pt x="412814" y="1074119"/>
                    <a:pt x="300981" y="1123570"/>
                  </a:cubicBezTo>
                  <a:cubicBezTo>
                    <a:pt x="300732" y="1121337"/>
                    <a:pt x="300477" y="1119109"/>
                    <a:pt x="300217" y="1116886"/>
                  </a:cubicBezTo>
                  <a:cubicBezTo>
                    <a:pt x="293484" y="1056845"/>
                    <a:pt x="287266" y="996747"/>
                    <a:pt x="281586" y="936598"/>
                  </a:cubicBezTo>
                  <a:cubicBezTo>
                    <a:pt x="280964" y="929971"/>
                    <a:pt x="280261" y="923344"/>
                    <a:pt x="279621" y="916717"/>
                  </a:cubicBezTo>
                  <a:cubicBezTo>
                    <a:pt x="278846" y="905634"/>
                    <a:pt x="278240" y="894539"/>
                    <a:pt x="277430" y="883456"/>
                  </a:cubicBezTo>
                  <a:cubicBezTo>
                    <a:pt x="270425" y="787671"/>
                    <a:pt x="261959" y="691994"/>
                    <a:pt x="252044" y="596470"/>
                  </a:cubicBezTo>
                  <a:cubicBezTo>
                    <a:pt x="244971" y="528260"/>
                    <a:pt x="209251" y="1143"/>
                    <a:pt x="150681" y="3"/>
                  </a:cubicBezTo>
                  <a:cubicBezTo>
                    <a:pt x="70593" y="-1562"/>
                    <a:pt x="43090" y="592456"/>
                    <a:pt x="37149" y="664182"/>
                  </a:cubicBezTo>
                  <a:cubicBezTo>
                    <a:pt x="24629" y="815223"/>
                    <a:pt x="15824" y="966559"/>
                    <a:pt x="9923" y="1117998"/>
                  </a:cubicBezTo>
                  <a:cubicBezTo>
                    <a:pt x="4572" y="1255121"/>
                    <a:pt x="-14919" y="1403447"/>
                    <a:pt x="22041" y="1537379"/>
                  </a:cubicBezTo>
                  <a:cubicBezTo>
                    <a:pt x="34046" y="1580844"/>
                    <a:pt x="57654" y="1591667"/>
                    <a:pt x="100866" y="1580992"/>
                  </a:cubicBezTo>
                  <a:cubicBezTo>
                    <a:pt x="171781" y="1563468"/>
                    <a:pt x="229999" y="1513048"/>
                    <a:pt x="291830" y="1476930"/>
                  </a:cubicBezTo>
                  <a:cubicBezTo>
                    <a:pt x="324272" y="1457978"/>
                    <a:pt x="356810" y="1439265"/>
                    <a:pt x="389257" y="1420307"/>
                  </a:cubicBezTo>
                  <a:cubicBezTo>
                    <a:pt x="397304" y="1756257"/>
                    <a:pt x="436043" y="2092230"/>
                    <a:pt x="481028" y="2424778"/>
                  </a:cubicBezTo>
                  <a:cubicBezTo>
                    <a:pt x="486226" y="2462971"/>
                    <a:pt x="540299" y="2465783"/>
                    <a:pt x="548255" y="2427488"/>
                  </a:cubicBezTo>
                  <a:cubicBezTo>
                    <a:pt x="566693" y="2339708"/>
                    <a:pt x="581677" y="2251344"/>
                    <a:pt x="594327" y="2162509"/>
                  </a:cubicBezTo>
                  <a:cubicBezTo>
                    <a:pt x="621072" y="2061203"/>
                    <a:pt x="622431" y="1943666"/>
                    <a:pt x="634255" y="1839400"/>
                  </a:cubicBezTo>
                  <a:cubicBezTo>
                    <a:pt x="647783" y="1720083"/>
                    <a:pt x="659001" y="1600505"/>
                    <a:pt x="667909" y="1480745"/>
                  </a:cubicBezTo>
                  <a:cubicBezTo>
                    <a:pt x="675780" y="1374784"/>
                    <a:pt x="681845" y="1268682"/>
                    <a:pt x="686086" y="1162511"/>
                  </a:cubicBezTo>
                  <a:cubicBezTo>
                    <a:pt x="686873" y="1142771"/>
                    <a:pt x="698855" y="1048738"/>
                    <a:pt x="684942" y="994661"/>
                  </a:cubicBezTo>
                  <a:cubicBezTo>
                    <a:pt x="677292" y="964864"/>
                    <a:pt x="661759" y="947205"/>
                    <a:pt x="632183" y="96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23"/>
          <p:cNvGrpSpPr/>
          <p:nvPr/>
        </p:nvGrpSpPr>
        <p:grpSpPr>
          <a:xfrm rot="-392710">
            <a:off x="6979335" y="2919798"/>
            <a:ext cx="2669580" cy="3855248"/>
            <a:chOff x="13956195" y="5836411"/>
            <a:chExt cx="5338528" cy="7709407"/>
          </a:xfrm>
        </p:grpSpPr>
        <p:sp>
          <p:nvSpPr>
            <p:cNvPr id="2799" name="Google Shape;2799;p23"/>
            <p:cNvSpPr/>
            <p:nvPr/>
          </p:nvSpPr>
          <p:spPr>
            <a:xfrm>
              <a:off x="13956195" y="5836411"/>
              <a:ext cx="5338528" cy="7709407"/>
            </a:xfrm>
            <a:custGeom>
              <a:avLst/>
              <a:gdLst/>
              <a:ahLst/>
              <a:cxnLst/>
              <a:rect l="l" t="t" r="r" b="b"/>
              <a:pathLst>
                <a:path w="5338528" h="7709407" extrusionOk="0">
                  <a:moveTo>
                    <a:pt x="1566996" y="7673557"/>
                  </a:moveTo>
                  <a:cubicBezTo>
                    <a:pt x="1528809" y="7673557"/>
                    <a:pt x="1492784" y="7669008"/>
                    <a:pt x="1451989" y="7656750"/>
                  </a:cubicBezTo>
                  <a:cubicBezTo>
                    <a:pt x="1381359" y="7633869"/>
                    <a:pt x="1224215" y="7382789"/>
                    <a:pt x="1161024" y="7193184"/>
                  </a:cubicBezTo>
                  <a:cubicBezTo>
                    <a:pt x="1073585" y="6928520"/>
                    <a:pt x="1122004" y="6843748"/>
                    <a:pt x="1069324" y="6832908"/>
                  </a:cubicBezTo>
                  <a:cubicBezTo>
                    <a:pt x="615118" y="6740041"/>
                    <a:pt x="228224" y="6408475"/>
                    <a:pt x="14619" y="6007277"/>
                  </a:cubicBezTo>
                  <a:cubicBezTo>
                    <a:pt x="-5091" y="6007277"/>
                    <a:pt x="836" y="5916615"/>
                    <a:pt x="836" y="125743"/>
                  </a:cubicBezTo>
                  <a:cubicBezTo>
                    <a:pt x="283852" y="90310"/>
                    <a:pt x="566359" y="62865"/>
                    <a:pt x="850965" y="62803"/>
                  </a:cubicBezTo>
                  <a:cubicBezTo>
                    <a:pt x="2978975" y="62310"/>
                    <a:pt x="4064642" y="-28199"/>
                    <a:pt x="5189978" y="8945"/>
                  </a:cubicBezTo>
                  <a:cubicBezTo>
                    <a:pt x="5246054" y="11135"/>
                    <a:pt x="5344313" y="5413576"/>
                    <a:pt x="5338262" y="7668052"/>
                  </a:cubicBezTo>
                  <a:cubicBezTo>
                    <a:pt x="5338262" y="7757774"/>
                    <a:pt x="4442923" y="7673557"/>
                    <a:pt x="1566996" y="7673557"/>
                  </a:cubicBezTo>
                  <a:close/>
                </a:path>
              </a:pathLst>
            </a:custGeom>
            <a:solidFill>
              <a:srgbClr val="F6CA6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00" name="Google Shape;2800;p23"/>
            <p:cNvGrpSpPr/>
            <p:nvPr/>
          </p:nvGrpSpPr>
          <p:grpSpPr>
            <a:xfrm>
              <a:off x="14348763" y="6382180"/>
              <a:ext cx="4398364" cy="6514992"/>
              <a:chOff x="14348763" y="6382180"/>
              <a:chExt cx="4398364" cy="6514992"/>
            </a:xfrm>
          </p:grpSpPr>
          <p:grpSp>
            <p:nvGrpSpPr>
              <p:cNvPr id="2801" name="Google Shape;2801;p23"/>
              <p:cNvGrpSpPr/>
              <p:nvPr/>
            </p:nvGrpSpPr>
            <p:grpSpPr>
              <a:xfrm>
                <a:off x="14348814" y="6382180"/>
                <a:ext cx="4398308" cy="88557"/>
                <a:chOff x="14348814" y="6382180"/>
                <a:chExt cx="4398308" cy="88557"/>
              </a:xfrm>
            </p:grpSpPr>
            <p:grpSp>
              <p:nvGrpSpPr>
                <p:cNvPr id="2802" name="Google Shape;2802;p23"/>
                <p:cNvGrpSpPr/>
                <p:nvPr/>
              </p:nvGrpSpPr>
              <p:grpSpPr>
                <a:xfrm>
                  <a:off x="14348814" y="6382180"/>
                  <a:ext cx="78791" cy="88517"/>
                  <a:chOff x="14348814" y="6382180"/>
                  <a:chExt cx="78791" cy="88517"/>
                </a:xfrm>
              </p:grpSpPr>
              <p:sp>
                <p:nvSpPr>
                  <p:cNvPr id="2803" name="Google Shape;2803;p23"/>
                  <p:cNvSpPr/>
                  <p:nvPr/>
                </p:nvSpPr>
                <p:spPr>
                  <a:xfrm>
                    <a:off x="14399725" y="638428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4" name="Google Shape;2804;p23"/>
                  <p:cNvSpPr/>
                  <p:nvPr/>
                </p:nvSpPr>
                <p:spPr>
                  <a:xfrm>
                    <a:off x="14348814" y="6382180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20" y="2927"/>
                          <a:pt x="37944" y="-3780"/>
                          <a:pt x="54413" y="4114"/>
                        </a:cubicBezTo>
                        <a:cubicBezTo>
                          <a:pt x="42096" y="-2100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28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05" name="Google Shape;2805;p23"/>
                <p:cNvGrpSpPr/>
                <p:nvPr/>
              </p:nvGrpSpPr>
              <p:grpSpPr>
                <a:xfrm>
                  <a:off x="14888792" y="6382207"/>
                  <a:ext cx="78766" cy="88530"/>
                  <a:chOff x="14888792" y="6382207"/>
                  <a:chExt cx="78766" cy="88530"/>
                </a:xfrm>
              </p:grpSpPr>
              <p:sp>
                <p:nvSpPr>
                  <p:cNvPr id="2806" name="Google Shape;2806;p23"/>
                  <p:cNvSpPr/>
                  <p:nvPr/>
                </p:nvSpPr>
                <p:spPr>
                  <a:xfrm>
                    <a:off x="14939664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7" name="Google Shape;2807;p23"/>
                  <p:cNvSpPr/>
                  <p:nvPr/>
                </p:nvSpPr>
                <p:spPr>
                  <a:xfrm>
                    <a:off x="14888792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08" name="Google Shape;2808;p23"/>
                <p:cNvGrpSpPr/>
                <p:nvPr/>
              </p:nvGrpSpPr>
              <p:grpSpPr>
                <a:xfrm>
                  <a:off x="15428739" y="6382207"/>
                  <a:ext cx="78766" cy="88530"/>
                  <a:chOff x="15428739" y="6382207"/>
                  <a:chExt cx="78766" cy="88530"/>
                </a:xfrm>
              </p:grpSpPr>
              <p:sp>
                <p:nvSpPr>
                  <p:cNvPr id="2809" name="Google Shape;2809;p23"/>
                  <p:cNvSpPr/>
                  <p:nvPr/>
                </p:nvSpPr>
                <p:spPr>
                  <a:xfrm>
                    <a:off x="15479605" y="638428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0" name="Google Shape;2810;p23"/>
                  <p:cNvSpPr/>
                  <p:nvPr/>
                </p:nvSpPr>
                <p:spPr>
                  <a:xfrm>
                    <a:off x="15428739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11" name="Google Shape;2811;p23"/>
                <p:cNvGrpSpPr/>
                <p:nvPr/>
              </p:nvGrpSpPr>
              <p:grpSpPr>
                <a:xfrm>
                  <a:off x="15968670" y="6382207"/>
                  <a:ext cx="78766" cy="88530"/>
                  <a:chOff x="15968670" y="6382207"/>
                  <a:chExt cx="78766" cy="88530"/>
                </a:xfrm>
              </p:grpSpPr>
              <p:sp>
                <p:nvSpPr>
                  <p:cNvPr id="2812" name="Google Shape;2812;p23"/>
                  <p:cNvSpPr/>
                  <p:nvPr/>
                </p:nvSpPr>
                <p:spPr>
                  <a:xfrm>
                    <a:off x="16019544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3" name="Google Shape;2813;p23"/>
                  <p:cNvSpPr/>
                  <p:nvPr/>
                </p:nvSpPr>
                <p:spPr>
                  <a:xfrm>
                    <a:off x="15968670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14" name="Google Shape;2814;p23"/>
                <p:cNvGrpSpPr/>
                <p:nvPr/>
              </p:nvGrpSpPr>
              <p:grpSpPr>
                <a:xfrm>
                  <a:off x="16508619" y="6382207"/>
                  <a:ext cx="78766" cy="88530"/>
                  <a:chOff x="16508619" y="6382207"/>
                  <a:chExt cx="78766" cy="88530"/>
                </a:xfrm>
              </p:grpSpPr>
              <p:sp>
                <p:nvSpPr>
                  <p:cNvPr id="2815" name="Google Shape;2815;p23"/>
                  <p:cNvSpPr/>
                  <p:nvPr/>
                </p:nvSpPr>
                <p:spPr>
                  <a:xfrm>
                    <a:off x="16559480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6" name="Google Shape;2816;p23"/>
                  <p:cNvSpPr/>
                  <p:nvPr/>
                </p:nvSpPr>
                <p:spPr>
                  <a:xfrm>
                    <a:off x="16508619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17" name="Google Shape;2817;p23"/>
                <p:cNvGrpSpPr/>
                <p:nvPr/>
              </p:nvGrpSpPr>
              <p:grpSpPr>
                <a:xfrm>
                  <a:off x="17048552" y="6382207"/>
                  <a:ext cx="78766" cy="88530"/>
                  <a:chOff x="17048552" y="6382207"/>
                  <a:chExt cx="78766" cy="88530"/>
                </a:xfrm>
              </p:grpSpPr>
              <p:sp>
                <p:nvSpPr>
                  <p:cNvPr id="2818" name="Google Shape;2818;p23"/>
                  <p:cNvSpPr/>
                  <p:nvPr/>
                </p:nvSpPr>
                <p:spPr>
                  <a:xfrm>
                    <a:off x="17099423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9" name="Google Shape;2819;p23"/>
                  <p:cNvSpPr/>
                  <p:nvPr/>
                </p:nvSpPr>
                <p:spPr>
                  <a:xfrm>
                    <a:off x="17048552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20" name="Google Shape;2820;p23"/>
                <p:cNvGrpSpPr/>
                <p:nvPr/>
              </p:nvGrpSpPr>
              <p:grpSpPr>
                <a:xfrm>
                  <a:off x="17588498" y="6382207"/>
                  <a:ext cx="78766" cy="88530"/>
                  <a:chOff x="17588498" y="6382207"/>
                  <a:chExt cx="78766" cy="88530"/>
                </a:xfrm>
              </p:grpSpPr>
              <p:sp>
                <p:nvSpPr>
                  <p:cNvPr id="2821" name="Google Shape;2821;p23"/>
                  <p:cNvSpPr/>
                  <p:nvPr/>
                </p:nvSpPr>
                <p:spPr>
                  <a:xfrm>
                    <a:off x="17639359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2" name="Google Shape;2822;p23"/>
                  <p:cNvSpPr/>
                  <p:nvPr/>
                </p:nvSpPr>
                <p:spPr>
                  <a:xfrm>
                    <a:off x="17588498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23" name="Google Shape;2823;p23"/>
                <p:cNvGrpSpPr/>
                <p:nvPr/>
              </p:nvGrpSpPr>
              <p:grpSpPr>
                <a:xfrm>
                  <a:off x="18128431" y="6382207"/>
                  <a:ext cx="78766" cy="88530"/>
                  <a:chOff x="18128431" y="6382207"/>
                  <a:chExt cx="78766" cy="88530"/>
                </a:xfrm>
              </p:grpSpPr>
              <p:sp>
                <p:nvSpPr>
                  <p:cNvPr id="2824" name="Google Shape;2824;p23"/>
                  <p:cNvSpPr/>
                  <p:nvPr/>
                </p:nvSpPr>
                <p:spPr>
                  <a:xfrm>
                    <a:off x="18179302" y="638428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5" name="Google Shape;2825;p23"/>
                  <p:cNvSpPr/>
                  <p:nvPr/>
                </p:nvSpPr>
                <p:spPr>
                  <a:xfrm>
                    <a:off x="18128431" y="6382207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26" name="Google Shape;2826;p23"/>
                <p:cNvGrpSpPr/>
                <p:nvPr/>
              </p:nvGrpSpPr>
              <p:grpSpPr>
                <a:xfrm>
                  <a:off x="18668331" y="6382180"/>
                  <a:ext cx="78791" cy="88517"/>
                  <a:chOff x="18668331" y="6382180"/>
                  <a:chExt cx="78791" cy="88517"/>
                </a:xfrm>
              </p:grpSpPr>
              <p:sp>
                <p:nvSpPr>
                  <p:cNvPr id="2827" name="Google Shape;2827;p23"/>
                  <p:cNvSpPr/>
                  <p:nvPr/>
                </p:nvSpPr>
                <p:spPr>
                  <a:xfrm>
                    <a:off x="18719238" y="638428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8" name="Google Shape;2828;p23"/>
                  <p:cNvSpPr/>
                  <p:nvPr/>
                </p:nvSpPr>
                <p:spPr>
                  <a:xfrm>
                    <a:off x="18668331" y="6382180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19" y="2927"/>
                          <a:pt x="37944" y="-3780"/>
                          <a:pt x="54413" y="4114"/>
                        </a:cubicBezTo>
                        <a:cubicBezTo>
                          <a:pt x="42096" y="-2100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28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29" name="Google Shape;2829;p23"/>
              <p:cNvGrpSpPr/>
              <p:nvPr/>
            </p:nvGrpSpPr>
            <p:grpSpPr>
              <a:xfrm>
                <a:off x="14348763" y="6966383"/>
                <a:ext cx="4398364" cy="88572"/>
                <a:chOff x="14348763" y="6966383"/>
                <a:chExt cx="4398364" cy="88572"/>
              </a:xfrm>
            </p:grpSpPr>
            <p:grpSp>
              <p:nvGrpSpPr>
                <p:cNvPr id="2830" name="Google Shape;2830;p23"/>
                <p:cNvGrpSpPr/>
                <p:nvPr/>
              </p:nvGrpSpPr>
              <p:grpSpPr>
                <a:xfrm>
                  <a:off x="14348763" y="6966383"/>
                  <a:ext cx="78849" cy="88550"/>
                  <a:chOff x="14348763" y="6966383"/>
                  <a:chExt cx="78849" cy="88550"/>
                </a:xfrm>
              </p:grpSpPr>
              <p:sp>
                <p:nvSpPr>
                  <p:cNvPr id="2831" name="Google Shape;2831;p23"/>
                  <p:cNvSpPr/>
                  <p:nvPr/>
                </p:nvSpPr>
                <p:spPr>
                  <a:xfrm>
                    <a:off x="14399725" y="6968519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2" name="Google Shape;2832;p23"/>
                  <p:cNvSpPr/>
                  <p:nvPr/>
                </p:nvSpPr>
                <p:spPr>
                  <a:xfrm>
                    <a:off x="14348763" y="696638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3" name="Google Shape;2833;p23"/>
                <p:cNvGrpSpPr/>
                <p:nvPr/>
              </p:nvGrpSpPr>
              <p:grpSpPr>
                <a:xfrm>
                  <a:off x="14888792" y="6966425"/>
                  <a:ext cx="78766" cy="88530"/>
                  <a:chOff x="14888792" y="6966425"/>
                  <a:chExt cx="78766" cy="88530"/>
                </a:xfrm>
              </p:grpSpPr>
              <p:sp>
                <p:nvSpPr>
                  <p:cNvPr id="2834" name="Google Shape;2834;p23"/>
                  <p:cNvSpPr/>
                  <p:nvPr/>
                </p:nvSpPr>
                <p:spPr>
                  <a:xfrm>
                    <a:off x="14939664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5" name="Google Shape;2835;p23"/>
                  <p:cNvSpPr/>
                  <p:nvPr/>
                </p:nvSpPr>
                <p:spPr>
                  <a:xfrm>
                    <a:off x="14888792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6" name="Google Shape;2836;p23"/>
                <p:cNvGrpSpPr/>
                <p:nvPr/>
              </p:nvGrpSpPr>
              <p:grpSpPr>
                <a:xfrm>
                  <a:off x="15428739" y="6966425"/>
                  <a:ext cx="78766" cy="88530"/>
                  <a:chOff x="15428739" y="6966425"/>
                  <a:chExt cx="78766" cy="88530"/>
                </a:xfrm>
              </p:grpSpPr>
              <p:sp>
                <p:nvSpPr>
                  <p:cNvPr id="2837" name="Google Shape;2837;p23"/>
                  <p:cNvSpPr/>
                  <p:nvPr/>
                </p:nvSpPr>
                <p:spPr>
                  <a:xfrm>
                    <a:off x="15479605" y="6968519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8" name="Google Shape;2838;p23"/>
                  <p:cNvSpPr/>
                  <p:nvPr/>
                </p:nvSpPr>
                <p:spPr>
                  <a:xfrm>
                    <a:off x="15428739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9" name="Google Shape;2839;p23"/>
                <p:cNvGrpSpPr/>
                <p:nvPr/>
              </p:nvGrpSpPr>
              <p:grpSpPr>
                <a:xfrm>
                  <a:off x="15968670" y="6966425"/>
                  <a:ext cx="78766" cy="88530"/>
                  <a:chOff x="15968670" y="6966425"/>
                  <a:chExt cx="78766" cy="88530"/>
                </a:xfrm>
              </p:grpSpPr>
              <p:sp>
                <p:nvSpPr>
                  <p:cNvPr id="2840" name="Google Shape;2840;p23"/>
                  <p:cNvSpPr/>
                  <p:nvPr/>
                </p:nvSpPr>
                <p:spPr>
                  <a:xfrm>
                    <a:off x="16019544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1" name="Google Shape;2841;p23"/>
                  <p:cNvSpPr/>
                  <p:nvPr/>
                </p:nvSpPr>
                <p:spPr>
                  <a:xfrm>
                    <a:off x="15968670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42" name="Google Shape;2842;p23"/>
                <p:cNvGrpSpPr/>
                <p:nvPr/>
              </p:nvGrpSpPr>
              <p:grpSpPr>
                <a:xfrm>
                  <a:off x="16508619" y="6966425"/>
                  <a:ext cx="78766" cy="88530"/>
                  <a:chOff x="16508619" y="6966425"/>
                  <a:chExt cx="78766" cy="88530"/>
                </a:xfrm>
              </p:grpSpPr>
              <p:sp>
                <p:nvSpPr>
                  <p:cNvPr id="2843" name="Google Shape;2843;p23"/>
                  <p:cNvSpPr/>
                  <p:nvPr/>
                </p:nvSpPr>
                <p:spPr>
                  <a:xfrm>
                    <a:off x="16559480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4" name="Google Shape;2844;p23"/>
                  <p:cNvSpPr/>
                  <p:nvPr/>
                </p:nvSpPr>
                <p:spPr>
                  <a:xfrm>
                    <a:off x="16508619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45" name="Google Shape;2845;p23"/>
                <p:cNvGrpSpPr/>
                <p:nvPr/>
              </p:nvGrpSpPr>
              <p:grpSpPr>
                <a:xfrm>
                  <a:off x="17048552" y="6966425"/>
                  <a:ext cx="78766" cy="88530"/>
                  <a:chOff x="17048552" y="6966425"/>
                  <a:chExt cx="78766" cy="88530"/>
                </a:xfrm>
              </p:grpSpPr>
              <p:sp>
                <p:nvSpPr>
                  <p:cNvPr id="2846" name="Google Shape;2846;p23"/>
                  <p:cNvSpPr/>
                  <p:nvPr/>
                </p:nvSpPr>
                <p:spPr>
                  <a:xfrm>
                    <a:off x="17099423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7" name="Google Shape;2847;p23"/>
                  <p:cNvSpPr/>
                  <p:nvPr/>
                </p:nvSpPr>
                <p:spPr>
                  <a:xfrm>
                    <a:off x="17048552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48" name="Google Shape;2848;p23"/>
                <p:cNvGrpSpPr/>
                <p:nvPr/>
              </p:nvGrpSpPr>
              <p:grpSpPr>
                <a:xfrm>
                  <a:off x="17588498" y="6966425"/>
                  <a:ext cx="78766" cy="88530"/>
                  <a:chOff x="17588498" y="6966425"/>
                  <a:chExt cx="78766" cy="88530"/>
                </a:xfrm>
              </p:grpSpPr>
              <p:sp>
                <p:nvSpPr>
                  <p:cNvPr id="2849" name="Google Shape;2849;p23"/>
                  <p:cNvSpPr/>
                  <p:nvPr/>
                </p:nvSpPr>
                <p:spPr>
                  <a:xfrm>
                    <a:off x="17639359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0" name="Google Shape;2850;p23"/>
                  <p:cNvSpPr/>
                  <p:nvPr/>
                </p:nvSpPr>
                <p:spPr>
                  <a:xfrm>
                    <a:off x="17588498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1" name="Google Shape;2851;p23"/>
                <p:cNvGrpSpPr/>
                <p:nvPr/>
              </p:nvGrpSpPr>
              <p:grpSpPr>
                <a:xfrm>
                  <a:off x="18128431" y="6966425"/>
                  <a:ext cx="78766" cy="88530"/>
                  <a:chOff x="18128431" y="6966425"/>
                  <a:chExt cx="78766" cy="88530"/>
                </a:xfrm>
              </p:grpSpPr>
              <p:sp>
                <p:nvSpPr>
                  <p:cNvPr id="2852" name="Google Shape;2852;p23"/>
                  <p:cNvSpPr/>
                  <p:nvPr/>
                </p:nvSpPr>
                <p:spPr>
                  <a:xfrm>
                    <a:off x="18179302" y="6968519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3" name="Google Shape;2853;p23"/>
                  <p:cNvSpPr/>
                  <p:nvPr/>
                </p:nvSpPr>
                <p:spPr>
                  <a:xfrm>
                    <a:off x="18128431" y="696642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4" name="Google Shape;2854;p23"/>
                <p:cNvGrpSpPr/>
                <p:nvPr/>
              </p:nvGrpSpPr>
              <p:grpSpPr>
                <a:xfrm>
                  <a:off x="18668280" y="6966383"/>
                  <a:ext cx="78847" cy="88550"/>
                  <a:chOff x="18668280" y="6966383"/>
                  <a:chExt cx="78847" cy="88550"/>
                </a:xfrm>
              </p:grpSpPr>
              <p:sp>
                <p:nvSpPr>
                  <p:cNvPr id="2855" name="Google Shape;2855;p23"/>
                  <p:cNvSpPr/>
                  <p:nvPr/>
                </p:nvSpPr>
                <p:spPr>
                  <a:xfrm>
                    <a:off x="18719238" y="6968519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6" name="Google Shape;2856;p23"/>
                  <p:cNvSpPr/>
                  <p:nvPr/>
                </p:nvSpPr>
                <p:spPr>
                  <a:xfrm>
                    <a:off x="18668280" y="696638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57" name="Google Shape;2857;p23"/>
              <p:cNvGrpSpPr/>
              <p:nvPr/>
            </p:nvGrpSpPr>
            <p:grpSpPr>
              <a:xfrm>
                <a:off x="14348763" y="7550602"/>
                <a:ext cx="4398364" cy="88571"/>
                <a:chOff x="14348763" y="7550602"/>
                <a:chExt cx="4398364" cy="88571"/>
              </a:xfrm>
            </p:grpSpPr>
            <p:grpSp>
              <p:nvGrpSpPr>
                <p:cNvPr id="2858" name="Google Shape;2858;p23"/>
                <p:cNvGrpSpPr/>
                <p:nvPr/>
              </p:nvGrpSpPr>
              <p:grpSpPr>
                <a:xfrm>
                  <a:off x="14348763" y="7550602"/>
                  <a:ext cx="78849" cy="88550"/>
                  <a:chOff x="14348763" y="7550602"/>
                  <a:chExt cx="78849" cy="88550"/>
                </a:xfrm>
              </p:grpSpPr>
              <p:sp>
                <p:nvSpPr>
                  <p:cNvPr id="2859" name="Google Shape;2859;p23"/>
                  <p:cNvSpPr/>
                  <p:nvPr/>
                </p:nvSpPr>
                <p:spPr>
                  <a:xfrm>
                    <a:off x="14399725" y="7552738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0" name="Google Shape;2860;p23"/>
                  <p:cNvSpPr/>
                  <p:nvPr/>
                </p:nvSpPr>
                <p:spPr>
                  <a:xfrm>
                    <a:off x="14348763" y="7550602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61" name="Google Shape;2861;p23"/>
                <p:cNvGrpSpPr/>
                <p:nvPr/>
              </p:nvGrpSpPr>
              <p:grpSpPr>
                <a:xfrm>
                  <a:off x="14888792" y="7550644"/>
                  <a:ext cx="78766" cy="88530"/>
                  <a:chOff x="14888792" y="7550644"/>
                  <a:chExt cx="78766" cy="88530"/>
                </a:xfrm>
              </p:grpSpPr>
              <p:sp>
                <p:nvSpPr>
                  <p:cNvPr id="2862" name="Google Shape;2862;p23"/>
                  <p:cNvSpPr/>
                  <p:nvPr/>
                </p:nvSpPr>
                <p:spPr>
                  <a:xfrm>
                    <a:off x="14939664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3" name="Google Shape;2863;p23"/>
                  <p:cNvSpPr/>
                  <p:nvPr/>
                </p:nvSpPr>
                <p:spPr>
                  <a:xfrm>
                    <a:off x="14888792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64" name="Google Shape;2864;p23"/>
                <p:cNvGrpSpPr/>
                <p:nvPr/>
              </p:nvGrpSpPr>
              <p:grpSpPr>
                <a:xfrm>
                  <a:off x="15428739" y="7550644"/>
                  <a:ext cx="78766" cy="88530"/>
                  <a:chOff x="15428739" y="7550644"/>
                  <a:chExt cx="78766" cy="88530"/>
                </a:xfrm>
              </p:grpSpPr>
              <p:sp>
                <p:nvSpPr>
                  <p:cNvPr id="2865" name="Google Shape;2865;p23"/>
                  <p:cNvSpPr/>
                  <p:nvPr/>
                </p:nvSpPr>
                <p:spPr>
                  <a:xfrm>
                    <a:off x="15479605" y="7552738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6" name="Google Shape;2866;p23"/>
                  <p:cNvSpPr/>
                  <p:nvPr/>
                </p:nvSpPr>
                <p:spPr>
                  <a:xfrm>
                    <a:off x="15428739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67" name="Google Shape;2867;p23"/>
                <p:cNvGrpSpPr/>
                <p:nvPr/>
              </p:nvGrpSpPr>
              <p:grpSpPr>
                <a:xfrm>
                  <a:off x="15968670" y="7550644"/>
                  <a:ext cx="78766" cy="88530"/>
                  <a:chOff x="15968670" y="7550644"/>
                  <a:chExt cx="78766" cy="88530"/>
                </a:xfrm>
              </p:grpSpPr>
              <p:sp>
                <p:nvSpPr>
                  <p:cNvPr id="2868" name="Google Shape;2868;p23"/>
                  <p:cNvSpPr/>
                  <p:nvPr/>
                </p:nvSpPr>
                <p:spPr>
                  <a:xfrm>
                    <a:off x="16019544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9" name="Google Shape;2869;p23"/>
                  <p:cNvSpPr/>
                  <p:nvPr/>
                </p:nvSpPr>
                <p:spPr>
                  <a:xfrm>
                    <a:off x="15968670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70" name="Google Shape;2870;p23"/>
                <p:cNvGrpSpPr/>
                <p:nvPr/>
              </p:nvGrpSpPr>
              <p:grpSpPr>
                <a:xfrm>
                  <a:off x="16508619" y="7550644"/>
                  <a:ext cx="78766" cy="88530"/>
                  <a:chOff x="16508619" y="7550644"/>
                  <a:chExt cx="78766" cy="88530"/>
                </a:xfrm>
              </p:grpSpPr>
              <p:sp>
                <p:nvSpPr>
                  <p:cNvPr id="2871" name="Google Shape;2871;p23"/>
                  <p:cNvSpPr/>
                  <p:nvPr/>
                </p:nvSpPr>
                <p:spPr>
                  <a:xfrm>
                    <a:off x="16559480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2" name="Google Shape;2872;p23"/>
                  <p:cNvSpPr/>
                  <p:nvPr/>
                </p:nvSpPr>
                <p:spPr>
                  <a:xfrm>
                    <a:off x="16508619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73" name="Google Shape;2873;p23"/>
                <p:cNvGrpSpPr/>
                <p:nvPr/>
              </p:nvGrpSpPr>
              <p:grpSpPr>
                <a:xfrm>
                  <a:off x="17048552" y="7550644"/>
                  <a:ext cx="78766" cy="88530"/>
                  <a:chOff x="17048552" y="7550644"/>
                  <a:chExt cx="78766" cy="88530"/>
                </a:xfrm>
              </p:grpSpPr>
              <p:sp>
                <p:nvSpPr>
                  <p:cNvPr id="2874" name="Google Shape;2874;p23"/>
                  <p:cNvSpPr/>
                  <p:nvPr/>
                </p:nvSpPr>
                <p:spPr>
                  <a:xfrm>
                    <a:off x="17099423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5" name="Google Shape;2875;p23"/>
                  <p:cNvSpPr/>
                  <p:nvPr/>
                </p:nvSpPr>
                <p:spPr>
                  <a:xfrm>
                    <a:off x="17048552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76" name="Google Shape;2876;p23"/>
                <p:cNvGrpSpPr/>
                <p:nvPr/>
              </p:nvGrpSpPr>
              <p:grpSpPr>
                <a:xfrm>
                  <a:off x="17588498" y="7550644"/>
                  <a:ext cx="78766" cy="88530"/>
                  <a:chOff x="17588498" y="7550644"/>
                  <a:chExt cx="78766" cy="88530"/>
                </a:xfrm>
              </p:grpSpPr>
              <p:sp>
                <p:nvSpPr>
                  <p:cNvPr id="2877" name="Google Shape;2877;p23"/>
                  <p:cNvSpPr/>
                  <p:nvPr/>
                </p:nvSpPr>
                <p:spPr>
                  <a:xfrm>
                    <a:off x="17639359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8" name="Google Shape;2878;p23"/>
                  <p:cNvSpPr/>
                  <p:nvPr/>
                </p:nvSpPr>
                <p:spPr>
                  <a:xfrm>
                    <a:off x="17588498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79" name="Google Shape;2879;p23"/>
                <p:cNvGrpSpPr/>
                <p:nvPr/>
              </p:nvGrpSpPr>
              <p:grpSpPr>
                <a:xfrm>
                  <a:off x="18128431" y="7550644"/>
                  <a:ext cx="78766" cy="88530"/>
                  <a:chOff x="18128431" y="7550644"/>
                  <a:chExt cx="78766" cy="88530"/>
                </a:xfrm>
              </p:grpSpPr>
              <p:sp>
                <p:nvSpPr>
                  <p:cNvPr id="2880" name="Google Shape;2880;p23"/>
                  <p:cNvSpPr/>
                  <p:nvPr/>
                </p:nvSpPr>
                <p:spPr>
                  <a:xfrm>
                    <a:off x="18179302" y="7552738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1" name="Google Shape;2881;p23"/>
                  <p:cNvSpPr/>
                  <p:nvPr/>
                </p:nvSpPr>
                <p:spPr>
                  <a:xfrm>
                    <a:off x="18128431" y="7550644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82" name="Google Shape;2882;p23"/>
                <p:cNvGrpSpPr/>
                <p:nvPr/>
              </p:nvGrpSpPr>
              <p:grpSpPr>
                <a:xfrm>
                  <a:off x="18668280" y="7550602"/>
                  <a:ext cx="78847" cy="88550"/>
                  <a:chOff x="18668280" y="7550602"/>
                  <a:chExt cx="78847" cy="88550"/>
                </a:xfrm>
              </p:grpSpPr>
              <p:sp>
                <p:nvSpPr>
                  <p:cNvPr id="2883" name="Google Shape;2883;p23"/>
                  <p:cNvSpPr/>
                  <p:nvPr/>
                </p:nvSpPr>
                <p:spPr>
                  <a:xfrm>
                    <a:off x="18719238" y="7552738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4" name="Google Shape;2884;p23"/>
                  <p:cNvSpPr/>
                  <p:nvPr/>
                </p:nvSpPr>
                <p:spPr>
                  <a:xfrm>
                    <a:off x="18668280" y="7550602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85" name="Google Shape;2885;p23"/>
              <p:cNvGrpSpPr/>
              <p:nvPr/>
            </p:nvGrpSpPr>
            <p:grpSpPr>
              <a:xfrm>
                <a:off x="14348763" y="8134836"/>
                <a:ext cx="4398364" cy="88572"/>
                <a:chOff x="14348763" y="8134836"/>
                <a:chExt cx="4398364" cy="88572"/>
              </a:xfrm>
            </p:grpSpPr>
            <p:grpSp>
              <p:nvGrpSpPr>
                <p:cNvPr id="2886" name="Google Shape;2886;p23"/>
                <p:cNvGrpSpPr/>
                <p:nvPr/>
              </p:nvGrpSpPr>
              <p:grpSpPr>
                <a:xfrm>
                  <a:off x="14348763" y="8134836"/>
                  <a:ext cx="78849" cy="88550"/>
                  <a:chOff x="14348763" y="8134836"/>
                  <a:chExt cx="78849" cy="88550"/>
                </a:xfrm>
              </p:grpSpPr>
              <p:sp>
                <p:nvSpPr>
                  <p:cNvPr id="2887" name="Google Shape;2887;p23"/>
                  <p:cNvSpPr/>
                  <p:nvPr/>
                </p:nvSpPr>
                <p:spPr>
                  <a:xfrm>
                    <a:off x="14399725" y="8136960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8" name="Google Shape;2888;p23"/>
                  <p:cNvSpPr/>
                  <p:nvPr/>
                </p:nvSpPr>
                <p:spPr>
                  <a:xfrm>
                    <a:off x="14348763" y="8134836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89" name="Google Shape;2889;p23"/>
                <p:cNvGrpSpPr/>
                <p:nvPr/>
              </p:nvGrpSpPr>
              <p:grpSpPr>
                <a:xfrm>
                  <a:off x="14888792" y="8134878"/>
                  <a:ext cx="78766" cy="88530"/>
                  <a:chOff x="14888792" y="8134878"/>
                  <a:chExt cx="78766" cy="88530"/>
                </a:xfrm>
              </p:grpSpPr>
              <p:sp>
                <p:nvSpPr>
                  <p:cNvPr id="2890" name="Google Shape;2890;p23"/>
                  <p:cNvSpPr/>
                  <p:nvPr/>
                </p:nvSpPr>
                <p:spPr>
                  <a:xfrm>
                    <a:off x="14939664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1" name="Google Shape;2891;p23"/>
                  <p:cNvSpPr/>
                  <p:nvPr/>
                </p:nvSpPr>
                <p:spPr>
                  <a:xfrm>
                    <a:off x="14888792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92" name="Google Shape;2892;p23"/>
                <p:cNvGrpSpPr/>
                <p:nvPr/>
              </p:nvGrpSpPr>
              <p:grpSpPr>
                <a:xfrm>
                  <a:off x="15428739" y="8134878"/>
                  <a:ext cx="78766" cy="88530"/>
                  <a:chOff x="15428739" y="8134878"/>
                  <a:chExt cx="78766" cy="88530"/>
                </a:xfrm>
              </p:grpSpPr>
              <p:sp>
                <p:nvSpPr>
                  <p:cNvPr id="2893" name="Google Shape;2893;p23"/>
                  <p:cNvSpPr/>
                  <p:nvPr/>
                </p:nvSpPr>
                <p:spPr>
                  <a:xfrm>
                    <a:off x="15479605" y="8136960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4" name="Google Shape;2894;p23"/>
                  <p:cNvSpPr/>
                  <p:nvPr/>
                </p:nvSpPr>
                <p:spPr>
                  <a:xfrm>
                    <a:off x="15428739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95" name="Google Shape;2895;p23"/>
                <p:cNvGrpSpPr/>
                <p:nvPr/>
              </p:nvGrpSpPr>
              <p:grpSpPr>
                <a:xfrm>
                  <a:off x="15968670" y="8134878"/>
                  <a:ext cx="78766" cy="88530"/>
                  <a:chOff x="15968670" y="8134878"/>
                  <a:chExt cx="78766" cy="88530"/>
                </a:xfrm>
              </p:grpSpPr>
              <p:sp>
                <p:nvSpPr>
                  <p:cNvPr id="2896" name="Google Shape;2896;p23"/>
                  <p:cNvSpPr/>
                  <p:nvPr/>
                </p:nvSpPr>
                <p:spPr>
                  <a:xfrm>
                    <a:off x="16019544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7" name="Google Shape;2897;p23"/>
                  <p:cNvSpPr/>
                  <p:nvPr/>
                </p:nvSpPr>
                <p:spPr>
                  <a:xfrm>
                    <a:off x="15968670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98" name="Google Shape;2898;p23"/>
                <p:cNvGrpSpPr/>
                <p:nvPr/>
              </p:nvGrpSpPr>
              <p:grpSpPr>
                <a:xfrm>
                  <a:off x="16508619" y="8134878"/>
                  <a:ext cx="78766" cy="88530"/>
                  <a:chOff x="16508619" y="8134878"/>
                  <a:chExt cx="78766" cy="88530"/>
                </a:xfrm>
              </p:grpSpPr>
              <p:sp>
                <p:nvSpPr>
                  <p:cNvPr id="2899" name="Google Shape;2899;p23"/>
                  <p:cNvSpPr/>
                  <p:nvPr/>
                </p:nvSpPr>
                <p:spPr>
                  <a:xfrm>
                    <a:off x="16559480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0" name="Google Shape;2900;p23"/>
                  <p:cNvSpPr/>
                  <p:nvPr/>
                </p:nvSpPr>
                <p:spPr>
                  <a:xfrm>
                    <a:off x="16508619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1" name="Google Shape;2901;p23"/>
                <p:cNvGrpSpPr/>
                <p:nvPr/>
              </p:nvGrpSpPr>
              <p:grpSpPr>
                <a:xfrm>
                  <a:off x="17048552" y="8134878"/>
                  <a:ext cx="78766" cy="88530"/>
                  <a:chOff x="17048552" y="8134878"/>
                  <a:chExt cx="78766" cy="88530"/>
                </a:xfrm>
              </p:grpSpPr>
              <p:sp>
                <p:nvSpPr>
                  <p:cNvPr id="2902" name="Google Shape;2902;p23"/>
                  <p:cNvSpPr/>
                  <p:nvPr/>
                </p:nvSpPr>
                <p:spPr>
                  <a:xfrm>
                    <a:off x="17099423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3" name="Google Shape;2903;p23"/>
                  <p:cNvSpPr/>
                  <p:nvPr/>
                </p:nvSpPr>
                <p:spPr>
                  <a:xfrm>
                    <a:off x="17048552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4" name="Google Shape;2904;p23"/>
                <p:cNvGrpSpPr/>
                <p:nvPr/>
              </p:nvGrpSpPr>
              <p:grpSpPr>
                <a:xfrm>
                  <a:off x="17588498" y="8134878"/>
                  <a:ext cx="78766" cy="88530"/>
                  <a:chOff x="17588498" y="8134878"/>
                  <a:chExt cx="78766" cy="88530"/>
                </a:xfrm>
              </p:grpSpPr>
              <p:sp>
                <p:nvSpPr>
                  <p:cNvPr id="2905" name="Google Shape;2905;p23"/>
                  <p:cNvSpPr/>
                  <p:nvPr/>
                </p:nvSpPr>
                <p:spPr>
                  <a:xfrm>
                    <a:off x="17639359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6" name="Google Shape;2906;p23"/>
                  <p:cNvSpPr/>
                  <p:nvPr/>
                </p:nvSpPr>
                <p:spPr>
                  <a:xfrm>
                    <a:off x="17588498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7" name="Google Shape;2907;p23"/>
                <p:cNvGrpSpPr/>
                <p:nvPr/>
              </p:nvGrpSpPr>
              <p:grpSpPr>
                <a:xfrm>
                  <a:off x="18128431" y="8134878"/>
                  <a:ext cx="78766" cy="88530"/>
                  <a:chOff x="18128431" y="8134878"/>
                  <a:chExt cx="78766" cy="88530"/>
                </a:xfrm>
              </p:grpSpPr>
              <p:sp>
                <p:nvSpPr>
                  <p:cNvPr id="2908" name="Google Shape;2908;p23"/>
                  <p:cNvSpPr/>
                  <p:nvPr/>
                </p:nvSpPr>
                <p:spPr>
                  <a:xfrm>
                    <a:off x="18179302" y="8136960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9" name="Google Shape;2909;p23"/>
                  <p:cNvSpPr/>
                  <p:nvPr/>
                </p:nvSpPr>
                <p:spPr>
                  <a:xfrm>
                    <a:off x="18128431" y="8134878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10" name="Google Shape;2910;p23"/>
                <p:cNvGrpSpPr/>
                <p:nvPr/>
              </p:nvGrpSpPr>
              <p:grpSpPr>
                <a:xfrm>
                  <a:off x="18668280" y="8134836"/>
                  <a:ext cx="78847" cy="88550"/>
                  <a:chOff x="18668280" y="8134836"/>
                  <a:chExt cx="78847" cy="88550"/>
                </a:xfrm>
              </p:grpSpPr>
              <p:sp>
                <p:nvSpPr>
                  <p:cNvPr id="2911" name="Google Shape;2911;p23"/>
                  <p:cNvSpPr/>
                  <p:nvPr/>
                </p:nvSpPr>
                <p:spPr>
                  <a:xfrm>
                    <a:off x="18719238" y="8136960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2" name="Google Shape;2912;p23"/>
                  <p:cNvSpPr/>
                  <p:nvPr/>
                </p:nvSpPr>
                <p:spPr>
                  <a:xfrm>
                    <a:off x="18668280" y="8134836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13" name="Google Shape;2913;p23"/>
              <p:cNvGrpSpPr/>
              <p:nvPr/>
            </p:nvGrpSpPr>
            <p:grpSpPr>
              <a:xfrm>
                <a:off x="14348763" y="8719054"/>
                <a:ext cx="4398364" cy="88572"/>
                <a:chOff x="14348763" y="8719054"/>
                <a:chExt cx="4398364" cy="88572"/>
              </a:xfrm>
            </p:grpSpPr>
            <p:grpSp>
              <p:nvGrpSpPr>
                <p:cNvPr id="2914" name="Google Shape;2914;p23"/>
                <p:cNvGrpSpPr/>
                <p:nvPr/>
              </p:nvGrpSpPr>
              <p:grpSpPr>
                <a:xfrm>
                  <a:off x="14348763" y="8719054"/>
                  <a:ext cx="78849" cy="88550"/>
                  <a:chOff x="14348763" y="8719054"/>
                  <a:chExt cx="78849" cy="88550"/>
                </a:xfrm>
              </p:grpSpPr>
              <p:sp>
                <p:nvSpPr>
                  <p:cNvPr id="2915" name="Google Shape;2915;p23"/>
                  <p:cNvSpPr/>
                  <p:nvPr/>
                </p:nvSpPr>
                <p:spPr>
                  <a:xfrm>
                    <a:off x="14399725" y="8721179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6" name="Google Shape;2916;p23"/>
                  <p:cNvSpPr/>
                  <p:nvPr/>
                </p:nvSpPr>
                <p:spPr>
                  <a:xfrm>
                    <a:off x="14348763" y="8719054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17" name="Google Shape;2917;p23"/>
                <p:cNvGrpSpPr/>
                <p:nvPr/>
              </p:nvGrpSpPr>
              <p:grpSpPr>
                <a:xfrm>
                  <a:off x="14888792" y="8719096"/>
                  <a:ext cx="78766" cy="88530"/>
                  <a:chOff x="14888792" y="8719096"/>
                  <a:chExt cx="78766" cy="88530"/>
                </a:xfrm>
              </p:grpSpPr>
              <p:sp>
                <p:nvSpPr>
                  <p:cNvPr id="2918" name="Google Shape;2918;p23"/>
                  <p:cNvSpPr/>
                  <p:nvPr/>
                </p:nvSpPr>
                <p:spPr>
                  <a:xfrm>
                    <a:off x="14939664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9" name="Google Shape;2919;p23"/>
                  <p:cNvSpPr/>
                  <p:nvPr/>
                </p:nvSpPr>
                <p:spPr>
                  <a:xfrm>
                    <a:off x="14888792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0" name="Google Shape;2920;p23"/>
                <p:cNvGrpSpPr/>
                <p:nvPr/>
              </p:nvGrpSpPr>
              <p:grpSpPr>
                <a:xfrm>
                  <a:off x="15428739" y="8719096"/>
                  <a:ext cx="78766" cy="88530"/>
                  <a:chOff x="15428739" y="8719096"/>
                  <a:chExt cx="78766" cy="88530"/>
                </a:xfrm>
              </p:grpSpPr>
              <p:sp>
                <p:nvSpPr>
                  <p:cNvPr id="2921" name="Google Shape;2921;p23"/>
                  <p:cNvSpPr/>
                  <p:nvPr/>
                </p:nvSpPr>
                <p:spPr>
                  <a:xfrm>
                    <a:off x="15479605" y="8721179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2" name="Google Shape;2922;p23"/>
                  <p:cNvSpPr/>
                  <p:nvPr/>
                </p:nvSpPr>
                <p:spPr>
                  <a:xfrm>
                    <a:off x="15428739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3" name="Google Shape;2923;p23"/>
                <p:cNvGrpSpPr/>
                <p:nvPr/>
              </p:nvGrpSpPr>
              <p:grpSpPr>
                <a:xfrm>
                  <a:off x="15968670" y="8719096"/>
                  <a:ext cx="78766" cy="88530"/>
                  <a:chOff x="15968670" y="8719096"/>
                  <a:chExt cx="78766" cy="88530"/>
                </a:xfrm>
              </p:grpSpPr>
              <p:sp>
                <p:nvSpPr>
                  <p:cNvPr id="2924" name="Google Shape;2924;p23"/>
                  <p:cNvSpPr/>
                  <p:nvPr/>
                </p:nvSpPr>
                <p:spPr>
                  <a:xfrm>
                    <a:off x="16019544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5" name="Google Shape;2925;p23"/>
                  <p:cNvSpPr/>
                  <p:nvPr/>
                </p:nvSpPr>
                <p:spPr>
                  <a:xfrm>
                    <a:off x="15968670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6" name="Google Shape;2926;p23"/>
                <p:cNvGrpSpPr/>
                <p:nvPr/>
              </p:nvGrpSpPr>
              <p:grpSpPr>
                <a:xfrm>
                  <a:off x="16508619" y="8719096"/>
                  <a:ext cx="78766" cy="88530"/>
                  <a:chOff x="16508619" y="8719096"/>
                  <a:chExt cx="78766" cy="88530"/>
                </a:xfrm>
              </p:grpSpPr>
              <p:sp>
                <p:nvSpPr>
                  <p:cNvPr id="2927" name="Google Shape;2927;p23"/>
                  <p:cNvSpPr/>
                  <p:nvPr/>
                </p:nvSpPr>
                <p:spPr>
                  <a:xfrm>
                    <a:off x="16559480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8" name="Google Shape;2928;p23"/>
                  <p:cNvSpPr/>
                  <p:nvPr/>
                </p:nvSpPr>
                <p:spPr>
                  <a:xfrm>
                    <a:off x="16508619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9" name="Google Shape;2929;p23"/>
                <p:cNvGrpSpPr/>
                <p:nvPr/>
              </p:nvGrpSpPr>
              <p:grpSpPr>
                <a:xfrm>
                  <a:off x="17048552" y="8719096"/>
                  <a:ext cx="78766" cy="88530"/>
                  <a:chOff x="17048552" y="8719096"/>
                  <a:chExt cx="78766" cy="88530"/>
                </a:xfrm>
              </p:grpSpPr>
              <p:sp>
                <p:nvSpPr>
                  <p:cNvPr id="2930" name="Google Shape;2930;p23"/>
                  <p:cNvSpPr/>
                  <p:nvPr/>
                </p:nvSpPr>
                <p:spPr>
                  <a:xfrm>
                    <a:off x="17099423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1" name="Google Shape;2931;p23"/>
                  <p:cNvSpPr/>
                  <p:nvPr/>
                </p:nvSpPr>
                <p:spPr>
                  <a:xfrm>
                    <a:off x="17048552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2" name="Google Shape;2932;p23"/>
                <p:cNvGrpSpPr/>
                <p:nvPr/>
              </p:nvGrpSpPr>
              <p:grpSpPr>
                <a:xfrm>
                  <a:off x="17588498" y="8719096"/>
                  <a:ext cx="78766" cy="88530"/>
                  <a:chOff x="17588498" y="8719096"/>
                  <a:chExt cx="78766" cy="88530"/>
                </a:xfrm>
              </p:grpSpPr>
              <p:sp>
                <p:nvSpPr>
                  <p:cNvPr id="2933" name="Google Shape;2933;p23"/>
                  <p:cNvSpPr/>
                  <p:nvPr/>
                </p:nvSpPr>
                <p:spPr>
                  <a:xfrm>
                    <a:off x="17639359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4" name="Google Shape;2934;p23"/>
                  <p:cNvSpPr/>
                  <p:nvPr/>
                </p:nvSpPr>
                <p:spPr>
                  <a:xfrm>
                    <a:off x="17588498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5" name="Google Shape;2935;p23"/>
                <p:cNvGrpSpPr/>
                <p:nvPr/>
              </p:nvGrpSpPr>
              <p:grpSpPr>
                <a:xfrm>
                  <a:off x="18128431" y="8719096"/>
                  <a:ext cx="78766" cy="88530"/>
                  <a:chOff x="18128431" y="8719096"/>
                  <a:chExt cx="78766" cy="88530"/>
                </a:xfrm>
              </p:grpSpPr>
              <p:sp>
                <p:nvSpPr>
                  <p:cNvPr id="2936" name="Google Shape;2936;p23"/>
                  <p:cNvSpPr/>
                  <p:nvPr/>
                </p:nvSpPr>
                <p:spPr>
                  <a:xfrm>
                    <a:off x="18179302" y="8721179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7" name="Google Shape;2937;p23"/>
                  <p:cNvSpPr/>
                  <p:nvPr/>
                </p:nvSpPr>
                <p:spPr>
                  <a:xfrm>
                    <a:off x="18128431" y="871909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8" name="Google Shape;2938;p23"/>
                <p:cNvGrpSpPr/>
                <p:nvPr/>
              </p:nvGrpSpPr>
              <p:grpSpPr>
                <a:xfrm>
                  <a:off x="18668280" y="8719054"/>
                  <a:ext cx="78847" cy="88550"/>
                  <a:chOff x="18668280" y="8719054"/>
                  <a:chExt cx="78847" cy="88550"/>
                </a:xfrm>
              </p:grpSpPr>
              <p:sp>
                <p:nvSpPr>
                  <p:cNvPr id="2939" name="Google Shape;2939;p23"/>
                  <p:cNvSpPr/>
                  <p:nvPr/>
                </p:nvSpPr>
                <p:spPr>
                  <a:xfrm>
                    <a:off x="18719238" y="8721179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0" name="Google Shape;2940;p23"/>
                  <p:cNvSpPr/>
                  <p:nvPr/>
                </p:nvSpPr>
                <p:spPr>
                  <a:xfrm>
                    <a:off x="18668280" y="8719054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3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41" name="Google Shape;2941;p23"/>
              <p:cNvGrpSpPr/>
              <p:nvPr/>
            </p:nvGrpSpPr>
            <p:grpSpPr>
              <a:xfrm>
                <a:off x="14348763" y="9303273"/>
                <a:ext cx="4398364" cy="88572"/>
                <a:chOff x="14348763" y="9303273"/>
                <a:chExt cx="4398364" cy="88572"/>
              </a:xfrm>
            </p:grpSpPr>
            <p:grpSp>
              <p:nvGrpSpPr>
                <p:cNvPr id="2942" name="Google Shape;2942;p23"/>
                <p:cNvGrpSpPr/>
                <p:nvPr/>
              </p:nvGrpSpPr>
              <p:grpSpPr>
                <a:xfrm>
                  <a:off x="14348763" y="9303273"/>
                  <a:ext cx="78849" cy="88550"/>
                  <a:chOff x="14348763" y="9303273"/>
                  <a:chExt cx="78849" cy="88550"/>
                </a:xfrm>
              </p:grpSpPr>
              <p:sp>
                <p:nvSpPr>
                  <p:cNvPr id="2943" name="Google Shape;2943;p23"/>
                  <p:cNvSpPr/>
                  <p:nvPr/>
                </p:nvSpPr>
                <p:spPr>
                  <a:xfrm>
                    <a:off x="14399725" y="9305397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4" name="Google Shape;2944;p23"/>
                  <p:cNvSpPr/>
                  <p:nvPr/>
                </p:nvSpPr>
                <p:spPr>
                  <a:xfrm>
                    <a:off x="14348763" y="930327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45" name="Google Shape;2945;p23"/>
                <p:cNvGrpSpPr/>
                <p:nvPr/>
              </p:nvGrpSpPr>
              <p:grpSpPr>
                <a:xfrm>
                  <a:off x="14888792" y="9303315"/>
                  <a:ext cx="78766" cy="88530"/>
                  <a:chOff x="14888792" y="9303315"/>
                  <a:chExt cx="78766" cy="88530"/>
                </a:xfrm>
              </p:grpSpPr>
              <p:sp>
                <p:nvSpPr>
                  <p:cNvPr id="2946" name="Google Shape;2946;p23"/>
                  <p:cNvSpPr/>
                  <p:nvPr/>
                </p:nvSpPr>
                <p:spPr>
                  <a:xfrm>
                    <a:off x="14939664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7" name="Google Shape;2947;p23"/>
                  <p:cNvSpPr/>
                  <p:nvPr/>
                </p:nvSpPr>
                <p:spPr>
                  <a:xfrm>
                    <a:off x="14888792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48" name="Google Shape;2948;p23"/>
                <p:cNvGrpSpPr/>
                <p:nvPr/>
              </p:nvGrpSpPr>
              <p:grpSpPr>
                <a:xfrm>
                  <a:off x="15428739" y="9303315"/>
                  <a:ext cx="78766" cy="88530"/>
                  <a:chOff x="15428739" y="9303315"/>
                  <a:chExt cx="78766" cy="88530"/>
                </a:xfrm>
              </p:grpSpPr>
              <p:sp>
                <p:nvSpPr>
                  <p:cNvPr id="2949" name="Google Shape;2949;p23"/>
                  <p:cNvSpPr/>
                  <p:nvPr/>
                </p:nvSpPr>
                <p:spPr>
                  <a:xfrm>
                    <a:off x="15479605" y="9305397"/>
                    <a:ext cx="4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7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0" name="Google Shape;2950;p23"/>
                  <p:cNvSpPr/>
                  <p:nvPr/>
                </p:nvSpPr>
                <p:spPr>
                  <a:xfrm>
                    <a:off x="15428739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51" name="Google Shape;2951;p23"/>
                <p:cNvGrpSpPr/>
                <p:nvPr/>
              </p:nvGrpSpPr>
              <p:grpSpPr>
                <a:xfrm>
                  <a:off x="15968670" y="9303315"/>
                  <a:ext cx="78766" cy="88530"/>
                  <a:chOff x="15968670" y="9303315"/>
                  <a:chExt cx="78766" cy="88530"/>
                </a:xfrm>
              </p:grpSpPr>
              <p:sp>
                <p:nvSpPr>
                  <p:cNvPr id="2952" name="Google Shape;2952;p23"/>
                  <p:cNvSpPr/>
                  <p:nvPr/>
                </p:nvSpPr>
                <p:spPr>
                  <a:xfrm>
                    <a:off x="16019544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3" name="Google Shape;2953;p23"/>
                  <p:cNvSpPr/>
                  <p:nvPr/>
                </p:nvSpPr>
                <p:spPr>
                  <a:xfrm>
                    <a:off x="15968670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54" name="Google Shape;2954;p23"/>
                <p:cNvGrpSpPr/>
                <p:nvPr/>
              </p:nvGrpSpPr>
              <p:grpSpPr>
                <a:xfrm>
                  <a:off x="16508619" y="9303315"/>
                  <a:ext cx="78766" cy="88530"/>
                  <a:chOff x="16508619" y="9303315"/>
                  <a:chExt cx="78766" cy="88530"/>
                </a:xfrm>
              </p:grpSpPr>
              <p:sp>
                <p:nvSpPr>
                  <p:cNvPr id="2955" name="Google Shape;2955;p23"/>
                  <p:cNvSpPr/>
                  <p:nvPr/>
                </p:nvSpPr>
                <p:spPr>
                  <a:xfrm>
                    <a:off x="16559480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6" name="Google Shape;2956;p23"/>
                  <p:cNvSpPr/>
                  <p:nvPr/>
                </p:nvSpPr>
                <p:spPr>
                  <a:xfrm>
                    <a:off x="16508619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57" name="Google Shape;2957;p23"/>
                <p:cNvGrpSpPr/>
                <p:nvPr/>
              </p:nvGrpSpPr>
              <p:grpSpPr>
                <a:xfrm>
                  <a:off x="17048552" y="9303315"/>
                  <a:ext cx="78766" cy="88530"/>
                  <a:chOff x="17048552" y="9303315"/>
                  <a:chExt cx="78766" cy="88530"/>
                </a:xfrm>
              </p:grpSpPr>
              <p:sp>
                <p:nvSpPr>
                  <p:cNvPr id="2958" name="Google Shape;2958;p23"/>
                  <p:cNvSpPr/>
                  <p:nvPr/>
                </p:nvSpPr>
                <p:spPr>
                  <a:xfrm>
                    <a:off x="17099423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9" name="Google Shape;2959;p23"/>
                  <p:cNvSpPr/>
                  <p:nvPr/>
                </p:nvSpPr>
                <p:spPr>
                  <a:xfrm>
                    <a:off x="17048552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60" name="Google Shape;2960;p23"/>
                <p:cNvGrpSpPr/>
                <p:nvPr/>
              </p:nvGrpSpPr>
              <p:grpSpPr>
                <a:xfrm>
                  <a:off x="17588498" y="9303315"/>
                  <a:ext cx="78766" cy="88530"/>
                  <a:chOff x="17588498" y="9303315"/>
                  <a:chExt cx="78766" cy="88530"/>
                </a:xfrm>
              </p:grpSpPr>
              <p:sp>
                <p:nvSpPr>
                  <p:cNvPr id="2961" name="Google Shape;2961;p23"/>
                  <p:cNvSpPr/>
                  <p:nvPr/>
                </p:nvSpPr>
                <p:spPr>
                  <a:xfrm>
                    <a:off x="17639359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2" name="Google Shape;2962;p23"/>
                  <p:cNvSpPr/>
                  <p:nvPr/>
                </p:nvSpPr>
                <p:spPr>
                  <a:xfrm>
                    <a:off x="17588498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63" name="Google Shape;2963;p23"/>
                <p:cNvGrpSpPr/>
                <p:nvPr/>
              </p:nvGrpSpPr>
              <p:grpSpPr>
                <a:xfrm>
                  <a:off x="18128431" y="9303315"/>
                  <a:ext cx="78766" cy="88530"/>
                  <a:chOff x="18128431" y="9303315"/>
                  <a:chExt cx="78766" cy="88530"/>
                </a:xfrm>
              </p:grpSpPr>
              <p:sp>
                <p:nvSpPr>
                  <p:cNvPr id="2964" name="Google Shape;2964;p23"/>
                  <p:cNvSpPr/>
                  <p:nvPr/>
                </p:nvSpPr>
                <p:spPr>
                  <a:xfrm>
                    <a:off x="18179302" y="9305397"/>
                    <a:ext cx="38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7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5" name="Google Shape;2965;p23"/>
                  <p:cNvSpPr/>
                  <p:nvPr/>
                </p:nvSpPr>
                <p:spPr>
                  <a:xfrm>
                    <a:off x="18128431" y="930331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66" name="Google Shape;2966;p23"/>
                <p:cNvGrpSpPr/>
                <p:nvPr/>
              </p:nvGrpSpPr>
              <p:grpSpPr>
                <a:xfrm>
                  <a:off x="18668280" y="9303273"/>
                  <a:ext cx="78847" cy="88550"/>
                  <a:chOff x="18668280" y="9303273"/>
                  <a:chExt cx="78847" cy="88550"/>
                </a:xfrm>
              </p:grpSpPr>
              <p:sp>
                <p:nvSpPr>
                  <p:cNvPr id="2967" name="Google Shape;2967;p23"/>
                  <p:cNvSpPr/>
                  <p:nvPr/>
                </p:nvSpPr>
                <p:spPr>
                  <a:xfrm>
                    <a:off x="18719238" y="9305397"/>
                    <a:ext cx="34" cy="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7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8" name="Google Shape;2968;p23"/>
                  <p:cNvSpPr/>
                  <p:nvPr/>
                </p:nvSpPr>
                <p:spPr>
                  <a:xfrm>
                    <a:off x="18668280" y="930327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69" name="Google Shape;2969;p23"/>
              <p:cNvGrpSpPr/>
              <p:nvPr/>
            </p:nvGrpSpPr>
            <p:grpSpPr>
              <a:xfrm>
                <a:off x="14348763" y="9887492"/>
                <a:ext cx="4398364" cy="88571"/>
                <a:chOff x="14348763" y="9887492"/>
                <a:chExt cx="4398364" cy="88571"/>
              </a:xfrm>
            </p:grpSpPr>
            <p:grpSp>
              <p:nvGrpSpPr>
                <p:cNvPr id="2970" name="Google Shape;2970;p23"/>
                <p:cNvGrpSpPr/>
                <p:nvPr/>
              </p:nvGrpSpPr>
              <p:grpSpPr>
                <a:xfrm>
                  <a:off x="14348763" y="9887492"/>
                  <a:ext cx="78849" cy="88550"/>
                  <a:chOff x="14348763" y="9887492"/>
                  <a:chExt cx="78849" cy="88550"/>
                </a:xfrm>
              </p:grpSpPr>
              <p:sp>
                <p:nvSpPr>
                  <p:cNvPr id="2971" name="Google Shape;2971;p23"/>
                  <p:cNvSpPr/>
                  <p:nvPr/>
                </p:nvSpPr>
                <p:spPr>
                  <a:xfrm>
                    <a:off x="14399725" y="9889627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2" name="Google Shape;2972;p23"/>
                  <p:cNvSpPr/>
                  <p:nvPr/>
                </p:nvSpPr>
                <p:spPr>
                  <a:xfrm>
                    <a:off x="14348763" y="9887492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49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3" name="Google Shape;2973;p23"/>
                <p:cNvGrpSpPr/>
                <p:nvPr/>
              </p:nvGrpSpPr>
              <p:grpSpPr>
                <a:xfrm>
                  <a:off x="14888792" y="9887533"/>
                  <a:ext cx="78766" cy="88530"/>
                  <a:chOff x="14888792" y="9887533"/>
                  <a:chExt cx="78766" cy="88530"/>
                </a:xfrm>
              </p:grpSpPr>
              <p:sp>
                <p:nvSpPr>
                  <p:cNvPr id="2974" name="Google Shape;2974;p23"/>
                  <p:cNvSpPr/>
                  <p:nvPr/>
                </p:nvSpPr>
                <p:spPr>
                  <a:xfrm>
                    <a:off x="14939664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5" name="Google Shape;2975;p23"/>
                  <p:cNvSpPr/>
                  <p:nvPr/>
                </p:nvSpPr>
                <p:spPr>
                  <a:xfrm>
                    <a:off x="14888792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6" name="Google Shape;2976;p23"/>
                <p:cNvGrpSpPr/>
                <p:nvPr/>
              </p:nvGrpSpPr>
              <p:grpSpPr>
                <a:xfrm>
                  <a:off x="15428739" y="9887533"/>
                  <a:ext cx="78766" cy="88530"/>
                  <a:chOff x="15428739" y="9887533"/>
                  <a:chExt cx="78766" cy="88530"/>
                </a:xfrm>
              </p:grpSpPr>
              <p:sp>
                <p:nvSpPr>
                  <p:cNvPr id="2977" name="Google Shape;2977;p23"/>
                  <p:cNvSpPr/>
                  <p:nvPr/>
                </p:nvSpPr>
                <p:spPr>
                  <a:xfrm>
                    <a:off x="15479605" y="9889627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8" name="Google Shape;2978;p23"/>
                  <p:cNvSpPr/>
                  <p:nvPr/>
                </p:nvSpPr>
                <p:spPr>
                  <a:xfrm>
                    <a:off x="15428739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9" name="Google Shape;2979;p23"/>
                <p:cNvGrpSpPr/>
                <p:nvPr/>
              </p:nvGrpSpPr>
              <p:grpSpPr>
                <a:xfrm>
                  <a:off x="15968670" y="9887533"/>
                  <a:ext cx="78766" cy="88530"/>
                  <a:chOff x="15968670" y="9887533"/>
                  <a:chExt cx="78766" cy="88530"/>
                </a:xfrm>
              </p:grpSpPr>
              <p:sp>
                <p:nvSpPr>
                  <p:cNvPr id="2980" name="Google Shape;2980;p23"/>
                  <p:cNvSpPr/>
                  <p:nvPr/>
                </p:nvSpPr>
                <p:spPr>
                  <a:xfrm>
                    <a:off x="16019544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1" name="Google Shape;2981;p23"/>
                  <p:cNvSpPr/>
                  <p:nvPr/>
                </p:nvSpPr>
                <p:spPr>
                  <a:xfrm>
                    <a:off x="15968670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2" name="Google Shape;2982;p23"/>
                <p:cNvGrpSpPr/>
                <p:nvPr/>
              </p:nvGrpSpPr>
              <p:grpSpPr>
                <a:xfrm>
                  <a:off x="16508619" y="9887533"/>
                  <a:ext cx="78766" cy="88530"/>
                  <a:chOff x="16508619" y="9887533"/>
                  <a:chExt cx="78766" cy="88530"/>
                </a:xfrm>
              </p:grpSpPr>
              <p:sp>
                <p:nvSpPr>
                  <p:cNvPr id="2983" name="Google Shape;2983;p23"/>
                  <p:cNvSpPr/>
                  <p:nvPr/>
                </p:nvSpPr>
                <p:spPr>
                  <a:xfrm>
                    <a:off x="16559480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4" name="Google Shape;2984;p23"/>
                  <p:cNvSpPr/>
                  <p:nvPr/>
                </p:nvSpPr>
                <p:spPr>
                  <a:xfrm>
                    <a:off x="16508619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5" name="Google Shape;2985;p23"/>
                <p:cNvGrpSpPr/>
                <p:nvPr/>
              </p:nvGrpSpPr>
              <p:grpSpPr>
                <a:xfrm>
                  <a:off x="17048552" y="9887533"/>
                  <a:ext cx="78766" cy="88530"/>
                  <a:chOff x="17048552" y="9887533"/>
                  <a:chExt cx="78766" cy="88530"/>
                </a:xfrm>
              </p:grpSpPr>
              <p:sp>
                <p:nvSpPr>
                  <p:cNvPr id="2986" name="Google Shape;2986;p23"/>
                  <p:cNvSpPr/>
                  <p:nvPr/>
                </p:nvSpPr>
                <p:spPr>
                  <a:xfrm>
                    <a:off x="17099423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7" name="Google Shape;2987;p23"/>
                  <p:cNvSpPr/>
                  <p:nvPr/>
                </p:nvSpPr>
                <p:spPr>
                  <a:xfrm>
                    <a:off x="17048552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8" name="Google Shape;2988;p23"/>
                <p:cNvGrpSpPr/>
                <p:nvPr/>
              </p:nvGrpSpPr>
              <p:grpSpPr>
                <a:xfrm>
                  <a:off x="17588498" y="9887533"/>
                  <a:ext cx="78766" cy="88530"/>
                  <a:chOff x="17588498" y="9887533"/>
                  <a:chExt cx="78766" cy="88530"/>
                </a:xfrm>
              </p:grpSpPr>
              <p:sp>
                <p:nvSpPr>
                  <p:cNvPr id="2989" name="Google Shape;2989;p23"/>
                  <p:cNvSpPr/>
                  <p:nvPr/>
                </p:nvSpPr>
                <p:spPr>
                  <a:xfrm>
                    <a:off x="17639359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0" name="Google Shape;2990;p23"/>
                  <p:cNvSpPr/>
                  <p:nvPr/>
                </p:nvSpPr>
                <p:spPr>
                  <a:xfrm>
                    <a:off x="17588498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35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91" name="Google Shape;2991;p23"/>
                <p:cNvGrpSpPr/>
                <p:nvPr/>
              </p:nvGrpSpPr>
              <p:grpSpPr>
                <a:xfrm>
                  <a:off x="18128431" y="9887533"/>
                  <a:ext cx="78766" cy="88530"/>
                  <a:chOff x="18128431" y="9887533"/>
                  <a:chExt cx="78766" cy="88530"/>
                </a:xfrm>
              </p:grpSpPr>
              <p:sp>
                <p:nvSpPr>
                  <p:cNvPr id="2992" name="Google Shape;2992;p23"/>
                  <p:cNvSpPr/>
                  <p:nvPr/>
                </p:nvSpPr>
                <p:spPr>
                  <a:xfrm>
                    <a:off x="18179302" y="9889627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3" name="Google Shape;2993;p23"/>
                  <p:cNvSpPr/>
                  <p:nvPr/>
                </p:nvSpPr>
                <p:spPr>
                  <a:xfrm>
                    <a:off x="18128431" y="988753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5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94" name="Google Shape;2994;p23"/>
                <p:cNvGrpSpPr/>
                <p:nvPr/>
              </p:nvGrpSpPr>
              <p:grpSpPr>
                <a:xfrm>
                  <a:off x="18668280" y="9887492"/>
                  <a:ext cx="78847" cy="88550"/>
                  <a:chOff x="18668280" y="9887492"/>
                  <a:chExt cx="78847" cy="88550"/>
                </a:xfrm>
              </p:grpSpPr>
              <p:sp>
                <p:nvSpPr>
                  <p:cNvPr id="2995" name="Google Shape;2995;p23"/>
                  <p:cNvSpPr/>
                  <p:nvPr/>
                </p:nvSpPr>
                <p:spPr>
                  <a:xfrm>
                    <a:off x="18719238" y="9889627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6" name="Google Shape;2996;p23"/>
                  <p:cNvSpPr/>
                  <p:nvPr/>
                </p:nvSpPr>
                <p:spPr>
                  <a:xfrm>
                    <a:off x="18668280" y="9887492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49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97" name="Google Shape;2997;p23"/>
              <p:cNvGrpSpPr/>
              <p:nvPr/>
            </p:nvGrpSpPr>
            <p:grpSpPr>
              <a:xfrm>
                <a:off x="14348763" y="10471710"/>
                <a:ext cx="4398364" cy="88572"/>
                <a:chOff x="14348763" y="10471710"/>
                <a:chExt cx="4398364" cy="88572"/>
              </a:xfrm>
            </p:grpSpPr>
            <p:grpSp>
              <p:nvGrpSpPr>
                <p:cNvPr id="2998" name="Google Shape;2998;p23"/>
                <p:cNvGrpSpPr/>
                <p:nvPr/>
              </p:nvGrpSpPr>
              <p:grpSpPr>
                <a:xfrm>
                  <a:off x="14348763" y="10471710"/>
                  <a:ext cx="78849" cy="88550"/>
                  <a:chOff x="14348763" y="10471710"/>
                  <a:chExt cx="78849" cy="88550"/>
                </a:xfrm>
              </p:grpSpPr>
              <p:sp>
                <p:nvSpPr>
                  <p:cNvPr id="2999" name="Google Shape;2999;p23"/>
                  <p:cNvSpPr/>
                  <p:nvPr/>
                </p:nvSpPr>
                <p:spPr>
                  <a:xfrm>
                    <a:off x="14399725" y="1047384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0" name="Google Shape;3000;p23"/>
                  <p:cNvSpPr/>
                  <p:nvPr/>
                </p:nvSpPr>
                <p:spPr>
                  <a:xfrm>
                    <a:off x="14348763" y="10471710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61"/>
                          <a:pt x="78266" y="38159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01" name="Google Shape;3001;p23"/>
                <p:cNvGrpSpPr/>
                <p:nvPr/>
              </p:nvGrpSpPr>
              <p:grpSpPr>
                <a:xfrm>
                  <a:off x="14888792" y="10471752"/>
                  <a:ext cx="78766" cy="88530"/>
                  <a:chOff x="14888792" y="10471752"/>
                  <a:chExt cx="78766" cy="88530"/>
                </a:xfrm>
              </p:grpSpPr>
              <p:sp>
                <p:nvSpPr>
                  <p:cNvPr id="3002" name="Google Shape;3002;p23"/>
                  <p:cNvSpPr/>
                  <p:nvPr/>
                </p:nvSpPr>
                <p:spPr>
                  <a:xfrm>
                    <a:off x="14939664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3" name="Google Shape;3003;p23"/>
                  <p:cNvSpPr/>
                  <p:nvPr/>
                </p:nvSpPr>
                <p:spPr>
                  <a:xfrm>
                    <a:off x="14888792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04" name="Google Shape;3004;p23"/>
                <p:cNvGrpSpPr/>
                <p:nvPr/>
              </p:nvGrpSpPr>
              <p:grpSpPr>
                <a:xfrm>
                  <a:off x="15428739" y="10471752"/>
                  <a:ext cx="78766" cy="88530"/>
                  <a:chOff x="15428739" y="10471752"/>
                  <a:chExt cx="78766" cy="88530"/>
                </a:xfrm>
              </p:grpSpPr>
              <p:sp>
                <p:nvSpPr>
                  <p:cNvPr id="3005" name="Google Shape;3005;p23"/>
                  <p:cNvSpPr/>
                  <p:nvPr/>
                </p:nvSpPr>
                <p:spPr>
                  <a:xfrm>
                    <a:off x="15479605" y="1047384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6" name="Google Shape;3006;p23"/>
                  <p:cNvSpPr/>
                  <p:nvPr/>
                </p:nvSpPr>
                <p:spPr>
                  <a:xfrm>
                    <a:off x="15428739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07" name="Google Shape;3007;p23"/>
                <p:cNvGrpSpPr/>
                <p:nvPr/>
              </p:nvGrpSpPr>
              <p:grpSpPr>
                <a:xfrm>
                  <a:off x="15968670" y="10471752"/>
                  <a:ext cx="78766" cy="88530"/>
                  <a:chOff x="15968670" y="10471752"/>
                  <a:chExt cx="78766" cy="88530"/>
                </a:xfrm>
              </p:grpSpPr>
              <p:sp>
                <p:nvSpPr>
                  <p:cNvPr id="3008" name="Google Shape;3008;p23"/>
                  <p:cNvSpPr/>
                  <p:nvPr/>
                </p:nvSpPr>
                <p:spPr>
                  <a:xfrm>
                    <a:off x="16019544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9" name="Google Shape;3009;p23"/>
                  <p:cNvSpPr/>
                  <p:nvPr/>
                </p:nvSpPr>
                <p:spPr>
                  <a:xfrm>
                    <a:off x="15968670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10" name="Google Shape;3010;p23"/>
                <p:cNvGrpSpPr/>
                <p:nvPr/>
              </p:nvGrpSpPr>
              <p:grpSpPr>
                <a:xfrm>
                  <a:off x="16508619" y="10471752"/>
                  <a:ext cx="78766" cy="88530"/>
                  <a:chOff x="16508619" y="10471752"/>
                  <a:chExt cx="78766" cy="88530"/>
                </a:xfrm>
              </p:grpSpPr>
              <p:sp>
                <p:nvSpPr>
                  <p:cNvPr id="3011" name="Google Shape;3011;p23"/>
                  <p:cNvSpPr/>
                  <p:nvPr/>
                </p:nvSpPr>
                <p:spPr>
                  <a:xfrm>
                    <a:off x="16559480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2" name="Google Shape;3012;p23"/>
                  <p:cNvSpPr/>
                  <p:nvPr/>
                </p:nvSpPr>
                <p:spPr>
                  <a:xfrm>
                    <a:off x="16508619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13" name="Google Shape;3013;p23"/>
                <p:cNvGrpSpPr/>
                <p:nvPr/>
              </p:nvGrpSpPr>
              <p:grpSpPr>
                <a:xfrm>
                  <a:off x="17048552" y="10471752"/>
                  <a:ext cx="78766" cy="88530"/>
                  <a:chOff x="17048552" y="10471752"/>
                  <a:chExt cx="78766" cy="88530"/>
                </a:xfrm>
              </p:grpSpPr>
              <p:sp>
                <p:nvSpPr>
                  <p:cNvPr id="3014" name="Google Shape;3014;p23"/>
                  <p:cNvSpPr/>
                  <p:nvPr/>
                </p:nvSpPr>
                <p:spPr>
                  <a:xfrm>
                    <a:off x="17099423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5" name="Google Shape;3015;p23"/>
                  <p:cNvSpPr/>
                  <p:nvPr/>
                </p:nvSpPr>
                <p:spPr>
                  <a:xfrm>
                    <a:off x="17048552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16" name="Google Shape;3016;p23"/>
                <p:cNvGrpSpPr/>
                <p:nvPr/>
              </p:nvGrpSpPr>
              <p:grpSpPr>
                <a:xfrm>
                  <a:off x="17588498" y="10471752"/>
                  <a:ext cx="78766" cy="88530"/>
                  <a:chOff x="17588498" y="10471752"/>
                  <a:chExt cx="78766" cy="88530"/>
                </a:xfrm>
              </p:grpSpPr>
              <p:sp>
                <p:nvSpPr>
                  <p:cNvPr id="3017" name="Google Shape;3017;p23"/>
                  <p:cNvSpPr/>
                  <p:nvPr/>
                </p:nvSpPr>
                <p:spPr>
                  <a:xfrm>
                    <a:off x="17639359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8" name="Google Shape;3018;p23"/>
                  <p:cNvSpPr/>
                  <p:nvPr/>
                </p:nvSpPr>
                <p:spPr>
                  <a:xfrm>
                    <a:off x="17588498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19" name="Google Shape;3019;p23"/>
                <p:cNvGrpSpPr/>
                <p:nvPr/>
              </p:nvGrpSpPr>
              <p:grpSpPr>
                <a:xfrm>
                  <a:off x="18128431" y="10471752"/>
                  <a:ext cx="78766" cy="88530"/>
                  <a:chOff x="18128431" y="10471752"/>
                  <a:chExt cx="78766" cy="88530"/>
                </a:xfrm>
              </p:grpSpPr>
              <p:sp>
                <p:nvSpPr>
                  <p:cNvPr id="3020" name="Google Shape;3020;p23"/>
                  <p:cNvSpPr/>
                  <p:nvPr/>
                </p:nvSpPr>
                <p:spPr>
                  <a:xfrm>
                    <a:off x="18179302" y="1047384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1" name="Google Shape;3021;p23"/>
                  <p:cNvSpPr/>
                  <p:nvPr/>
                </p:nvSpPr>
                <p:spPr>
                  <a:xfrm>
                    <a:off x="18128431" y="1047175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9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2" name="Google Shape;3022;p23"/>
                <p:cNvGrpSpPr/>
                <p:nvPr/>
              </p:nvGrpSpPr>
              <p:grpSpPr>
                <a:xfrm>
                  <a:off x="18668280" y="10471710"/>
                  <a:ext cx="78847" cy="88550"/>
                  <a:chOff x="18668280" y="10471710"/>
                  <a:chExt cx="78847" cy="88550"/>
                </a:xfrm>
              </p:grpSpPr>
              <p:sp>
                <p:nvSpPr>
                  <p:cNvPr id="3023" name="Google Shape;3023;p23"/>
                  <p:cNvSpPr/>
                  <p:nvPr/>
                </p:nvSpPr>
                <p:spPr>
                  <a:xfrm>
                    <a:off x="18719238" y="1047384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4" name="Google Shape;3024;p23"/>
                  <p:cNvSpPr/>
                  <p:nvPr/>
                </p:nvSpPr>
                <p:spPr>
                  <a:xfrm>
                    <a:off x="18668280" y="10471710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2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59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25" name="Google Shape;3025;p23"/>
              <p:cNvGrpSpPr/>
              <p:nvPr/>
            </p:nvGrpSpPr>
            <p:grpSpPr>
              <a:xfrm>
                <a:off x="14348763" y="11055944"/>
                <a:ext cx="4398364" cy="88572"/>
                <a:chOff x="14348763" y="11055944"/>
                <a:chExt cx="4398364" cy="88572"/>
              </a:xfrm>
            </p:grpSpPr>
            <p:grpSp>
              <p:nvGrpSpPr>
                <p:cNvPr id="3026" name="Google Shape;3026;p23"/>
                <p:cNvGrpSpPr/>
                <p:nvPr/>
              </p:nvGrpSpPr>
              <p:grpSpPr>
                <a:xfrm>
                  <a:off x="14348763" y="11055944"/>
                  <a:ext cx="78849" cy="88550"/>
                  <a:chOff x="14348763" y="11055944"/>
                  <a:chExt cx="78849" cy="88550"/>
                </a:xfrm>
              </p:grpSpPr>
              <p:sp>
                <p:nvSpPr>
                  <p:cNvPr id="3027" name="Google Shape;3027;p23"/>
                  <p:cNvSpPr/>
                  <p:nvPr/>
                </p:nvSpPr>
                <p:spPr>
                  <a:xfrm>
                    <a:off x="14399725" y="1105806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8" name="Google Shape;3028;p23"/>
                  <p:cNvSpPr/>
                  <p:nvPr/>
                </p:nvSpPr>
                <p:spPr>
                  <a:xfrm>
                    <a:off x="14348763" y="11055944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2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5"/>
                          <a:pt x="78266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9" name="Google Shape;3029;p23"/>
                <p:cNvGrpSpPr/>
                <p:nvPr/>
              </p:nvGrpSpPr>
              <p:grpSpPr>
                <a:xfrm>
                  <a:off x="14888792" y="11055986"/>
                  <a:ext cx="78766" cy="88530"/>
                  <a:chOff x="14888792" y="11055986"/>
                  <a:chExt cx="78766" cy="88530"/>
                </a:xfrm>
              </p:grpSpPr>
              <p:sp>
                <p:nvSpPr>
                  <p:cNvPr id="3030" name="Google Shape;3030;p23"/>
                  <p:cNvSpPr/>
                  <p:nvPr/>
                </p:nvSpPr>
                <p:spPr>
                  <a:xfrm>
                    <a:off x="14939664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1" name="Google Shape;3031;p23"/>
                  <p:cNvSpPr/>
                  <p:nvPr/>
                </p:nvSpPr>
                <p:spPr>
                  <a:xfrm>
                    <a:off x="14888792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32" name="Google Shape;3032;p23"/>
                <p:cNvGrpSpPr/>
                <p:nvPr/>
              </p:nvGrpSpPr>
              <p:grpSpPr>
                <a:xfrm>
                  <a:off x="15428739" y="11055986"/>
                  <a:ext cx="78766" cy="88530"/>
                  <a:chOff x="15428739" y="11055986"/>
                  <a:chExt cx="78766" cy="88530"/>
                </a:xfrm>
              </p:grpSpPr>
              <p:sp>
                <p:nvSpPr>
                  <p:cNvPr id="3033" name="Google Shape;3033;p23"/>
                  <p:cNvSpPr/>
                  <p:nvPr/>
                </p:nvSpPr>
                <p:spPr>
                  <a:xfrm>
                    <a:off x="15479605" y="11058069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4" name="Google Shape;3034;p23"/>
                  <p:cNvSpPr/>
                  <p:nvPr/>
                </p:nvSpPr>
                <p:spPr>
                  <a:xfrm>
                    <a:off x="15428739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35" name="Google Shape;3035;p23"/>
                <p:cNvGrpSpPr/>
                <p:nvPr/>
              </p:nvGrpSpPr>
              <p:grpSpPr>
                <a:xfrm>
                  <a:off x="15968670" y="11055986"/>
                  <a:ext cx="78766" cy="88530"/>
                  <a:chOff x="15968670" y="11055986"/>
                  <a:chExt cx="78766" cy="88530"/>
                </a:xfrm>
              </p:grpSpPr>
              <p:sp>
                <p:nvSpPr>
                  <p:cNvPr id="3036" name="Google Shape;3036;p23"/>
                  <p:cNvSpPr/>
                  <p:nvPr/>
                </p:nvSpPr>
                <p:spPr>
                  <a:xfrm>
                    <a:off x="16019544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7" name="Google Shape;3037;p23"/>
                  <p:cNvSpPr/>
                  <p:nvPr/>
                </p:nvSpPr>
                <p:spPr>
                  <a:xfrm>
                    <a:off x="15968670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38" name="Google Shape;3038;p23"/>
                <p:cNvGrpSpPr/>
                <p:nvPr/>
              </p:nvGrpSpPr>
              <p:grpSpPr>
                <a:xfrm>
                  <a:off x="16508619" y="11055986"/>
                  <a:ext cx="78766" cy="88530"/>
                  <a:chOff x="16508619" y="11055986"/>
                  <a:chExt cx="78766" cy="88530"/>
                </a:xfrm>
              </p:grpSpPr>
              <p:sp>
                <p:nvSpPr>
                  <p:cNvPr id="3039" name="Google Shape;3039;p23"/>
                  <p:cNvSpPr/>
                  <p:nvPr/>
                </p:nvSpPr>
                <p:spPr>
                  <a:xfrm>
                    <a:off x="16559480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0" name="Google Shape;3040;p23"/>
                  <p:cNvSpPr/>
                  <p:nvPr/>
                </p:nvSpPr>
                <p:spPr>
                  <a:xfrm>
                    <a:off x="16508619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1" name="Google Shape;3041;p23"/>
                <p:cNvGrpSpPr/>
                <p:nvPr/>
              </p:nvGrpSpPr>
              <p:grpSpPr>
                <a:xfrm>
                  <a:off x="17048552" y="11055986"/>
                  <a:ext cx="78766" cy="88530"/>
                  <a:chOff x="17048552" y="11055986"/>
                  <a:chExt cx="78766" cy="88530"/>
                </a:xfrm>
              </p:grpSpPr>
              <p:sp>
                <p:nvSpPr>
                  <p:cNvPr id="3042" name="Google Shape;3042;p23"/>
                  <p:cNvSpPr/>
                  <p:nvPr/>
                </p:nvSpPr>
                <p:spPr>
                  <a:xfrm>
                    <a:off x="17099423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3" name="Google Shape;3043;p23"/>
                  <p:cNvSpPr/>
                  <p:nvPr/>
                </p:nvSpPr>
                <p:spPr>
                  <a:xfrm>
                    <a:off x="17048552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4" name="Google Shape;3044;p23"/>
                <p:cNvGrpSpPr/>
                <p:nvPr/>
              </p:nvGrpSpPr>
              <p:grpSpPr>
                <a:xfrm>
                  <a:off x="17588498" y="11055986"/>
                  <a:ext cx="78766" cy="88530"/>
                  <a:chOff x="17588498" y="11055986"/>
                  <a:chExt cx="78766" cy="88530"/>
                </a:xfrm>
              </p:grpSpPr>
              <p:sp>
                <p:nvSpPr>
                  <p:cNvPr id="3045" name="Google Shape;3045;p23"/>
                  <p:cNvSpPr/>
                  <p:nvPr/>
                </p:nvSpPr>
                <p:spPr>
                  <a:xfrm>
                    <a:off x="17639359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6" name="Google Shape;3046;p23"/>
                  <p:cNvSpPr/>
                  <p:nvPr/>
                </p:nvSpPr>
                <p:spPr>
                  <a:xfrm>
                    <a:off x="17588498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7" name="Google Shape;3047;p23"/>
                <p:cNvGrpSpPr/>
                <p:nvPr/>
              </p:nvGrpSpPr>
              <p:grpSpPr>
                <a:xfrm>
                  <a:off x="18128431" y="11055986"/>
                  <a:ext cx="78766" cy="88530"/>
                  <a:chOff x="18128431" y="11055986"/>
                  <a:chExt cx="78766" cy="88530"/>
                </a:xfrm>
              </p:grpSpPr>
              <p:sp>
                <p:nvSpPr>
                  <p:cNvPr id="3048" name="Google Shape;3048;p23"/>
                  <p:cNvSpPr/>
                  <p:nvPr/>
                </p:nvSpPr>
                <p:spPr>
                  <a:xfrm>
                    <a:off x="18179302" y="11058069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9" name="Google Shape;3049;p23"/>
                  <p:cNvSpPr/>
                  <p:nvPr/>
                </p:nvSpPr>
                <p:spPr>
                  <a:xfrm>
                    <a:off x="18128431" y="11055986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50" name="Google Shape;3050;p23"/>
                <p:cNvGrpSpPr/>
                <p:nvPr/>
              </p:nvGrpSpPr>
              <p:grpSpPr>
                <a:xfrm>
                  <a:off x="18668280" y="11055944"/>
                  <a:ext cx="78847" cy="88550"/>
                  <a:chOff x="18668280" y="11055944"/>
                  <a:chExt cx="78847" cy="88550"/>
                </a:xfrm>
              </p:grpSpPr>
              <p:sp>
                <p:nvSpPr>
                  <p:cNvPr id="3051" name="Google Shape;3051;p23"/>
                  <p:cNvSpPr/>
                  <p:nvPr/>
                </p:nvSpPr>
                <p:spPr>
                  <a:xfrm>
                    <a:off x="18719238" y="11058069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2" name="Google Shape;3052;p23"/>
                  <p:cNvSpPr/>
                  <p:nvPr/>
                </p:nvSpPr>
                <p:spPr>
                  <a:xfrm>
                    <a:off x="18668280" y="11055944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2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5"/>
                          <a:pt x="78265" y="38144"/>
                          <a:pt x="78698" y="436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53" name="Google Shape;3053;p23"/>
              <p:cNvGrpSpPr/>
              <p:nvPr/>
            </p:nvGrpSpPr>
            <p:grpSpPr>
              <a:xfrm>
                <a:off x="14348763" y="11640163"/>
                <a:ext cx="4398364" cy="88571"/>
                <a:chOff x="14348763" y="11640163"/>
                <a:chExt cx="4398364" cy="88571"/>
              </a:xfrm>
            </p:grpSpPr>
            <p:grpSp>
              <p:nvGrpSpPr>
                <p:cNvPr id="3054" name="Google Shape;3054;p23"/>
                <p:cNvGrpSpPr/>
                <p:nvPr/>
              </p:nvGrpSpPr>
              <p:grpSpPr>
                <a:xfrm>
                  <a:off x="14348763" y="11640163"/>
                  <a:ext cx="78849" cy="88550"/>
                  <a:chOff x="14348763" y="11640163"/>
                  <a:chExt cx="78849" cy="88550"/>
                </a:xfrm>
              </p:grpSpPr>
              <p:sp>
                <p:nvSpPr>
                  <p:cNvPr id="3055" name="Google Shape;3055;p23"/>
                  <p:cNvSpPr/>
                  <p:nvPr/>
                </p:nvSpPr>
                <p:spPr>
                  <a:xfrm>
                    <a:off x="14399725" y="11642287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6" name="Google Shape;3056;p23"/>
                  <p:cNvSpPr/>
                  <p:nvPr/>
                </p:nvSpPr>
                <p:spPr>
                  <a:xfrm>
                    <a:off x="14348763" y="11640163"/>
                    <a:ext cx="78849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9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29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93" y="70246"/>
                          <a:pt x="78266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57" name="Google Shape;3057;p23"/>
                <p:cNvGrpSpPr/>
                <p:nvPr/>
              </p:nvGrpSpPr>
              <p:grpSpPr>
                <a:xfrm>
                  <a:off x="14888792" y="11640205"/>
                  <a:ext cx="78766" cy="88530"/>
                  <a:chOff x="14888792" y="11640205"/>
                  <a:chExt cx="78766" cy="88530"/>
                </a:xfrm>
              </p:grpSpPr>
              <p:sp>
                <p:nvSpPr>
                  <p:cNvPr id="3058" name="Google Shape;3058;p23"/>
                  <p:cNvSpPr/>
                  <p:nvPr/>
                </p:nvSpPr>
                <p:spPr>
                  <a:xfrm>
                    <a:off x="14939664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9" name="Google Shape;3059;p23"/>
                  <p:cNvSpPr/>
                  <p:nvPr/>
                </p:nvSpPr>
                <p:spPr>
                  <a:xfrm>
                    <a:off x="14888792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0" name="Google Shape;3060;p23"/>
                <p:cNvGrpSpPr/>
                <p:nvPr/>
              </p:nvGrpSpPr>
              <p:grpSpPr>
                <a:xfrm>
                  <a:off x="15428739" y="11640205"/>
                  <a:ext cx="78766" cy="88530"/>
                  <a:chOff x="15428739" y="11640205"/>
                  <a:chExt cx="78766" cy="88530"/>
                </a:xfrm>
              </p:grpSpPr>
              <p:sp>
                <p:nvSpPr>
                  <p:cNvPr id="3061" name="Google Shape;3061;p23"/>
                  <p:cNvSpPr/>
                  <p:nvPr/>
                </p:nvSpPr>
                <p:spPr>
                  <a:xfrm>
                    <a:off x="15479605" y="11642287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2" name="Google Shape;3062;p23"/>
                  <p:cNvSpPr/>
                  <p:nvPr/>
                </p:nvSpPr>
                <p:spPr>
                  <a:xfrm>
                    <a:off x="15428739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3" name="Google Shape;3063;p23"/>
                <p:cNvGrpSpPr/>
                <p:nvPr/>
              </p:nvGrpSpPr>
              <p:grpSpPr>
                <a:xfrm>
                  <a:off x="15968670" y="11640205"/>
                  <a:ext cx="78766" cy="88530"/>
                  <a:chOff x="15968670" y="11640205"/>
                  <a:chExt cx="78766" cy="88530"/>
                </a:xfrm>
              </p:grpSpPr>
              <p:sp>
                <p:nvSpPr>
                  <p:cNvPr id="3064" name="Google Shape;3064;p23"/>
                  <p:cNvSpPr/>
                  <p:nvPr/>
                </p:nvSpPr>
                <p:spPr>
                  <a:xfrm>
                    <a:off x="16019544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5" name="Google Shape;3065;p23"/>
                  <p:cNvSpPr/>
                  <p:nvPr/>
                </p:nvSpPr>
                <p:spPr>
                  <a:xfrm>
                    <a:off x="15968670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6" name="Google Shape;3066;p23"/>
                <p:cNvGrpSpPr/>
                <p:nvPr/>
              </p:nvGrpSpPr>
              <p:grpSpPr>
                <a:xfrm>
                  <a:off x="16508619" y="11640205"/>
                  <a:ext cx="78766" cy="88530"/>
                  <a:chOff x="16508619" y="11640205"/>
                  <a:chExt cx="78766" cy="88530"/>
                </a:xfrm>
              </p:grpSpPr>
              <p:sp>
                <p:nvSpPr>
                  <p:cNvPr id="3067" name="Google Shape;3067;p23"/>
                  <p:cNvSpPr/>
                  <p:nvPr/>
                </p:nvSpPr>
                <p:spPr>
                  <a:xfrm>
                    <a:off x="16559480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8" name="Google Shape;3068;p23"/>
                  <p:cNvSpPr/>
                  <p:nvPr/>
                </p:nvSpPr>
                <p:spPr>
                  <a:xfrm>
                    <a:off x="16508619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9" name="Google Shape;3069;p23"/>
                <p:cNvGrpSpPr/>
                <p:nvPr/>
              </p:nvGrpSpPr>
              <p:grpSpPr>
                <a:xfrm>
                  <a:off x="17048552" y="11640205"/>
                  <a:ext cx="78766" cy="88530"/>
                  <a:chOff x="17048552" y="11640205"/>
                  <a:chExt cx="78766" cy="88530"/>
                </a:xfrm>
              </p:grpSpPr>
              <p:sp>
                <p:nvSpPr>
                  <p:cNvPr id="3070" name="Google Shape;3070;p23"/>
                  <p:cNvSpPr/>
                  <p:nvPr/>
                </p:nvSpPr>
                <p:spPr>
                  <a:xfrm>
                    <a:off x="17099423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1" name="Google Shape;3071;p23"/>
                  <p:cNvSpPr/>
                  <p:nvPr/>
                </p:nvSpPr>
                <p:spPr>
                  <a:xfrm>
                    <a:off x="17048552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72" name="Google Shape;3072;p23"/>
                <p:cNvGrpSpPr/>
                <p:nvPr/>
              </p:nvGrpSpPr>
              <p:grpSpPr>
                <a:xfrm>
                  <a:off x="17588498" y="11640205"/>
                  <a:ext cx="78766" cy="88530"/>
                  <a:chOff x="17588498" y="11640205"/>
                  <a:chExt cx="78766" cy="88530"/>
                </a:xfrm>
              </p:grpSpPr>
              <p:sp>
                <p:nvSpPr>
                  <p:cNvPr id="3073" name="Google Shape;3073;p23"/>
                  <p:cNvSpPr/>
                  <p:nvPr/>
                </p:nvSpPr>
                <p:spPr>
                  <a:xfrm>
                    <a:off x="17639359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4" name="Google Shape;3074;p23"/>
                  <p:cNvSpPr/>
                  <p:nvPr/>
                </p:nvSpPr>
                <p:spPr>
                  <a:xfrm>
                    <a:off x="17588498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19"/>
                          <a:pt x="78214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75" name="Google Shape;3075;p23"/>
                <p:cNvGrpSpPr/>
                <p:nvPr/>
              </p:nvGrpSpPr>
              <p:grpSpPr>
                <a:xfrm>
                  <a:off x="18128431" y="11640205"/>
                  <a:ext cx="78766" cy="88530"/>
                  <a:chOff x="18128431" y="11640205"/>
                  <a:chExt cx="78766" cy="88530"/>
                </a:xfrm>
              </p:grpSpPr>
              <p:sp>
                <p:nvSpPr>
                  <p:cNvPr id="3076" name="Google Shape;3076;p23"/>
                  <p:cNvSpPr/>
                  <p:nvPr/>
                </p:nvSpPr>
                <p:spPr>
                  <a:xfrm>
                    <a:off x="18179302" y="11642287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7" name="Google Shape;3077;p23"/>
                  <p:cNvSpPr/>
                  <p:nvPr/>
                </p:nvSpPr>
                <p:spPr>
                  <a:xfrm>
                    <a:off x="18128431" y="11640205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19"/>
                          <a:pt x="78215" y="38811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78" name="Google Shape;3078;p23"/>
                <p:cNvGrpSpPr/>
                <p:nvPr/>
              </p:nvGrpSpPr>
              <p:grpSpPr>
                <a:xfrm>
                  <a:off x="18668280" y="11640163"/>
                  <a:ext cx="78847" cy="88550"/>
                  <a:chOff x="18668280" y="11640163"/>
                  <a:chExt cx="78847" cy="88550"/>
                </a:xfrm>
              </p:grpSpPr>
              <p:sp>
                <p:nvSpPr>
                  <p:cNvPr id="3079" name="Google Shape;3079;p23"/>
                  <p:cNvSpPr/>
                  <p:nvPr/>
                </p:nvSpPr>
                <p:spPr>
                  <a:xfrm>
                    <a:off x="18719238" y="11642287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0" name="Google Shape;3080;p23"/>
                  <p:cNvSpPr/>
                  <p:nvPr/>
                </p:nvSpPr>
                <p:spPr>
                  <a:xfrm>
                    <a:off x="18668280" y="11640163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2"/>
                          <a:pt x="37996" y="-3765"/>
                          <a:pt x="54465" y="4129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46"/>
                          <a:pt x="78265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81" name="Google Shape;3081;p23"/>
              <p:cNvGrpSpPr/>
              <p:nvPr/>
            </p:nvGrpSpPr>
            <p:grpSpPr>
              <a:xfrm>
                <a:off x="14888792" y="12224381"/>
                <a:ext cx="3858335" cy="88571"/>
                <a:chOff x="14888792" y="12224381"/>
                <a:chExt cx="3858335" cy="88571"/>
              </a:xfrm>
            </p:grpSpPr>
            <p:grpSp>
              <p:nvGrpSpPr>
                <p:cNvPr id="3082" name="Google Shape;3082;p23"/>
                <p:cNvGrpSpPr/>
                <p:nvPr/>
              </p:nvGrpSpPr>
              <p:grpSpPr>
                <a:xfrm>
                  <a:off x="14888792" y="12224423"/>
                  <a:ext cx="78766" cy="88530"/>
                  <a:chOff x="14888792" y="12224423"/>
                  <a:chExt cx="78766" cy="88530"/>
                </a:xfrm>
              </p:grpSpPr>
              <p:sp>
                <p:nvSpPr>
                  <p:cNvPr id="3083" name="Google Shape;3083;p23"/>
                  <p:cNvSpPr/>
                  <p:nvPr/>
                </p:nvSpPr>
                <p:spPr>
                  <a:xfrm>
                    <a:off x="14939664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4" name="Google Shape;3084;p23"/>
                  <p:cNvSpPr/>
                  <p:nvPr/>
                </p:nvSpPr>
                <p:spPr>
                  <a:xfrm>
                    <a:off x="14888792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85" name="Google Shape;3085;p23"/>
                <p:cNvGrpSpPr/>
                <p:nvPr/>
              </p:nvGrpSpPr>
              <p:grpSpPr>
                <a:xfrm>
                  <a:off x="15428739" y="12224423"/>
                  <a:ext cx="78766" cy="88530"/>
                  <a:chOff x="15428739" y="12224423"/>
                  <a:chExt cx="78766" cy="88530"/>
                </a:xfrm>
              </p:grpSpPr>
              <p:sp>
                <p:nvSpPr>
                  <p:cNvPr id="3086" name="Google Shape;3086;p23"/>
                  <p:cNvSpPr/>
                  <p:nvPr/>
                </p:nvSpPr>
                <p:spPr>
                  <a:xfrm>
                    <a:off x="15479605" y="12226506"/>
                    <a:ext cx="4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46" extrusionOk="0">
                        <a:moveTo>
                          <a:pt x="45" y="47"/>
                        </a:moveTo>
                        <a:cubicBezTo>
                          <a:pt x="29" y="1"/>
                          <a:pt x="-48" y="-30"/>
                          <a:pt x="45" y="47"/>
                        </a:cubicBezTo>
                        <a:lnTo>
                          <a:pt x="45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7" name="Google Shape;3087;p23"/>
                  <p:cNvSpPr/>
                  <p:nvPr/>
                </p:nvSpPr>
                <p:spPr>
                  <a:xfrm>
                    <a:off x="15428739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88" name="Google Shape;3088;p23"/>
                <p:cNvGrpSpPr/>
                <p:nvPr/>
              </p:nvGrpSpPr>
              <p:grpSpPr>
                <a:xfrm>
                  <a:off x="15968670" y="12224423"/>
                  <a:ext cx="78766" cy="88530"/>
                  <a:chOff x="15968670" y="12224423"/>
                  <a:chExt cx="78766" cy="88530"/>
                </a:xfrm>
              </p:grpSpPr>
              <p:sp>
                <p:nvSpPr>
                  <p:cNvPr id="3089" name="Google Shape;3089;p23"/>
                  <p:cNvSpPr/>
                  <p:nvPr/>
                </p:nvSpPr>
                <p:spPr>
                  <a:xfrm>
                    <a:off x="16019544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0" name="Google Shape;3090;p23"/>
                  <p:cNvSpPr/>
                  <p:nvPr/>
                </p:nvSpPr>
                <p:spPr>
                  <a:xfrm>
                    <a:off x="15968670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91" name="Google Shape;3091;p23"/>
                <p:cNvGrpSpPr/>
                <p:nvPr/>
              </p:nvGrpSpPr>
              <p:grpSpPr>
                <a:xfrm>
                  <a:off x="16508619" y="12224423"/>
                  <a:ext cx="78766" cy="88530"/>
                  <a:chOff x="16508619" y="12224423"/>
                  <a:chExt cx="78766" cy="88530"/>
                </a:xfrm>
              </p:grpSpPr>
              <p:sp>
                <p:nvSpPr>
                  <p:cNvPr id="3092" name="Google Shape;3092;p23"/>
                  <p:cNvSpPr/>
                  <p:nvPr/>
                </p:nvSpPr>
                <p:spPr>
                  <a:xfrm>
                    <a:off x="16559480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3" name="Google Shape;3093;p23"/>
                  <p:cNvSpPr/>
                  <p:nvPr/>
                </p:nvSpPr>
                <p:spPr>
                  <a:xfrm>
                    <a:off x="16508619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94" name="Google Shape;3094;p23"/>
                <p:cNvGrpSpPr/>
                <p:nvPr/>
              </p:nvGrpSpPr>
              <p:grpSpPr>
                <a:xfrm>
                  <a:off x="17048552" y="12224423"/>
                  <a:ext cx="78766" cy="88530"/>
                  <a:chOff x="17048552" y="12224423"/>
                  <a:chExt cx="78766" cy="88530"/>
                </a:xfrm>
              </p:grpSpPr>
              <p:sp>
                <p:nvSpPr>
                  <p:cNvPr id="3095" name="Google Shape;3095;p23"/>
                  <p:cNvSpPr/>
                  <p:nvPr/>
                </p:nvSpPr>
                <p:spPr>
                  <a:xfrm>
                    <a:off x="17099423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6" name="Google Shape;3096;p23"/>
                  <p:cNvSpPr/>
                  <p:nvPr/>
                </p:nvSpPr>
                <p:spPr>
                  <a:xfrm>
                    <a:off x="17048552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97" name="Google Shape;3097;p23"/>
                <p:cNvGrpSpPr/>
                <p:nvPr/>
              </p:nvGrpSpPr>
              <p:grpSpPr>
                <a:xfrm>
                  <a:off x="17588498" y="12224423"/>
                  <a:ext cx="78766" cy="88530"/>
                  <a:chOff x="17588498" y="12224423"/>
                  <a:chExt cx="78766" cy="88530"/>
                </a:xfrm>
              </p:grpSpPr>
              <p:sp>
                <p:nvSpPr>
                  <p:cNvPr id="3098" name="Google Shape;3098;p23"/>
                  <p:cNvSpPr/>
                  <p:nvPr/>
                </p:nvSpPr>
                <p:spPr>
                  <a:xfrm>
                    <a:off x="17639359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9" name="Google Shape;3099;p23"/>
                  <p:cNvSpPr/>
                  <p:nvPr/>
                </p:nvSpPr>
                <p:spPr>
                  <a:xfrm>
                    <a:off x="17588498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1" y="103570"/>
                          <a:pt x="50339" y="85622"/>
                        </a:cubicBezTo>
                        <a:cubicBezTo>
                          <a:pt x="84064" y="70219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00" name="Google Shape;3100;p23"/>
                <p:cNvGrpSpPr/>
                <p:nvPr/>
              </p:nvGrpSpPr>
              <p:grpSpPr>
                <a:xfrm>
                  <a:off x="18128431" y="12224423"/>
                  <a:ext cx="78766" cy="88530"/>
                  <a:chOff x="18128431" y="12224423"/>
                  <a:chExt cx="78766" cy="88530"/>
                </a:xfrm>
              </p:grpSpPr>
              <p:sp>
                <p:nvSpPr>
                  <p:cNvPr id="3101" name="Google Shape;3101;p23"/>
                  <p:cNvSpPr/>
                  <p:nvPr/>
                </p:nvSpPr>
                <p:spPr>
                  <a:xfrm>
                    <a:off x="18179302" y="12226506"/>
                    <a:ext cx="38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46" extrusionOk="0">
                        <a:moveTo>
                          <a:pt x="38" y="47"/>
                        </a:moveTo>
                        <a:cubicBezTo>
                          <a:pt x="23" y="1"/>
                          <a:pt x="-39" y="-30"/>
                          <a:pt x="38" y="47"/>
                        </a:cubicBezTo>
                        <a:lnTo>
                          <a:pt x="38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2" name="Google Shape;3102;p23"/>
                  <p:cNvSpPr/>
                  <p:nvPr/>
                </p:nvSpPr>
                <p:spPr>
                  <a:xfrm>
                    <a:off x="18128431" y="12224423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4"/>
                        </a:cubicBezTo>
                        <a:cubicBezTo>
                          <a:pt x="-22530" y="33692"/>
                          <a:pt x="11010" y="103570"/>
                          <a:pt x="50339" y="85622"/>
                        </a:cubicBezTo>
                        <a:cubicBezTo>
                          <a:pt x="84064" y="70219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03" name="Google Shape;3103;p23"/>
                <p:cNvGrpSpPr/>
                <p:nvPr/>
              </p:nvGrpSpPr>
              <p:grpSpPr>
                <a:xfrm>
                  <a:off x="18668280" y="12224381"/>
                  <a:ext cx="78847" cy="88550"/>
                  <a:chOff x="18668280" y="12224381"/>
                  <a:chExt cx="78847" cy="88550"/>
                </a:xfrm>
              </p:grpSpPr>
              <p:sp>
                <p:nvSpPr>
                  <p:cNvPr id="3104" name="Google Shape;3104;p23"/>
                  <p:cNvSpPr/>
                  <p:nvPr/>
                </p:nvSpPr>
                <p:spPr>
                  <a:xfrm>
                    <a:off x="18719238" y="12226506"/>
                    <a:ext cx="34" cy="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46" extrusionOk="0">
                        <a:moveTo>
                          <a:pt x="34" y="47"/>
                        </a:moveTo>
                        <a:cubicBezTo>
                          <a:pt x="34" y="1"/>
                          <a:pt x="-43" y="-30"/>
                          <a:pt x="34" y="47"/>
                        </a:cubicBezTo>
                        <a:lnTo>
                          <a:pt x="34" y="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5" name="Google Shape;3105;p23"/>
                  <p:cNvSpPr/>
                  <p:nvPr/>
                </p:nvSpPr>
                <p:spPr>
                  <a:xfrm>
                    <a:off x="18668280" y="12224381"/>
                    <a:ext cx="78847" cy="8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47" h="88550" extrusionOk="0">
                        <a:moveTo>
                          <a:pt x="78698" y="43633"/>
                        </a:moveTo>
                        <a:cubicBezTo>
                          <a:pt x="75271" y="2943"/>
                          <a:pt x="37996" y="-3765"/>
                          <a:pt x="54465" y="4130"/>
                        </a:cubicBezTo>
                        <a:cubicBezTo>
                          <a:pt x="42148" y="-2084"/>
                          <a:pt x="30124" y="-1144"/>
                          <a:pt x="19366" y="5995"/>
                        </a:cubicBezTo>
                        <a:cubicBezTo>
                          <a:pt x="-22756" y="33950"/>
                          <a:pt x="11324" y="103504"/>
                          <a:pt x="50436" y="85664"/>
                        </a:cubicBezTo>
                        <a:cubicBezTo>
                          <a:pt x="84177" y="70261"/>
                          <a:pt x="78265" y="38144"/>
                          <a:pt x="78698" y="43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106" name="Google Shape;3106;p23"/>
              <p:cNvGrpSpPr/>
              <p:nvPr/>
            </p:nvGrpSpPr>
            <p:grpSpPr>
              <a:xfrm>
                <a:off x="15428739" y="12808615"/>
                <a:ext cx="3318383" cy="88557"/>
                <a:chOff x="15428739" y="12808615"/>
                <a:chExt cx="3318383" cy="88557"/>
              </a:xfrm>
            </p:grpSpPr>
            <p:grpSp>
              <p:nvGrpSpPr>
                <p:cNvPr id="3107" name="Google Shape;3107;p23"/>
                <p:cNvGrpSpPr/>
                <p:nvPr/>
              </p:nvGrpSpPr>
              <p:grpSpPr>
                <a:xfrm>
                  <a:off x="15428739" y="12808642"/>
                  <a:ext cx="78766" cy="88530"/>
                  <a:chOff x="15428739" y="12808642"/>
                  <a:chExt cx="78766" cy="88530"/>
                </a:xfrm>
              </p:grpSpPr>
              <p:sp>
                <p:nvSpPr>
                  <p:cNvPr id="3108" name="Google Shape;3108;p23"/>
                  <p:cNvSpPr/>
                  <p:nvPr/>
                </p:nvSpPr>
                <p:spPr>
                  <a:xfrm>
                    <a:off x="15479605" y="12810736"/>
                    <a:ext cx="4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5" extrusionOk="0">
                        <a:moveTo>
                          <a:pt x="45" y="36"/>
                        </a:moveTo>
                        <a:cubicBezTo>
                          <a:pt x="29" y="5"/>
                          <a:pt x="-48" y="-26"/>
                          <a:pt x="45" y="36"/>
                        </a:cubicBezTo>
                        <a:lnTo>
                          <a:pt x="45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9" name="Google Shape;3109;p23"/>
                  <p:cNvSpPr/>
                  <p:nvPr/>
                </p:nvSpPr>
                <p:spPr>
                  <a:xfrm>
                    <a:off x="15428739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10" name="Google Shape;3110;p23"/>
                <p:cNvGrpSpPr/>
                <p:nvPr/>
              </p:nvGrpSpPr>
              <p:grpSpPr>
                <a:xfrm>
                  <a:off x="15968670" y="12808642"/>
                  <a:ext cx="78766" cy="88530"/>
                  <a:chOff x="15968670" y="12808642"/>
                  <a:chExt cx="78766" cy="88530"/>
                </a:xfrm>
              </p:grpSpPr>
              <p:sp>
                <p:nvSpPr>
                  <p:cNvPr id="3111" name="Google Shape;3111;p23"/>
                  <p:cNvSpPr/>
                  <p:nvPr/>
                </p:nvSpPr>
                <p:spPr>
                  <a:xfrm>
                    <a:off x="16019544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2" name="Google Shape;3112;p23"/>
                  <p:cNvSpPr/>
                  <p:nvPr/>
                </p:nvSpPr>
                <p:spPr>
                  <a:xfrm>
                    <a:off x="15968670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13" name="Google Shape;3113;p23"/>
                <p:cNvGrpSpPr/>
                <p:nvPr/>
              </p:nvGrpSpPr>
              <p:grpSpPr>
                <a:xfrm>
                  <a:off x="16508619" y="12808642"/>
                  <a:ext cx="78766" cy="88530"/>
                  <a:chOff x="16508619" y="12808642"/>
                  <a:chExt cx="78766" cy="88530"/>
                </a:xfrm>
              </p:grpSpPr>
              <p:sp>
                <p:nvSpPr>
                  <p:cNvPr id="3114" name="Google Shape;3114;p23"/>
                  <p:cNvSpPr/>
                  <p:nvPr/>
                </p:nvSpPr>
                <p:spPr>
                  <a:xfrm>
                    <a:off x="16559480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5" name="Google Shape;3115;p23"/>
                  <p:cNvSpPr/>
                  <p:nvPr/>
                </p:nvSpPr>
                <p:spPr>
                  <a:xfrm>
                    <a:off x="16508619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16" name="Google Shape;3116;p23"/>
                <p:cNvGrpSpPr/>
                <p:nvPr/>
              </p:nvGrpSpPr>
              <p:grpSpPr>
                <a:xfrm>
                  <a:off x="17048552" y="12808642"/>
                  <a:ext cx="78766" cy="88530"/>
                  <a:chOff x="17048552" y="12808642"/>
                  <a:chExt cx="78766" cy="88530"/>
                </a:xfrm>
              </p:grpSpPr>
              <p:sp>
                <p:nvSpPr>
                  <p:cNvPr id="3117" name="Google Shape;3117;p23"/>
                  <p:cNvSpPr/>
                  <p:nvPr/>
                </p:nvSpPr>
                <p:spPr>
                  <a:xfrm>
                    <a:off x="17099423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8" name="Google Shape;3118;p23"/>
                  <p:cNvSpPr/>
                  <p:nvPr/>
                </p:nvSpPr>
                <p:spPr>
                  <a:xfrm>
                    <a:off x="17048552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8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19" name="Google Shape;3119;p23"/>
                <p:cNvGrpSpPr/>
                <p:nvPr/>
              </p:nvGrpSpPr>
              <p:grpSpPr>
                <a:xfrm>
                  <a:off x="17588498" y="12808642"/>
                  <a:ext cx="78766" cy="88530"/>
                  <a:chOff x="17588498" y="12808642"/>
                  <a:chExt cx="78766" cy="88530"/>
                </a:xfrm>
              </p:grpSpPr>
              <p:sp>
                <p:nvSpPr>
                  <p:cNvPr id="3120" name="Google Shape;3120;p23"/>
                  <p:cNvSpPr/>
                  <p:nvPr/>
                </p:nvSpPr>
                <p:spPr>
                  <a:xfrm>
                    <a:off x="17639359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1" name="Google Shape;3121;p23"/>
                  <p:cNvSpPr/>
                  <p:nvPr/>
                </p:nvSpPr>
                <p:spPr>
                  <a:xfrm>
                    <a:off x="17588498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1" y="103570"/>
                          <a:pt x="50339" y="85623"/>
                        </a:cubicBezTo>
                        <a:cubicBezTo>
                          <a:pt x="84064" y="70234"/>
                          <a:pt x="78214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22" name="Google Shape;3122;p23"/>
                <p:cNvGrpSpPr/>
                <p:nvPr/>
              </p:nvGrpSpPr>
              <p:grpSpPr>
                <a:xfrm>
                  <a:off x="18128431" y="12808642"/>
                  <a:ext cx="78766" cy="88530"/>
                  <a:chOff x="18128431" y="12808642"/>
                  <a:chExt cx="78766" cy="88530"/>
                </a:xfrm>
              </p:grpSpPr>
              <p:sp>
                <p:nvSpPr>
                  <p:cNvPr id="3123" name="Google Shape;3123;p23"/>
                  <p:cNvSpPr/>
                  <p:nvPr/>
                </p:nvSpPr>
                <p:spPr>
                  <a:xfrm>
                    <a:off x="18179302" y="12810736"/>
                    <a:ext cx="38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35" extrusionOk="0">
                        <a:moveTo>
                          <a:pt x="38" y="36"/>
                        </a:moveTo>
                        <a:cubicBezTo>
                          <a:pt x="23" y="5"/>
                          <a:pt x="-39" y="-26"/>
                          <a:pt x="38" y="36"/>
                        </a:cubicBezTo>
                        <a:lnTo>
                          <a:pt x="38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4" name="Google Shape;3124;p23"/>
                  <p:cNvSpPr/>
                  <p:nvPr/>
                </p:nvSpPr>
                <p:spPr>
                  <a:xfrm>
                    <a:off x="18128431" y="12808642"/>
                    <a:ext cx="78766" cy="88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66" h="88530" extrusionOk="0">
                        <a:moveTo>
                          <a:pt x="78600" y="43591"/>
                        </a:moveTo>
                        <a:cubicBezTo>
                          <a:pt x="75297" y="2916"/>
                          <a:pt x="37790" y="-3868"/>
                          <a:pt x="54367" y="4088"/>
                        </a:cubicBezTo>
                        <a:cubicBezTo>
                          <a:pt x="41803" y="-2234"/>
                          <a:pt x="29625" y="-923"/>
                          <a:pt x="19268" y="5953"/>
                        </a:cubicBezTo>
                        <a:cubicBezTo>
                          <a:pt x="-22530" y="33692"/>
                          <a:pt x="11010" y="103570"/>
                          <a:pt x="50339" y="85623"/>
                        </a:cubicBezTo>
                        <a:cubicBezTo>
                          <a:pt x="84064" y="70234"/>
                          <a:pt x="78215" y="38826"/>
                          <a:pt x="78600" y="435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25" name="Google Shape;3125;p23"/>
                <p:cNvGrpSpPr/>
                <p:nvPr/>
              </p:nvGrpSpPr>
              <p:grpSpPr>
                <a:xfrm>
                  <a:off x="18668331" y="12808615"/>
                  <a:ext cx="78791" cy="88517"/>
                  <a:chOff x="18668331" y="12808615"/>
                  <a:chExt cx="78791" cy="88517"/>
                </a:xfrm>
              </p:grpSpPr>
              <p:sp>
                <p:nvSpPr>
                  <p:cNvPr id="3126" name="Google Shape;3126;p23"/>
                  <p:cNvSpPr/>
                  <p:nvPr/>
                </p:nvSpPr>
                <p:spPr>
                  <a:xfrm>
                    <a:off x="18719238" y="12810736"/>
                    <a:ext cx="34" cy="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35" extrusionOk="0">
                        <a:moveTo>
                          <a:pt x="34" y="36"/>
                        </a:moveTo>
                        <a:cubicBezTo>
                          <a:pt x="34" y="5"/>
                          <a:pt x="-43" y="-26"/>
                          <a:pt x="34" y="36"/>
                        </a:cubicBez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7" name="Google Shape;3127;p23"/>
                  <p:cNvSpPr/>
                  <p:nvPr/>
                </p:nvSpPr>
                <p:spPr>
                  <a:xfrm>
                    <a:off x="18668331" y="12808615"/>
                    <a:ext cx="78791" cy="8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91" h="88517" extrusionOk="0">
                        <a:moveTo>
                          <a:pt x="78646" y="43617"/>
                        </a:moveTo>
                        <a:cubicBezTo>
                          <a:pt x="75219" y="2927"/>
                          <a:pt x="37944" y="-3780"/>
                          <a:pt x="54413" y="4114"/>
                        </a:cubicBezTo>
                        <a:cubicBezTo>
                          <a:pt x="42096" y="-2099"/>
                          <a:pt x="30103" y="-1113"/>
                          <a:pt x="19314" y="5980"/>
                        </a:cubicBezTo>
                        <a:cubicBezTo>
                          <a:pt x="-22669" y="34119"/>
                          <a:pt x="11226" y="103396"/>
                          <a:pt x="50385" y="85649"/>
                        </a:cubicBezTo>
                        <a:cubicBezTo>
                          <a:pt x="84095" y="70153"/>
                          <a:pt x="78214" y="38143"/>
                          <a:pt x="78646" y="436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28" name="Google Shape;3128;p23"/>
            <p:cNvSpPr/>
            <p:nvPr/>
          </p:nvSpPr>
          <p:spPr>
            <a:xfrm>
              <a:off x="13970831" y="11843673"/>
              <a:ext cx="1415096" cy="1641054"/>
            </a:xfrm>
            <a:custGeom>
              <a:avLst/>
              <a:gdLst/>
              <a:ahLst/>
              <a:cxnLst/>
              <a:rect l="l" t="t" r="r" b="b"/>
              <a:pathLst>
                <a:path w="1415096" h="1641054" extrusionOk="0">
                  <a:moveTo>
                    <a:pt x="960011" y="1311971"/>
                  </a:moveTo>
                  <a:cubicBezTo>
                    <a:pt x="1054921" y="1403805"/>
                    <a:pt x="1158228" y="1486635"/>
                    <a:pt x="1269020" y="1558549"/>
                  </a:cubicBezTo>
                  <a:cubicBezTo>
                    <a:pt x="1325590" y="1595276"/>
                    <a:pt x="1379874" y="1627748"/>
                    <a:pt x="1415097" y="1641055"/>
                  </a:cubicBezTo>
                  <a:cubicBezTo>
                    <a:pt x="1297436" y="1514359"/>
                    <a:pt x="1260963" y="1325324"/>
                    <a:pt x="1203730" y="1153589"/>
                  </a:cubicBezTo>
                  <a:cubicBezTo>
                    <a:pt x="1133393" y="940671"/>
                    <a:pt x="1183665" y="736911"/>
                    <a:pt x="1122542" y="724330"/>
                  </a:cubicBezTo>
                  <a:cubicBezTo>
                    <a:pt x="625951" y="622796"/>
                    <a:pt x="229488" y="431064"/>
                    <a:pt x="0" y="0"/>
                  </a:cubicBezTo>
                  <a:cubicBezTo>
                    <a:pt x="12703" y="51823"/>
                    <a:pt x="31781" y="111694"/>
                    <a:pt x="56785" y="176823"/>
                  </a:cubicBezTo>
                  <a:cubicBezTo>
                    <a:pt x="163426" y="454593"/>
                    <a:pt x="332069" y="704424"/>
                    <a:pt x="545998" y="9113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9" name="Google Shape;3129;p23"/>
          <p:cNvGrpSpPr/>
          <p:nvPr/>
        </p:nvGrpSpPr>
        <p:grpSpPr>
          <a:xfrm>
            <a:off x="6588346" y="4035905"/>
            <a:ext cx="1575099" cy="1288408"/>
            <a:chOff x="13282252" y="8166700"/>
            <a:chExt cx="3045436" cy="2491121"/>
          </a:xfrm>
        </p:grpSpPr>
        <p:sp>
          <p:nvSpPr>
            <p:cNvPr id="3130" name="Google Shape;3130;p23"/>
            <p:cNvSpPr/>
            <p:nvPr/>
          </p:nvSpPr>
          <p:spPr>
            <a:xfrm>
              <a:off x="15368725" y="8777846"/>
              <a:ext cx="941759" cy="1526192"/>
            </a:xfrm>
            <a:custGeom>
              <a:avLst/>
              <a:gdLst/>
              <a:ahLst/>
              <a:cxnLst/>
              <a:rect l="l" t="t" r="r" b="b"/>
              <a:pathLst>
                <a:path w="941759" h="1526192" extrusionOk="0">
                  <a:moveTo>
                    <a:pt x="934561" y="611248"/>
                  </a:moveTo>
                  <a:cubicBezTo>
                    <a:pt x="923804" y="634774"/>
                    <a:pt x="227835" y="1355446"/>
                    <a:pt x="207263" y="1376844"/>
                  </a:cubicBezTo>
                  <a:cubicBezTo>
                    <a:pt x="153769" y="1432531"/>
                    <a:pt x="98949" y="1485218"/>
                    <a:pt x="31246" y="1523287"/>
                  </a:cubicBezTo>
                  <a:cubicBezTo>
                    <a:pt x="14087" y="1532878"/>
                    <a:pt x="-2609" y="1517104"/>
                    <a:pt x="341" y="1499547"/>
                  </a:cubicBezTo>
                  <a:cubicBezTo>
                    <a:pt x="49162" y="1205072"/>
                    <a:pt x="248322" y="318272"/>
                    <a:pt x="336493" y="57547"/>
                  </a:cubicBezTo>
                  <a:cubicBezTo>
                    <a:pt x="342964" y="34957"/>
                    <a:pt x="352725" y="12776"/>
                    <a:pt x="375429" y="3594"/>
                  </a:cubicBezTo>
                  <a:cubicBezTo>
                    <a:pt x="410554" y="-10561"/>
                    <a:pt x="435794" y="20115"/>
                    <a:pt x="457287" y="43108"/>
                  </a:cubicBezTo>
                  <a:cubicBezTo>
                    <a:pt x="943165" y="563872"/>
                    <a:pt x="959931" y="555900"/>
                    <a:pt x="934561" y="6112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5555998" y="8777329"/>
              <a:ext cx="750519" cy="623089"/>
            </a:xfrm>
            <a:custGeom>
              <a:avLst/>
              <a:gdLst/>
              <a:ahLst/>
              <a:cxnLst/>
              <a:rect l="l" t="t" r="r" b="b"/>
              <a:pathLst>
                <a:path w="750519" h="623089" extrusionOk="0">
                  <a:moveTo>
                    <a:pt x="750520" y="571907"/>
                  </a:moveTo>
                  <a:cubicBezTo>
                    <a:pt x="692298" y="630702"/>
                    <a:pt x="812853" y="612298"/>
                    <a:pt x="0" y="623089"/>
                  </a:cubicBezTo>
                  <a:cubicBezTo>
                    <a:pt x="140350" y="42538"/>
                    <a:pt x="154549" y="-79910"/>
                    <a:pt x="270008" y="43620"/>
                  </a:cubicBezTo>
                  <a:cubicBezTo>
                    <a:pt x="752961" y="561245"/>
                    <a:pt x="742130" y="541729"/>
                    <a:pt x="750520" y="571907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2" name="Google Shape;3132;p23"/>
            <p:cNvGrpSpPr/>
            <p:nvPr/>
          </p:nvGrpSpPr>
          <p:grpSpPr>
            <a:xfrm>
              <a:off x="13282252" y="8758881"/>
              <a:ext cx="3045436" cy="1898940"/>
              <a:chOff x="13282252" y="8758881"/>
              <a:chExt cx="3045436" cy="1898940"/>
            </a:xfrm>
          </p:grpSpPr>
          <p:sp>
            <p:nvSpPr>
              <p:cNvPr id="3133" name="Google Shape;3133;p23"/>
              <p:cNvSpPr/>
              <p:nvPr/>
            </p:nvSpPr>
            <p:spPr>
              <a:xfrm>
                <a:off x="15484373" y="9365062"/>
                <a:ext cx="843314" cy="909555"/>
              </a:xfrm>
              <a:custGeom>
                <a:avLst/>
                <a:gdLst/>
                <a:ahLst/>
                <a:cxnLst/>
                <a:rect l="l" t="t" r="r" b="b"/>
                <a:pathLst>
                  <a:path w="843314" h="909555" extrusionOk="0">
                    <a:moveTo>
                      <a:pt x="137486" y="806961"/>
                    </a:moveTo>
                    <a:cubicBezTo>
                      <a:pt x="64163" y="889880"/>
                      <a:pt x="59634" y="898569"/>
                      <a:pt x="40726" y="909555"/>
                    </a:cubicBezTo>
                    <a:cubicBezTo>
                      <a:pt x="-3242" y="874630"/>
                      <a:pt x="56" y="877554"/>
                      <a:pt x="56" y="876976"/>
                    </a:cubicBezTo>
                    <a:cubicBezTo>
                      <a:pt x="10205" y="841368"/>
                      <a:pt x="391620" y="429855"/>
                      <a:pt x="400504" y="420264"/>
                    </a:cubicBezTo>
                    <a:cubicBezTo>
                      <a:pt x="803981" y="-14940"/>
                      <a:pt x="797843" y="25601"/>
                      <a:pt x="788416" y="351"/>
                    </a:cubicBezTo>
                    <a:cubicBezTo>
                      <a:pt x="948341" y="-6928"/>
                      <a:pt x="766958" y="93768"/>
                      <a:pt x="137486" y="806961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23"/>
              <p:cNvSpPr/>
              <p:nvPr/>
            </p:nvSpPr>
            <p:spPr>
              <a:xfrm>
                <a:off x="13282252" y="8758881"/>
                <a:ext cx="3041311" cy="1898940"/>
              </a:xfrm>
              <a:custGeom>
                <a:avLst/>
                <a:gdLst/>
                <a:ahLst/>
                <a:cxnLst/>
                <a:rect l="l" t="t" r="r" b="b"/>
                <a:pathLst>
                  <a:path w="3041311" h="1898940" extrusionOk="0">
                    <a:moveTo>
                      <a:pt x="3041312" y="604215"/>
                    </a:moveTo>
                    <a:cubicBezTo>
                      <a:pt x="2984669" y="606791"/>
                      <a:pt x="2991165" y="607558"/>
                      <a:pt x="2989437" y="604101"/>
                    </a:cubicBezTo>
                    <a:cubicBezTo>
                      <a:pt x="2989357" y="604021"/>
                      <a:pt x="2989432" y="595053"/>
                      <a:pt x="2924912" y="523976"/>
                    </a:cubicBezTo>
                    <a:cubicBezTo>
                      <a:pt x="2746941" y="327781"/>
                      <a:pt x="2543152" y="116643"/>
                      <a:pt x="2523308" y="98169"/>
                    </a:cubicBezTo>
                    <a:cubicBezTo>
                      <a:pt x="2511176" y="86730"/>
                      <a:pt x="2491188" y="91931"/>
                      <a:pt x="2486280" y="107874"/>
                    </a:cubicBezTo>
                    <a:cubicBezTo>
                      <a:pt x="2264172" y="826224"/>
                      <a:pt x="2155414" y="1293479"/>
                      <a:pt x="2124828" y="1378246"/>
                    </a:cubicBezTo>
                    <a:cubicBezTo>
                      <a:pt x="2147318" y="1410776"/>
                      <a:pt x="2152121" y="1448511"/>
                      <a:pt x="2141349" y="1485404"/>
                    </a:cubicBezTo>
                    <a:cubicBezTo>
                      <a:pt x="2159026" y="1475410"/>
                      <a:pt x="2181785" y="1476217"/>
                      <a:pt x="2202003" y="1483327"/>
                    </a:cubicBezTo>
                    <a:cubicBezTo>
                      <a:pt x="2203050" y="1484373"/>
                      <a:pt x="2193822" y="1476795"/>
                      <a:pt x="2242848" y="1515736"/>
                    </a:cubicBezTo>
                    <a:cubicBezTo>
                      <a:pt x="2310387" y="1593479"/>
                      <a:pt x="2267928" y="1728144"/>
                      <a:pt x="2156251" y="1739703"/>
                    </a:cubicBezTo>
                    <a:cubicBezTo>
                      <a:pt x="2155673" y="1739763"/>
                      <a:pt x="150849" y="1898627"/>
                      <a:pt x="150261" y="1898622"/>
                    </a:cubicBezTo>
                    <a:cubicBezTo>
                      <a:pt x="54891" y="1904979"/>
                      <a:pt x="28420" y="1815144"/>
                      <a:pt x="38883" y="1728035"/>
                    </a:cubicBezTo>
                    <a:cubicBezTo>
                      <a:pt x="38883" y="1717612"/>
                      <a:pt x="50148" y="1693747"/>
                      <a:pt x="54134" y="1681934"/>
                    </a:cubicBezTo>
                    <a:cubicBezTo>
                      <a:pt x="-781" y="1627264"/>
                      <a:pt x="-22722" y="1502489"/>
                      <a:pt x="30448" y="1452596"/>
                    </a:cubicBezTo>
                    <a:cubicBezTo>
                      <a:pt x="55922" y="1421099"/>
                      <a:pt x="119989" y="1428443"/>
                      <a:pt x="119989" y="1423022"/>
                    </a:cubicBezTo>
                    <a:cubicBezTo>
                      <a:pt x="108027" y="1221585"/>
                      <a:pt x="110528" y="1364715"/>
                      <a:pt x="80300" y="487706"/>
                    </a:cubicBezTo>
                    <a:cubicBezTo>
                      <a:pt x="80300" y="261965"/>
                      <a:pt x="46600" y="190744"/>
                      <a:pt x="92487" y="177028"/>
                    </a:cubicBezTo>
                    <a:cubicBezTo>
                      <a:pt x="151447" y="159102"/>
                      <a:pt x="2445331" y="-26945"/>
                      <a:pt x="2494531" y="3322"/>
                    </a:cubicBezTo>
                    <a:cubicBezTo>
                      <a:pt x="2523189" y="14532"/>
                      <a:pt x="2794317" y="306581"/>
                      <a:pt x="2795040" y="307353"/>
                    </a:cubicBezTo>
                    <a:cubicBezTo>
                      <a:pt x="3008603" y="535774"/>
                      <a:pt x="3030864" y="556500"/>
                      <a:pt x="3041312" y="6042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35" name="Google Shape;3135;p23"/>
            <p:cNvSpPr/>
            <p:nvPr/>
          </p:nvSpPr>
          <p:spPr>
            <a:xfrm>
              <a:off x="15374277" y="10312438"/>
              <a:ext cx="118171" cy="113722"/>
            </a:xfrm>
            <a:custGeom>
              <a:avLst/>
              <a:gdLst/>
              <a:ahLst/>
              <a:cxnLst/>
              <a:rect l="l" t="t" r="r" b="b"/>
              <a:pathLst>
                <a:path w="118171" h="113722" extrusionOk="0">
                  <a:moveTo>
                    <a:pt x="101196" y="94757"/>
                  </a:moveTo>
                  <a:cubicBezTo>
                    <a:pt x="67596" y="130081"/>
                    <a:pt x="10070" y="113011"/>
                    <a:pt x="1083" y="68704"/>
                  </a:cubicBezTo>
                  <a:cubicBezTo>
                    <a:pt x="-7118" y="28269"/>
                    <a:pt x="32740" y="-5123"/>
                    <a:pt x="71098" y="652"/>
                  </a:cubicBezTo>
                  <a:cubicBezTo>
                    <a:pt x="118065" y="7642"/>
                    <a:pt x="133256" y="60962"/>
                    <a:pt x="101196" y="947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15211495" y="10134631"/>
              <a:ext cx="137194" cy="139470"/>
            </a:xfrm>
            <a:custGeom>
              <a:avLst/>
              <a:gdLst/>
              <a:ahLst/>
              <a:cxnLst/>
              <a:rect l="l" t="t" r="r" b="b"/>
              <a:pathLst>
                <a:path w="137194" h="139470" extrusionOk="0">
                  <a:moveTo>
                    <a:pt x="28804" y="117168"/>
                  </a:moveTo>
                  <a:cubicBezTo>
                    <a:pt x="-35876" y="63788"/>
                    <a:pt x="18640" y="-29255"/>
                    <a:pt x="91191" y="8969"/>
                  </a:cubicBezTo>
                  <a:cubicBezTo>
                    <a:pt x="185480" y="58677"/>
                    <a:pt x="119824" y="191987"/>
                    <a:pt x="28804" y="11716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13427255" y="10496669"/>
              <a:ext cx="1934417" cy="145576"/>
            </a:xfrm>
            <a:custGeom>
              <a:avLst/>
              <a:gdLst/>
              <a:ahLst/>
              <a:cxnLst/>
              <a:rect l="l" t="t" r="r" b="b"/>
              <a:pathLst>
                <a:path w="1934417" h="145576" extrusionOk="0">
                  <a:moveTo>
                    <a:pt x="1921031" y="67"/>
                  </a:moveTo>
                  <a:cubicBezTo>
                    <a:pt x="793111" y="100638"/>
                    <a:pt x="105273" y="112262"/>
                    <a:pt x="6634" y="127263"/>
                  </a:cubicBezTo>
                  <a:cubicBezTo>
                    <a:pt x="-3818" y="128853"/>
                    <a:pt x="-994" y="144338"/>
                    <a:pt x="8672" y="144995"/>
                  </a:cubicBezTo>
                  <a:cubicBezTo>
                    <a:pt x="107012" y="151691"/>
                    <a:pt x="1053503" y="99796"/>
                    <a:pt x="1920458" y="28630"/>
                  </a:cubicBezTo>
                  <a:cubicBezTo>
                    <a:pt x="1938638" y="27135"/>
                    <a:pt x="1939301" y="-1562"/>
                    <a:pt x="1921031" y="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15181405" y="10022801"/>
              <a:ext cx="203610" cy="94232"/>
            </a:xfrm>
            <a:custGeom>
              <a:avLst/>
              <a:gdLst/>
              <a:ahLst/>
              <a:cxnLst/>
              <a:rect l="l" t="t" r="r" b="b"/>
              <a:pathLst>
                <a:path w="203610" h="94232" extrusionOk="0">
                  <a:moveTo>
                    <a:pt x="201881" y="79555"/>
                  </a:moveTo>
                  <a:cubicBezTo>
                    <a:pt x="159273" y="20576"/>
                    <a:pt x="77589" y="-10598"/>
                    <a:pt x="6567" y="3267"/>
                  </a:cubicBezTo>
                  <a:cubicBezTo>
                    <a:pt x="-3607" y="5250"/>
                    <a:pt x="-1315" y="21821"/>
                    <a:pt x="9013" y="21353"/>
                  </a:cubicBezTo>
                  <a:cubicBezTo>
                    <a:pt x="80404" y="18094"/>
                    <a:pt x="136285" y="40998"/>
                    <a:pt x="186356" y="91533"/>
                  </a:cubicBezTo>
                  <a:cubicBezTo>
                    <a:pt x="194009" y="99255"/>
                    <a:pt x="208622" y="88887"/>
                    <a:pt x="201881" y="79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15272752" y="10278164"/>
              <a:ext cx="127914" cy="65459"/>
            </a:xfrm>
            <a:custGeom>
              <a:avLst/>
              <a:gdLst/>
              <a:ahLst/>
              <a:cxnLst/>
              <a:rect l="l" t="t" r="r" b="b"/>
              <a:pathLst>
                <a:path w="127914" h="65459" extrusionOk="0">
                  <a:moveTo>
                    <a:pt x="110159" y="2277"/>
                  </a:moveTo>
                  <a:cubicBezTo>
                    <a:pt x="78826" y="27408"/>
                    <a:pt x="50004" y="45075"/>
                    <a:pt x="8626" y="47402"/>
                  </a:cubicBezTo>
                  <a:cubicBezTo>
                    <a:pt x="-2848" y="48049"/>
                    <a:pt x="-2903" y="64695"/>
                    <a:pt x="8626" y="65273"/>
                  </a:cubicBezTo>
                  <a:cubicBezTo>
                    <a:pt x="51782" y="67445"/>
                    <a:pt x="100050" y="50705"/>
                    <a:pt x="125998" y="14499"/>
                  </a:cubicBezTo>
                  <a:cubicBezTo>
                    <a:pt x="133207" y="4445"/>
                    <a:pt x="118345" y="-4289"/>
                    <a:pt x="110159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5377098" y="8873615"/>
              <a:ext cx="314296" cy="1137724"/>
            </a:xfrm>
            <a:custGeom>
              <a:avLst/>
              <a:gdLst/>
              <a:ahLst/>
              <a:cxnLst/>
              <a:rect l="l" t="t" r="r" b="b"/>
              <a:pathLst>
                <a:path w="314296" h="1137724" extrusionOk="0">
                  <a:moveTo>
                    <a:pt x="291655" y="7987"/>
                  </a:moveTo>
                  <a:cubicBezTo>
                    <a:pt x="178822" y="376140"/>
                    <a:pt x="76756" y="749046"/>
                    <a:pt x="209" y="1126551"/>
                  </a:cubicBezTo>
                  <a:cubicBezTo>
                    <a:pt x="-2058" y="1137736"/>
                    <a:pt x="14846" y="1142583"/>
                    <a:pt x="17442" y="1131304"/>
                  </a:cubicBezTo>
                  <a:cubicBezTo>
                    <a:pt x="104004" y="755478"/>
                    <a:pt x="198078" y="382134"/>
                    <a:pt x="313716" y="14071"/>
                  </a:cubicBezTo>
                  <a:cubicBezTo>
                    <a:pt x="318140" y="1"/>
                    <a:pt x="295964" y="-6077"/>
                    <a:pt x="291655" y="7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5566516" y="9453374"/>
              <a:ext cx="711628" cy="781210"/>
            </a:xfrm>
            <a:custGeom>
              <a:avLst/>
              <a:gdLst/>
              <a:ahLst/>
              <a:cxnLst/>
              <a:rect l="l" t="t" r="r" b="b"/>
              <a:pathLst>
                <a:path w="711628" h="781210" extrusionOk="0">
                  <a:moveTo>
                    <a:pt x="691098" y="3483"/>
                  </a:moveTo>
                  <a:cubicBezTo>
                    <a:pt x="485342" y="201547"/>
                    <a:pt x="57686" y="676763"/>
                    <a:pt x="1401" y="767674"/>
                  </a:cubicBezTo>
                  <a:cubicBezTo>
                    <a:pt x="-4199" y="776717"/>
                    <a:pt x="8297" y="785670"/>
                    <a:pt x="15755" y="778750"/>
                  </a:cubicBezTo>
                  <a:cubicBezTo>
                    <a:pt x="89273" y="710523"/>
                    <a:pt x="91944" y="659465"/>
                    <a:pt x="708143" y="20522"/>
                  </a:cubicBezTo>
                  <a:cubicBezTo>
                    <a:pt x="718919" y="9347"/>
                    <a:pt x="702289" y="-7288"/>
                    <a:pt x="691098" y="3483"/>
                  </a:cubicBezTo>
                  <a:close/>
                </a:path>
              </a:pathLst>
            </a:custGeom>
            <a:solidFill>
              <a:srgbClr val="E14B1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3496542" y="10324080"/>
              <a:ext cx="1687344" cy="133260"/>
            </a:xfrm>
            <a:custGeom>
              <a:avLst/>
              <a:gdLst/>
              <a:ahLst/>
              <a:cxnLst/>
              <a:rect l="l" t="t" r="r" b="b"/>
              <a:pathLst>
                <a:path w="1687344" h="133260" extrusionOk="0">
                  <a:moveTo>
                    <a:pt x="1675710" y="1"/>
                  </a:moveTo>
                  <a:cubicBezTo>
                    <a:pt x="1316421" y="4834"/>
                    <a:pt x="376999" y="55000"/>
                    <a:pt x="6574" y="115156"/>
                  </a:cubicBezTo>
                  <a:cubicBezTo>
                    <a:pt x="-3629" y="116815"/>
                    <a:pt x="-1293" y="133904"/>
                    <a:pt x="9021" y="133241"/>
                  </a:cubicBezTo>
                  <a:cubicBezTo>
                    <a:pt x="488442" y="102471"/>
                    <a:pt x="568915" y="56928"/>
                    <a:pt x="1675710" y="24105"/>
                  </a:cubicBezTo>
                  <a:cubicBezTo>
                    <a:pt x="1691175" y="23642"/>
                    <a:pt x="1691270" y="-208"/>
                    <a:pt x="1675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3864148" y="8166700"/>
              <a:ext cx="1144711" cy="2005208"/>
            </a:xfrm>
            <a:custGeom>
              <a:avLst/>
              <a:gdLst/>
              <a:ahLst/>
              <a:cxnLst/>
              <a:rect l="l" t="t" r="r" b="b"/>
              <a:pathLst>
                <a:path w="1144711" h="2005208" extrusionOk="0">
                  <a:moveTo>
                    <a:pt x="106358" y="2005209"/>
                  </a:moveTo>
                  <a:cubicBezTo>
                    <a:pt x="444288" y="590122"/>
                    <a:pt x="447825" y="624320"/>
                    <a:pt x="414778" y="533918"/>
                  </a:cubicBezTo>
                  <a:cubicBezTo>
                    <a:pt x="354797" y="369673"/>
                    <a:pt x="70769" y="464958"/>
                    <a:pt x="6708" y="271941"/>
                  </a:cubicBezTo>
                  <a:cubicBezTo>
                    <a:pt x="-20500" y="189739"/>
                    <a:pt x="39232" y="111638"/>
                    <a:pt x="110807" y="77783"/>
                  </a:cubicBezTo>
                  <a:cubicBezTo>
                    <a:pt x="290411" y="-7054"/>
                    <a:pt x="754019" y="-17592"/>
                    <a:pt x="968834" y="22555"/>
                  </a:cubicBezTo>
                  <a:cubicBezTo>
                    <a:pt x="1144428" y="55279"/>
                    <a:pt x="1169523" y="173163"/>
                    <a:pt x="1126193" y="264832"/>
                  </a:cubicBezTo>
                  <a:cubicBezTo>
                    <a:pt x="1035043" y="457530"/>
                    <a:pt x="779723" y="353341"/>
                    <a:pt x="730194" y="499949"/>
                  </a:cubicBezTo>
                  <a:cubicBezTo>
                    <a:pt x="703444" y="579097"/>
                    <a:pt x="714136" y="578793"/>
                    <a:pt x="925852" y="1362654"/>
                  </a:cubicBezTo>
                  <a:cubicBezTo>
                    <a:pt x="933056" y="1389329"/>
                    <a:pt x="1074123" y="1911214"/>
                    <a:pt x="1074258" y="1911796"/>
                  </a:cubicBezTo>
                  <a:cubicBezTo>
                    <a:pt x="1011825" y="1916888"/>
                    <a:pt x="1023095" y="1921906"/>
                    <a:pt x="1015507" y="1893716"/>
                  </a:cubicBezTo>
                  <a:cubicBezTo>
                    <a:pt x="976506" y="1750073"/>
                    <a:pt x="1143396" y="2365425"/>
                    <a:pt x="703444" y="731598"/>
                  </a:cubicBezTo>
                  <a:cubicBezTo>
                    <a:pt x="577379" y="262654"/>
                    <a:pt x="907527" y="421872"/>
                    <a:pt x="1049068" y="286380"/>
                  </a:cubicBezTo>
                  <a:cubicBezTo>
                    <a:pt x="1109318" y="228725"/>
                    <a:pt x="1111575" y="131910"/>
                    <a:pt x="1030698" y="93029"/>
                  </a:cubicBezTo>
                  <a:cubicBezTo>
                    <a:pt x="878804" y="19940"/>
                    <a:pt x="169438" y="26476"/>
                    <a:pt x="69270" y="176332"/>
                  </a:cubicBezTo>
                  <a:cubicBezTo>
                    <a:pt x="9134" y="266277"/>
                    <a:pt x="112017" y="334095"/>
                    <a:pt x="188041" y="355010"/>
                  </a:cubicBezTo>
                  <a:cubicBezTo>
                    <a:pt x="608652" y="470708"/>
                    <a:pt x="535837" y="417866"/>
                    <a:pt x="160948" y="1999429"/>
                  </a:cubicBezTo>
                  <a:lnTo>
                    <a:pt x="106358" y="2005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13532870" y="10040715"/>
              <a:ext cx="1593688" cy="176815"/>
            </a:xfrm>
            <a:custGeom>
              <a:avLst/>
              <a:gdLst/>
              <a:ahLst/>
              <a:cxnLst/>
              <a:rect l="l" t="t" r="r" b="b"/>
              <a:pathLst>
                <a:path w="1593688" h="176815" extrusionOk="0">
                  <a:moveTo>
                    <a:pt x="1582385" y="46"/>
                  </a:moveTo>
                  <a:cubicBezTo>
                    <a:pt x="917166" y="53804"/>
                    <a:pt x="290086" y="122116"/>
                    <a:pt x="8449" y="159019"/>
                  </a:cubicBezTo>
                  <a:cubicBezTo>
                    <a:pt x="-2611" y="160469"/>
                    <a:pt x="-3020" y="177962"/>
                    <a:pt x="8449" y="176756"/>
                  </a:cubicBezTo>
                  <a:cubicBezTo>
                    <a:pt x="808921" y="92571"/>
                    <a:pt x="949191" y="74097"/>
                    <a:pt x="1582385" y="23607"/>
                  </a:cubicBezTo>
                  <a:cubicBezTo>
                    <a:pt x="1597396" y="22406"/>
                    <a:pt x="1597516" y="-1175"/>
                    <a:pt x="1582385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5362263" y="10303796"/>
              <a:ext cx="158926" cy="154700"/>
            </a:xfrm>
            <a:custGeom>
              <a:avLst/>
              <a:gdLst/>
              <a:ahLst/>
              <a:cxnLst/>
              <a:rect l="l" t="t" r="r" b="b"/>
              <a:pathLst>
                <a:path w="158926" h="154700" extrusionOk="0">
                  <a:moveTo>
                    <a:pt x="95652" y="1124"/>
                  </a:moveTo>
                  <a:cubicBezTo>
                    <a:pt x="205321" y="17446"/>
                    <a:pt x="159270" y="177381"/>
                    <a:pt x="57647" y="151971"/>
                  </a:cubicBezTo>
                  <a:cubicBezTo>
                    <a:pt x="-39920" y="127309"/>
                    <a:pt x="-4502" y="-13957"/>
                    <a:pt x="95652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5217723" y="10119123"/>
              <a:ext cx="158926" cy="154701"/>
            </a:xfrm>
            <a:custGeom>
              <a:avLst/>
              <a:gdLst/>
              <a:ahLst/>
              <a:cxnLst/>
              <a:rect l="l" t="t" r="r" b="b"/>
              <a:pathLst>
                <a:path w="158926" h="154701" extrusionOk="0">
                  <a:moveTo>
                    <a:pt x="95651" y="1124"/>
                  </a:moveTo>
                  <a:cubicBezTo>
                    <a:pt x="205320" y="17446"/>
                    <a:pt x="159270" y="177381"/>
                    <a:pt x="57647" y="151972"/>
                  </a:cubicBezTo>
                  <a:cubicBezTo>
                    <a:pt x="-39920" y="127305"/>
                    <a:pt x="-4502" y="-13962"/>
                    <a:pt x="95651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7" name="Google Shape;314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2" name="Google Shape;3152;p24"/>
          <p:cNvGrpSpPr/>
          <p:nvPr/>
        </p:nvGrpSpPr>
        <p:grpSpPr>
          <a:xfrm>
            <a:off x="-591838" y="-1146155"/>
            <a:ext cx="3815534" cy="5099833"/>
            <a:chOff x="-591838" y="-1146155"/>
            <a:chExt cx="3815534" cy="5099833"/>
          </a:xfrm>
        </p:grpSpPr>
        <p:sp>
          <p:nvSpPr>
            <p:cNvPr id="3153" name="Google Shape;3153;p24"/>
            <p:cNvSpPr/>
            <p:nvPr/>
          </p:nvSpPr>
          <p:spPr>
            <a:xfrm rot="-395572">
              <a:off x="-329847" y="-972914"/>
              <a:ext cx="3291551" cy="4753352"/>
            </a:xfrm>
            <a:custGeom>
              <a:avLst/>
              <a:gdLst/>
              <a:ahLst/>
              <a:cxnLst/>
              <a:rect l="l" t="t" r="r" b="b"/>
              <a:pathLst>
                <a:path w="6572431" h="9491293" extrusionOk="0">
                  <a:moveTo>
                    <a:pt x="1929178" y="9447156"/>
                  </a:moveTo>
                  <a:cubicBezTo>
                    <a:pt x="1882165" y="9447156"/>
                    <a:pt x="1837813" y="9441557"/>
                    <a:pt x="1787590" y="9426465"/>
                  </a:cubicBezTo>
                  <a:cubicBezTo>
                    <a:pt x="1700634" y="9398296"/>
                    <a:pt x="1507169" y="9089183"/>
                    <a:pt x="1429373" y="8855754"/>
                  </a:cubicBezTo>
                  <a:cubicBezTo>
                    <a:pt x="1321724" y="8529919"/>
                    <a:pt x="1381335" y="8425552"/>
                    <a:pt x="1316479" y="8412207"/>
                  </a:cubicBezTo>
                  <a:cubicBezTo>
                    <a:pt x="757292" y="8297876"/>
                    <a:pt x="280974" y="7889675"/>
                    <a:pt x="17998" y="7395748"/>
                  </a:cubicBezTo>
                  <a:cubicBezTo>
                    <a:pt x="-6268" y="7395748"/>
                    <a:pt x="1029" y="7284130"/>
                    <a:pt x="1029" y="154806"/>
                  </a:cubicBezTo>
                  <a:cubicBezTo>
                    <a:pt x="349459" y="111184"/>
                    <a:pt x="697263" y="77395"/>
                    <a:pt x="1047650" y="77319"/>
                  </a:cubicBezTo>
                  <a:cubicBezTo>
                    <a:pt x="3667510" y="76712"/>
                    <a:pt x="5004109" y="-34716"/>
                    <a:pt x="6389546" y="11013"/>
                  </a:cubicBezTo>
                  <a:cubicBezTo>
                    <a:pt x="6458582" y="13708"/>
                    <a:pt x="6579552" y="6664823"/>
                    <a:pt x="6572103" y="9440380"/>
                  </a:cubicBezTo>
                  <a:cubicBezTo>
                    <a:pt x="6572103" y="9550839"/>
                    <a:pt x="5469823" y="9447156"/>
                    <a:pt x="1929178" y="9447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4" name="Google Shape;3154;p24"/>
            <p:cNvGrpSpPr/>
            <p:nvPr/>
          </p:nvGrpSpPr>
          <p:grpSpPr>
            <a:xfrm rot="-392710">
              <a:off x="-304457" y="-617347"/>
              <a:ext cx="2940472" cy="4372701"/>
              <a:chOff x="-645247" y="-1270328"/>
              <a:chExt cx="5880248" cy="8744167"/>
            </a:xfrm>
          </p:grpSpPr>
          <p:grpSp>
            <p:nvGrpSpPr>
              <p:cNvPr id="3155" name="Google Shape;3155;p24"/>
              <p:cNvGrpSpPr/>
              <p:nvPr/>
            </p:nvGrpSpPr>
            <p:grpSpPr>
              <a:xfrm>
                <a:off x="-179964" y="-1270328"/>
                <a:ext cx="5414965" cy="8020809"/>
                <a:chOff x="-179964" y="-1270328"/>
                <a:chExt cx="5414965" cy="8020809"/>
              </a:xfrm>
            </p:grpSpPr>
            <p:grpSp>
              <p:nvGrpSpPr>
                <p:cNvPr id="3156" name="Google Shape;3156;p24"/>
                <p:cNvGrpSpPr/>
                <p:nvPr/>
              </p:nvGrpSpPr>
              <p:grpSpPr>
                <a:xfrm>
                  <a:off x="-179900" y="-1270328"/>
                  <a:ext cx="5414896" cy="109024"/>
                  <a:chOff x="-179900" y="-1270328"/>
                  <a:chExt cx="5414896" cy="109024"/>
                </a:xfrm>
              </p:grpSpPr>
              <p:grpSp>
                <p:nvGrpSpPr>
                  <p:cNvPr id="3157" name="Google Shape;3157;p24"/>
                  <p:cNvGrpSpPr/>
                  <p:nvPr/>
                </p:nvGrpSpPr>
                <p:grpSpPr>
                  <a:xfrm>
                    <a:off x="-179900" y="-1270328"/>
                    <a:ext cx="97002" cy="108976"/>
                    <a:chOff x="-179900" y="-1270328"/>
                    <a:chExt cx="97002" cy="108976"/>
                  </a:xfrm>
                </p:grpSpPr>
                <p:sp>
                  <p:nvSpPr>
                    <p:cNvPr id="3158" name="Google Shape;3158;p24"/>
                    <p:cNvSpPr/>
                    <p:nvPr/>
                  </p:nvSpPr>
                  <p:spPr>
                    <a:xfrm>
                      <a:off x="-117222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59" name="Google Shape;3159;p24"/>
                    <p:cNvSpPr/>
                    <p:nvPr/>
                  </p:nvSpPr>
                  <p:spPr>
                    <a:xfrm>
                      <a:off x="-179900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6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1" y="127294"/>
                            <a:pt x="62030" y="105445"/>
                          </a:cubicBezTo>
                          <a:cubicBezTo>
                            <a:pt x="103532" y="86368"/>
                            <a:pt x="96292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0" name="Google Shape;3160;p24"/>
                  <p:cNvGrpSpPr/>
                  <p:nvPr/>
                </p:nvGrpSpPr>
                <p:grpSpPr>
                  <a:xfrm>
                    <a:off x="484883" y="-1270296"/>
                    <a:ext cx="96972" cy="108992"/>
                    <a:chOff x="484883" y="-1270296"/>
                    <a:chExt cx="96972" cy="108992"/>
                  </a:xfrm>
                </p:grpSpPr>
                <p:sp>
                  <p:nvSpPr>
                    <p:cNvPr id="3161" name="Google Shape;3161;p24"/>
                    <p:cNvSpPr/>
                    <p:nvPr/>
                  </p:nvSpPr>
                  <p:spPr>
                    <a:xfrm>
                      <a:off x="547513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2" name="Google Shape;3162;p24"/>
                    <p:cNvSpPr/>
                    <p:nvPr/>
                  </p:nvSpPr>
                  <p:spPr>
                    <a:xfrm>
                      <a:off x="48488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3" name="Google Shape;3163;p24"/>
                  <p:cNvGrpSpPr/>
                  <p:nvPr/>
                </p:nvGrpSpPr>
                <p:grpSpPr>
                  <a:xfrm>
                    <a:off x="1149629" y="-1270296"/>
                    <a:ext cx="96972" cy="108992"/>
                    <a:chOff x="1149629" y="-1270296"/>
                    <a:chExt cx="96972" cy="108992"/>
                  </a:xfrm>
                </p:grpSpPr>
                <p:sp>
                  <p:nvSpPr>
                    <p:cNvPr id="3164" name="Google Shape;3164;p24"/>
                    <p:cNvSpPr/>
                    <p:nvPr/>
                  </p:nvSpPr>
                  <p:spPr>
                    <a:xfrm>
                      <a:off x="1212251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5" name="Google Shape;3165;p24"/>
                    <p:cNvSpPr/>
                    <p:nvPr/>
                  </p:nvSpPr>
                  <p:spPr>
                    <a:xfrm>
                      <a:off x="1149629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6" name="Google Shape;3166;p24"/>
                  <p:cNvGrpSpPr/>
                  <p:nvPr/>
                </p:nvGrpSpPr>
                <p:grpSpPr>
                  <a:xfrm>
                    <a:off x="1814356" y="-1270296"/>
                    <a:ext cx="96972" cy="108992"/>
                    <a:chOff x="1814356" y="-1270296"/>
                    <a:chExt cx="96972" cy="108992"/>
                  </a:xfrm>
                </p:grpSpPr>
                <p:sp>
                  <p:nvSpPr>
                    <p:cNvPr id="3167" name="Google Shape;3167;p24"/>
                    <p:cNvSpPr/>
                    <p:nvPr/>
                  </p:nvSpPr>
                  <p:spPr>
                    <a:xfrm>
                      <a:off x="1876986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8" name="Google Shape;3168;p24"/>
                    <p:cNvSpPr/>
                    <p:nvPr/>
                  </p:nvSpPr>
                  <p:spPr>
                    <a:xfrm>
                      <a:off x="181435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9" name="Google Shape;3169;p24"/>
                  <p:cNvGrpSpPr/>
                  <p:nvPr/>
                </p:nvGrpSpPr>
                <p:grpSpPr>
                  <a:xfrm>
                    <a:off x="2479103" y="-1270296"/>
                    <a:ext cx="96972" cy="108992"/>
                    <a:chOff x="2479103" y="-1270296"/>
                    <a:chExt cx="96972" cy="108992"/>
                  </a:xfrm>
                </p:grpSpPr>
                <p:sp>
                  <p:nvSpPr>
                    <p:cNvPr id="3170" name="Google Shape;3170;p24"/>
                    <p:cNvSpPr/>
                    <p:nvPr/>
                  </p:nvSpPr>
                  <p:spPr>
                    <a:xfrm>
                      <a:off x="2541718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1" name="Google Shape;3171;p24"/>
                    <p:cNvSpPr/>
                    <p:nvPr/>
                  </p:nvSpPr>
                  <p:spPr>
                    <a:xfrm>
                      <a:off x="247910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2" name="Google Shape;3172;p24"/>
                  <p:cNvGrpSpPr/>
                  <p:nvPr/>
                </p:nvGrpSpPr>
                <p:grpSpPr>
                  <a:xfrm>
                    <a:off x="3143830" y="-1270296"/>
                    <a:ext cx="96972" cy="108992"/>
                    <a:chOff x="3143830" y="-1270296"/>
                    <a:chExt cx="96972" cy="108992"/>
                  </a:xfrm>
                </p:grpSpPr>
                <p:sp>
                  <p:nvSpPr>
                    <p:cNvPr id="3173" name="Google Shape;3173;p24"/>
                    <p:cNvSpPr/>
                    <p:nvPr/>
                  </p:nvSpPr>
                  <p:spPr>
                    <a:xfrm>
                      <a:off x="3206460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4" name="Google Shape;3174;p24"/>
                    <p:cNvSpPr/>
                    <p:nvPr/>
                  </p:nvSpPr>
                  <p:spPr>
                    <a:xfrm>
                      <a:off x="3143830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5" name="Google Shape;3175;p24"/>
                  <p:cNvGrpSpPr/>
                  <p:nvPr/>
                </p:nvGrpSpPr>
                <p:grpSpPr>
                  <a:xfrm>
                    <a:off x="3808576" y="-1270296"/>
                    <a:ext cx="96972" cy="108992"/>
                    <a:chOff x="3808576" y="-1270296"/>
                    <a:chExt cx="96972" cy="108992"/>
                  </a:xfrm>
                </p:grpSpPr>
                <p:sp>
                  <p:nvSpPr>
                    <p:cNvPr id="3176" name="Google Shape;3176;p24"/>
                    <p:cNvSpPr/>
                    <p:nvPr/>
                  </p:nvSpPr>
                  <p:spPr>
                    <a:xfrm>
                      <a:off x="3871192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7" name="Google Shape;3177;p24"/>
                    <p:cNvSpPr/>
                    <p:nvPr/>
                  </p:nvSpPr>
                  <p:spPr>
                    <a:xfrm>
                      <a:off x="380857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8" name="Google Shape;3178;p24"/>
                  <p:cNvGrpSpPr/>
                  <p:nvPr/>
                </p:nvGrpSpPr>
                <p:grpSpPr>
                  <a:xfrm>
                    <a:off x="4473304" y="-1270296"/>
                    <a:ext cx="96972" cy="108992"/>
                    <a:chOff x="4473304" y="-1270296"/>
                    <a:chExt cx="96972" cy="108992"/>
                  </a:xfrm>
                </p:grpSpPr>
                <p:sp>
                  <p:nvSpPr>
                    <p:cNvPr id="3179" name="Google Shape;3179;p24"/>
                    <p:cNvSpPr/>
                    <p:nvPr/>
                  </p:nvSpPr>
                  <p:spPr>
                    <a:xfrm>
                      <a:off x="4535934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0" name="Google Shape;3180;p24"/>
                    <p:cNvSpPr/>
                    <p:nvPr/>
                  </p:nvSpPr>
                  <p:spPr>
                    <a:xfrm>
                      <a:off x="4473304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81" name="Google Shape;3181;p24"/>
                  <p:cNvGrpSpPr/>
                  <p:nvPr/>
                </p:nvGrpSpPr>
                <p:grpSpPr>
                  <a:xfrm>
                    <a:off x="5137994" y="-1270328"/>
                    <a:ext cx="97002" cy="108976"/>
                    <a:chOff x="5137994" y="-1270328"/>
                    <a:chExt cx="97002" cy="108976"/>
                  </a:xfrm>
                </p:grpSpPr>
                <p:sp>
                  <p:nvSpPr>
                    <p:cNvPr id="3182" name="Google Shape;3182;p24"/>
                    <p:cNvSpPr/>
                    <p:nvPr/>
                  </p:nvSpPr>
                  <p:spPr>
                    <a:xfrm>
                      <a:off x="5200666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3" name="Google Shape;3183;p24"/>
                    <p:cNvSpPr/>
                    <p:nvPr/>
                  </p:nvSpPr>
                  <p:spPr>
                    <a:xfrm>
                      <a:off x="5137994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84" name="Google Shape;3184;p24"/>
                <p:cNvGrpSpPr/>
                <p:nvPr/>
              </p:nvGrpSpPr>
              <p:grpSpPr>
                <a:xfrm>
                  <a:off x="-179964" y="-551097"/>
                  <a:ext cx="5414965" cy="109043"/>
                  <a:chOff x="-179964" y="-551097"/>
                  <a:chExt cx="5414965" cy="109043"/>
                </a:xfrm>
              </p:grpSpPr>
              <p:grpSp>
                <p:nvGrpSpPr>
                  <p:cNvPr id="3185" name="Google Shape;3185;p24"/>
                  <p:cNvGrpSpPr/>
                  <p:nvPr/>
                </p:nvGrpSpPr>
                <p:grpSpPr>
                  <a:xfrm>
                    <a:off x="-179964" y="-551097"/>
                    <a:ext cx="97073" cy="109017"/>
                    <a:chOff x="-179964" y="-551097"/>
                    <a:chExt cx="97073" cy="109017"/>
                  </a:xfrm>
                </p:grpSpPr>
                <p:sp>
                  <p:nvSpPr>
                    <p:cNvPr id="3186" name="Google Shape;3186;p24"/>
                    <p:cNvSpPr/>
                    <p:nvPr/>
                  </p:nvSpPr>
                  <p:spPr>
                    <a:xfrm>
                      <a:off x="-117222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7" name="Google Shape;3187;p24"/>
                    <p:cNvSpPr/>
                    <p:nvPr/>
                  </p:nvSpPr>
                  <p:spPr>
                    <a:xfrm>
                      <a:off x="-179964" y="-551097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88" name="Google Shape;3188;p24"/>
                  <p:cNvGrpSpPr/>
                  <p:nvPr/>
                </p:nvGrpSpPr>
                <p:grpSpPr>
                  <a:xfrm>
                    <a:off x="484883" y="-551046"/>
                    <a:ext cx="96972" cy="108992"/>
                    <a:chOff x="484883" y="-551046"/>
                    <a:chExt cx="96972" cy="108992"/>
                  </a:xfrm>
                </p:grpSpPr>
                <p:sp>
                  <p:nvSpPr>
                    <p:cNvPr id="3189" name="Google Shape;3189;p24"/>
                    <p:cNvSpPr/>
                    <p:nvPr/>
                  </p:nvSpPr>
                  <p:spPr>
                    <a:xfrm>
                      <a:off x="547513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0" name="Google Shape;3190;p24"/>
                    <p:cNvSpPr/>
                    <p:nvPr/>
                  </p:nvSpPr>
                  <p:spPr>
                    <a:xfrm>
                      <a:off x="48488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1" name="Google Shape;3191;p24"/>
                  <p:cNvGrpSpPr/>
                  <p:nvPr/>
                </p:nvGrpSpPr>
                <p:grpSpPr>
                  <a:xfrm>
                    <a:off x="1149629" y="-551046"/>
                    <a:ext cx="96972" cy="108992"/>
                    <a:chOff x="1149629" y="-551046"/>
                    <a:chExt cx="96972" cy="108992"/>
                  </a:xfrm>
                </p:grpSpPr>
                <p:sp>
                  <p:nvSpPr>
                    <p:cNvPr id="3192" name="Google Shape;3192;p24"/>
                    <p:cNvSpPr/>
                    <p:nvPr/>
                  </p:nvSpPr>
                  <p:spPr>
                    <a:xfrm>
                      <a:off x="1212251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3" name="Google Shape;3193;p24"/>
                    <p:cNvSpPr/>
                    <p:nvPr/>
                  </p:nvSpPr>
                  <p:spPr>
                    <a:xfrm>
                      <a:off x="1149629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4" name="Google Shape;3194;p24"/>
                  <p:cNvGrpSpPr/>
                  <p:nvPr/>
                </p:nvGrpSpPr>
                <p:grpSpPr>
                  <a:xfrm>
                    <a:off x="1814356" y="-551046"/>
                    <a:ext cx="96972" cy="108992"/>
                    <a:chOff x="1814356" y="-551046"/>
                    <a:chExt cx="96972" cy="108992"/>
                  </a:xfrm>
                </p:grpSpPr>
                <p:sp>
                  <p:nvSpPr>
                    <p:cNvPr id="3195" name="Google Shape;3195;p24"/>
                    <p:cNvSpPr/>
                    <p:nvPr/>
                  </p:nvSpPr>
                  <p:spPr>
                    <a:xfrm>
                      <a:off x="1876986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6" name="Google Shape;3196;p24"/>
                    <p:cNvSpPr/>
                    <p:nvPr/>
                  </p:nvSpPr>
                  <p:spPr>
                    <a:xfrm>
                      <a:off x="181435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7" name="Google Shape;3197;p24"/>
                  <p:cNvGrpSpPr/>
                  <p:nvPr/>
                </p:nvGrpSpPr>
                <p:grpSpPr>
                  <a:xfrm>
                    <a:off x="2479103" y="-551046"/>
                    <a:ext cx="96972" cy="108992"/>
                    <a:chOff x="2479103" y="-551046"/>
                    <a:chExt cx="96972" cy="108992"/>
                  </a:xfrm>
                </p:grpSpPr>
                <p:sp>
                  <p:nvSpPr>
                    <p:cNvPr id="3198" name="Google Shape;3198;p24"/>
                    <p:cNvSpPr/>
                    <p:nvPr/>
                  </p:nvSpPr>
                  <p:spPr>
                    <a:xfrm>
                      <a:off x="2541718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9" name="Google Shape;3199;p24"/>
                    <p:cNvSpPr/>
                    <p:nvPr/>
                  </p:nvSpPr>
                  <p:spPr>
                    <a:xfrm>
                      <a:off x="247910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0" name="Google Shape;3200;p24"/>
                  <p:cNvGrpSpPr/>
                  <p:nvPr/>
                </p:nvGrpSpPr>
                <p:grpSpPr>
                  <a:xfrm>
                    <a:off x="3143830" y="-551046"/>
                    <a:ext cx="96972" cy="108992"/>
                    <a:chOff x="3143830" y="-551046"/>
                    <a:chExt cx="96972" cy="108992"/>
                  </a:xfrm>
                </p:grpSpPr>
                <p:sp>
                  <p:nvSpPr>
                    <p:cNvPr id="3201" name="Google Shape;3201;p24"/>
                    <p:cNvSpPr/>
                    <p:nvPr/>
                  </p:nvSpPr>
                  <p:spPr>
                    <a:xfrm>
                      <a:off x="3206460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2" name="Google Shape;3202;p24"/>
                    <p:cNvSpPr/>
                    <p:nvPr/>
                  </p:nvSpPr>
                  <p:spPr>
                    <a:xfrm>
                      <a:off x="3143830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3" name="Google Shape;3203;p24"/>
                  <p:cNvGrpSpPr/>
                  <p:nvPr/>
                </p:nvGrpSpPr>
                <p:grpSpPr>
                  <a:xfrm>
                    <a:off x="3808576" y="-551046"/>
                    <a:ext cx="96972" cy="108992"/>
                    <a:chOff x="3808576" y="-551046"/>
                    <a:chExt cx="96972" cy="108992"/>
                  </a:xfrm>
                </p:grpSpPr>
                <p:sp>
                  <p:nvSpPr>
                    <p:cNvPr id="3204" name="Google Shape;3204;p24"/>
                    <p:cNvSpPr/>
                    <p:nvPr/>
                  </p:nvSpPr>
                  <p:spPr>
                    <a:xfrm>
                      <a:off x="3871192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5" name="Google Shape;3205;p24"/>
                    <p:cNvSpPr/>
                    <p:nvPr/>
                  </p:nvSpPr>
                  <p:spPr>
                    <a:xfrm>
                      <a:off x="380857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6" name="Google Shape;3206;p24"/>
                  <p:cNvGrpSpPr/>
                  <p:nvPr/>
                </p:nvGrpSpPr>
                <p:grpSpPr>
                  <a:xfrm>
                    <a:off x="4473304" y="-551046"/>
                    <a:ext cx="96972" cy="108992"/>
                    <a:chOff x="4473304" y="-551046"/>
                    <a:chExt cx="96972" cy="108992"/>
                  </a:xfrm>
                </p:grpSpPr>
                <p:sp>
                  <p:nvSpPr>
                    <p:cNvPr id="3207" name="Google Shape;3207;p24"/>
                    <p:cNvSpPr/>
                    <p:nvPr/>
                  </p:nvSpPr>
                  <p:spPr>
                    <a:xfrm>
                      <a:off x="4535934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8" name="Google Shape;3208;p24"/>
                    <p:cNvSpPr/>
                    <p:nvPr/>
                  </p:nvSpPr>
                  <p:spPr>
                    <a:xfrm>
                      <a:off x="4473304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9" name="Google Shape;3209;p24"/>
                  <p:cNvGrpSpPr/>
                  <p:nvPr/>
                </p:nvGrpSpPr>
                <p:grpSpPr>
                  <a:xfrm>
                    <a:off x="5137930" y="-551097"/>
                    <a:ext cx="97071" cy="109017"/>
                    <a:chOff x="5137930" y="-551097"/>
                    <a:chExt cx="97071" cy="109017"/>
                  </a:xfrm>
                </p:grpSpPr>
                <p:sp>
                  <p:nvSpPr>
                    <p:cNvPr id="3210" name="Google Shape;3210;p24"/>
                    <p:cNvSpPr/>
                    <p:nvPr/>
                  </p:nvSpPr>
                  <p:spPr>
                    <a:xfrm>
                      <a:off x="5200666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1" name="Google Shape;3211;p24"/>
                    <p:cNvSpPr/>
                    <p:nvPr/>
                  </p:nvSpPr>
                  <p:spPr>
                    <a:xfrm>
                      <a:off x="5137930" y="-551097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12" name="Google Shape;3212;p24"/>
                <p:cNvGrpSpPr/>
                <p:nvPr/>
              </p:nvGrpSpPr>
              <p:grpSpPr>
                <a:xfrm>
                  <a:off x="-179964" y="168152"/>
                  <a:ext cx="5414965" cy="109043"/>
                  <a:chOff x="-179964" y="168152"/>
                  <a:chExt cx="5414965" cy="109043"/>
                </a:xfrm>
              </p:grpSpPr>
              <p:grpSp>
                <p:nvGrpSpPr>
                  <p:cNvPr id="3213" name="Google Shape;3213;p24"/>
                  <p:cNvGrpSpPr/>
                  <p:nvPr/>
                </p:nvGrpSpPr>
                <p:grpSpPr>
                  <a:xfrm>
                    <a:off x="-179964" y="168152"/>
                    <a:ext cx="97073" cy="109017"/>
                    <a:chOff x="-179964" y="168152"/>
                    <a:chExt cx="97073" cy="109017"/>
                  </a:xfrm>
                </p:grpSpPr>
                <p:sp>
                  <p:nvSpPr>
                    <p:cNvPr id="3214" name="Google Shape;3214;p24"/>
                    <p:cNvSpPr/>
                    <p:nvPr/>
                  </p:nvSpPr>
                  <p:spPr>
                    <a:xfrm>
                      <a:off x="-117222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5" name="Google Shape;3215;p24"/>
                    <p:cNvSpPr/>
                    <p:nvPr/>
                  </p:nvSpPr>
                  <p:spPr>
                    <a:xfrm>
                      <a:off x="-179964" y="168152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16" name="Google Shape;3216;p24"/>
                  <p:cNvGrpSpPr/>
                  <p:nvPr/>
                </p:nvGrpSpPr>
                <p:grpSpPr>
                  <a:xfrm>
                    <a:off x="484883" y="168203"/>
                    <a:ext cx="96972" cy="108992"/>
                    <a:chOff x="484883" y="168203"/>
                    <a:chExt cx="96972" cy="108992"/>
                  </a:xfrm>
                </p:grpSpPr>
                <p:sp>
                  <p:nvSpPr>
                    <p:cNvPr id="3217" name="Google Shape;3217;p24"/>
                    <p:cNvSpPr/>
                    <p:nvPr/>
                  </p:nvSpPr>
                  <p:spPr>
                    <a:xfrm>
                      <a:off x="547513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8" name="Google Shape;3218;p24"/>
                    <p:cNvSpPr/>
                    <p:nvPr/>
                  </p:nvSpPr>
                  <p:spPr>
                    <a:xfrm>
                      <a:off x="48488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19" name="Google Shape;3219;p24"/>
                  <p:cNvGrpSpPr/>
                  <p:nvPr/>
                </p:nvGrpSpPr>
                <p:grpSpPr>
                  <a:xfrm>
                    <a:off x="1149629" y="168203"/>
                    <a:ext cx="96972" cy="108992"/>
                    <a:chOff x="1149629" y="168203"/>
                    <a:chExt cx="96972" cy="108992"/>
                  </a:xfrm>
                </p:grpSpPr>
                <p:sp>
                  <p:nvSpPr>
                    <p:cNvPr id="3220" name="Google Shape;3220;p24"/>
                    <p:cNvSpPr/>
                    <p:nvPr/>
                  </p:nvSpPr>
                  <p:spPr>
                    <a:xfrm>
                      <a:off x="1212251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1" name="Google Shape;3221;p24"/>
                    <p:cNvSpPr/>
                    <p:nvPr/>
                  </p:nvSpPr>
                  <p:spPr>
                    <a:xfrm>
                      <a:off x="1149629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2" name="Google Shape;3222;p24"/>
                  <p:cNvGrpSpPr/>
                  <p:nvPr/>
                </p:nvGrpSpPr>
                <p:grpSpPr>
                  <a:xfrm>
                    <a:off x="1814356" y="168203"/>
                    <a:ext cx="96972" cy="108992"/>
                    <a:chOff x="1814356" y="168203"/>
                    <a:chExt cx="96972" cy="108992"/>
                  </a:xfrm>
                </p:grpSpPr>
                <p:sp>
                  <p:nvSpPr>
                    <p:cNvPr id="3223" name="Google Shape;3223;p24"/>
                    <p:cNvSpPr/>
                    <p:nvPr/>
                  </p:nvSpPr>
                  <p:spPr>
                    <a:xfrm>
                      <a:off x="1876986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4" name="Google Shape;3224;p24"/>
                    <p:cNvSpPr/>
                    <p:nvPr/>
                  </p:nvSpPr>
                  <p:spPr>
                    <a:xfrm>
                      <a:off x="181435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5" name="Google Shape;3225;p24"/>
                  <p:cNvGrpSpPr/>
                  <p:nvPr/>
                </p:nvGrpSpPr>
                <p:grpSpPr>
                  <a:xfrm>
                    <a:off x="2479103" y="168203"/>
                    <a:ext cx="96972" cy="108992"/>
                    <a:chOff x="2479103" y="168203"/>
                    <a:chExt cx="96972" cy="108992"/>
                  </a:xfrm>
                </p:grpSpPr>
                <p:sp>
                  <p:nvSpPr>
                    <p:cNvPr id="3226" name="Google Shape;3226;p24"/>
                    <p:cNvSpPr/>
                    <p:nvPr/>
                  </p:nvSpPr>
                  <p:spPr>
                    <a:xfrm>
                      <a:off x="2541718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7" name="Google Shape;3227;p24"/>
                    <p:cNvSpPr/>
                    <p:nvPr/>
                  </p:nvSpPr>
                  <p:spPr>
                    <a:xfrm>
                      <a:off x="247910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8" name="Google Shape;3228;p24"/>
                  <p:cNvGrpSpPr/>
                  <p:nvPr/>
                </p:nvGrpSpPr>
                <p:grpSpPr>
                  <a:xfrm>
                    <a:off x="3143830" y="168203"/>
                    <a:ext cx="96972" cy="108992"/>
                    <a:chOff x="3143830" y="168203"/>
                    <a:chExt cx="96972" cy="108992"/>
                  </a:xfrm>
                </p:grpSpPr>
                <p:sp>
                  <p:nvSpPr>
                    <p:cNvPr id="3229" name="Google Shape;3229;p24"/>
                    <p:cNvSpPr/>
                    <p:nvPr/>
                  </p:nvSpPr>
                  <p:spPr>
                    <a:xfrm>
                      <a:off x="3206460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0" name="Google Shape;3230;p24"/>
                    <p:cNvSpPr/>
                    <p:nvPr/>
                  </p:nvSpPr>
                  <p:spPr>
                    <a:xfrm>
                      <a:off x="3143830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1" name="Google Shape;3231;p24"/>
                  <p:cNvGrpSpPr/>
                  <p:nvPr/>
                </p:nvGrpSpPr>
                <p:grpSpPr>
                  <a:xfrm>
                    <a:off x="3808576" y="168203"/>
                    <a:ext cx="96972" cy="108992"/>
                    <a:chOff x="3808576" y="168203"/>
                    <a:chExt cx="96972" cy="108992"/>
                  </a:xfrm>
                </p:grpSpPr>
                <p:sp>
                  <p:nvSpPr>
                    <p:cNvPr id="3232" name="Google Shape;3232;p24"/>
                    <p:cNvSpPr/>
                    <p:nvPr/>
                  </p:nvSpPr>
                  <p:spPr>
                    <a:xfrm>
                      <a:off x="3871192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3" name="Google Shape;3233;p24"/>
                    <p:cNvSpPr/>
                    <p:nvPr/>
                  </p:nvSpPr>
                  <p:spPr>
                    <a:xfrm>
                      <a:off x="380857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4" name="Google Shape;3234;p24"/>
                  <p:cNvGrpSpPr/>
                  <p:nvPr/>
                </p:nvGrpSpPr>
                <p:grpSpPr>
                  <a:xfrm>
                    <a:off x="4473304" y="168203"/>
                    <a:ext cx="96972" cy="108992"/>
                    <a:chOff x="4473304" y="168203"/>
                    <a:chExt cx="96972" cy="108992"/>
                  </a:xfrm>
                </p:grpSpPr>
                <p:sp>
                  <p:nvSpPr>
                    <p:cNvPr id="3235" name="Google Shape;3235;p24"/>
                    <p:cNvSpPr/>
                    <p:nvPr/>
                  </p:nvSpPr>
                  <p:spPr>
                    <a:xfrm>
                      <a:off x="4535934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6" name="Google Shape;3236;p24"/>
                    <p:cNvSpPr/>
                    <p:nvPr/>
                  </p:nvSpPr>
                  <p:spPr>
                    <a:xfrm>
                      <a:off x="4473304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7" name="Google Shape;3237;p24"/>
                  <p:cNvGrpSpPr/>
                  <p:nvPr/>
                </p:nvGrpSpPr>
                <p:grpSpPr>
                  <a:xfrm>
                    <a:off x="5137930" y="168152"/>
                    <a:ext cx="97071" cy="109017"/>
                    <a:chOff x="5137930" y="168152"/>
                    <a:chExt cx="97071" cy="109017"/>
                  </a:xfrm>
                </p:grpSpPr>
                <p:sp>
                  <p:nvSpPr>
                    <p:cNvPr id="3238" name="Google Shape;3238;p24"/>
                    <p:cNvSpPr/>
                    <p:nvPr/>
                  </p:nvSpPr>
                  <p:spPr>
                    <a:xfrm>
                      <a:off x="5200666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9" name="Google Shape;3239;p24"/>
                    <p:cNvSpPr/>
                    <p:nvPr/>
                  </p:nvSpPr>
                  <p:spPr>
                    <a:xfrm>
                      <a:off x="5137930" y="168152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40" name="Google Shape;3240;p24"/>
                <p:cNvGrpSpPr/>
                <p:nvPr/>
              </p:nvGrpSpPr>
              <p:grpSpPr>
                <a:xfrm>
                  <a:off x="-179964" y="887420"/>
                  <a:ext cx="5414965" cy="109044"/>
                  <a:chOff x="-179964" y="887420"/>
                  <a:chExt cx="5414965" cy="109044"/>
                </a:xfrm>
              </p:grpSpPr>
              <p:grpSp>
                <p:nvGrpSpPr>
                  <p:cNvPr id="3241" name="Google Shape;3241;p24"/>
                  <p:cNvGrpSpPr/>
                  <p:nvPr/>
                </p:nvGrpSpPr>
                <p:grpSpPr>
                  <a:xfrm>
                    <a:off x="-179964" y="887420"/>
                    <a:ext cx="97073" cy="109017"/>
                    <a:chOff x="-179964" y="887420"/>
                    <a:chExt cx="97073" cy="109017"/>
                  </a:xfrm>
                </p:grpSpPr>
                <p:sp>
                  <p:nvSpPr>
                    <p:cNvPr id="3242" name="Google Shape;3242;p24"/>
                    <p:cNvSpPr/>
                    <p:nvPr/>
                  </p:nvSpPr>
                  <p:spPr>
                    <a:xfrm>
                      <a:off x="-117222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3" name="Google Shape;3243;p24"/>
                    <p:cNvSpPr/>
                    <p:nvPr/>
                  </p:nvSpPr>
                  <p:spPr>
                    <a:xfrm>
                      <a:off x="-179964" y="887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44" name="Google Shape;3244;p24"/>
                  <p:cNvGrpSpPr/>
                  <p:nvPr/>
                </p:nvGrpSpPr>
                <p:grpSpPr>
                  <a:xfrm>
                    <a:off x="484883" y="887472"/>
                    <a:ext cx="96972" cy="108992"/>
                    <a:chOff x="484883" y="887472"/>
                    <a:chExt cx="96972" cy="108992"/>
                  </a:xfrm>
                </p:grpSpPr>
                <p:sp>
                  <p:nvSpPr>
                    <p:cNvPr id="3245" name="Google Shape;3245;p24"/>
                    <p:cNvSpPr/>
                    <p:nvPr/>
                  </p:nvSpPr>
                  <p:spPr>
                    <a:xfrm>
                      <a:off x="547513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6" name="Google Shape;3246;p24"/>
                    <p:cNvSpPr/>
                    <p:nvPr/>
                  </p:nvSpPr>
                  <p:spPr>
                    <a:xfrm>
                      <a:off x="48488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47" name="Google Shape;3247;p24"/>
                  <p:cNvGrpSpPr/>
                  <p:nvPr/>
                </p:nvGrpSpPr>
                <p:grpSpPr>
                  <a:xfrm>
                    <a:off x="1149629" y="887472"/>
                    <a:ext cx="96972" cy="108992"/>
                    <a:chOff x="1149629" y="887472"/>
                    <a:chExt cx="96972" cy="108992"/>
                  </a:xfrm>
                </p:grpSpPr>
                <p:sp>
                  <p:nvSpPr>
                    <p:cNvPr id="3248" name="Google Shape;3248;p24"/>
                    <p:cNvSpPr/>
                    <p:nvPr/>
                  </p:nvSpPr>
                  <p:spPr>
                    <a:xfrm>
                      <a:off x="1212251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9" name="Google Shape;3249;p24"/>
                    <p:cNvSpPr/>
                    <p:nvPr/>
                  </p:nvSpPr>
                  <p:spPr>
                    <a:xfrm>
                      <a:off x="1149629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0" name="Google Shape;3250;p24"/>
                  <p:cNvGrpSpPr/>
                  <p:nvPr/>
                </p:nvGrpSpPr>
                <p:grpSpPr>
                  <a:xfrm>
                    <a:off x="1814356" y="887472"/>
                    <a:ext cx="96972" cy="108992"/>
                    <a:chOff x="1814356" y="887472"/>
                    <a:chExt cx="96972" cy="108992"/>
                  </a:xfrm>
                </p:grpSpPr>
                <p:sp>
                  <p:nvSpPr>
                    <p:cNvPr id="3251" name="Google Shape;3251;p24"/>
                    <p:cNvSpPr/>
                    <p:nvPr/>
                  </p:nvSpPr>
                  <p:spPr>
                    <a:xfrm>
                      <a:off x="1876986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2" name="Google Shape;3252;p24"/>
                    <p:cNvSpPr/>
                    <p:nvPr/>
                  </p:nvSpPr>
                  <p:spPr>
                    <a:xfrm>
                      <a:off x="181435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3" name="Google Shape;3253;p24"/>
                  <p:cNvGrpSpPr/>
                  <p:nvPr/>
                </p:nvGrpSpPr>
                <p:grpSpPr>
                  <a:xfrm>
                    <a:off x="2479103" y="887472"/>
                    <a:ext cx="96972" cy="108992"/>
                    <a:chOff x="2479103" y="887472"/>
                    <a:chExt cx="96972" cy="108992"/>
                  </a:xfrm>
                </p:grpSpPr>
                <p:sp>
                  <p:nvSpPr>
                    <p:cNvPr id="3254" name="Google Shape;3254;p24"/>
                    <p:cNvSpPr/>
                    <p:nvPr/>
                  </p:nvSpPr>
                  <p:spPr>
                    <a:xfrm>
                      <a:off x="2541718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5" name="Google Shape;3255;p24"/>
                    <p:cNvSpPr/>
                    <p:nvPr/>
                  </p:nvSpPr>
                  <p:spPr>
                    <a:xfrm>
                      <a:off x="247910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6" name="Google Shape;3256;p24"/>
                  <p:cNvGrpSpPr/>
                  <p:nvPr/>
                </p:nvGrpSpPr>
                <p:grpSpPr>
                  <a:xfrm>
                    <a:off x="3143830" y="887472"/>
                    <a:ext cx="96972" cy="108992"/>
                    <a:chOff x="3143830" y="887472"/>
                    <a:chExt cx="96972" cy="108992"/>
                  </a:xfrm>
                </p:grpSpPr>
                <p:sp>
                  <p:nvSpPr>
                    <p:cNvPr id="3257" name="Google Shape;3257;p24"/>
                    <p:cNvSpPr/>
                    <p:nvPr/>
                  </p:nvSpPr>
                  <p:spPr>
                    <a:xfrm>
                      <a:off x="3206460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8" name="Google Shape;3258;p24"/>
                    <p:cNvSpPr/>
                    <p:nvPr/>
                  </p:nvSpPr>
                  <p:spPr>
                    <a:xfrm>
                      <a:off x="3143830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9" name="Google Shape;3259;p24"/>
                  <p:cNvGrpSpPr/>
                  <p:nvPr/>
                </p:nvGrpSpPr>
                <p:grpSpPr>
                  <a:xfrm>
                    <a:off x="3808576" y="887472"/>
                    <a:ext cx="96972" cy="108992"/>
                    <a:chOff x="3808576" y="887472"/>
                    <a:chExt cx="96972" cy="108992"/>
                  </a:xfrm>
                </p:grpSpPr>
                <p:sp>
                  <p:nvSpPr>
                    <p:cNvPr id="3260" name="Google Shape;3260;p24"/>
                    <p:cNvSpPr/>
                    <p:nvPr/>
                  </p:nvSpPr>
                  <p:spPr>
                    <a:xfrm>
                      <a:off x="3871192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1" name="Google Shape;3261;p24"/>
                    <p:cNvSpPr/>
                    <p:nvPr/>
                  </p:nvSpPr>
                  <p:spPr>
                    <a:xfrm>
                      <a:off x="380857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62" name="Google Shape;3262;p24"/>
                  <p:cNvGrpSpPr/>
                  <p:nvPr/>
                </p:nvGrpSpPr>
                <p:grpSpPr>
                  <a:xfrm>
                    <a:off x="4473304" y="887472"/>
                    <a:ext cx="96972" cy="108992"/>
                    <a:chOff x="4473304" y="887472"/>
                    <a:chExt cx="96972" cy="108992"/>
                  </a:xfrm>
                </p:grpSpPr>
                <p:sp>
                  <p:nvSpPr>
                    <p:cNvPr id="3263" name="Google Shape;3263;p24"/>
                    <p:cNvSpPr/>
                    <p:nvPr/>
                  </p:nvSpPr>
                  <p:spPr>
                    <a:xfrm>
                      <a:off x="4535934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4" name="Google Shape;3264;p24"/>
                    <p:cNvSpPr/>
                    <p:nvPr/>
                  </p:nvSpPr>
                  <p:spPr>
                    <a:xfrm>
                      <a:off x="4473304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65" name="Google Shape;3265;p24"/>
                  <p:cNvGrpSpPr/>
                  <p:nvPr/>
                </p:nvGrpSpPr>
                <p:grpSpPr>
                  <a:xfrm>
                    <a:off x="5137930" y="887420"/>
                    <a:ext cx="97071" cy="109017"/>
                    <a:chOff x="5137930" y="887420"/>
                    <a:chExt cx="97071" cy="109017"/>
                  </a:xfrm>
                </p:grpSpPr>
                <p:sp>
                  <p:nvSpPr>
                    <p:cNvPr id="3266" name="Google Shape;3266;p24"/>
                    <p:cNvSpPr/>
                    <p:nvPr/>
                  </p:nvSpPr>
                  <p:spPr>
                    <a:xfrm>
                      <a:off x="5200666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7" name="Google Shape;3267;p24"/>
                    <p:cNvSpPr/>
                    <p:nvPr/>
                  </p:nvSpPr>
                  <p:spPr>
                    <a:xfrm>
                      <a:off x="5137930" y="887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68" name="Google Shape;3268;p24"/>
                <p:cNvGrpSpPr/>
                <p:nvPr/>
              </p:nvGrpSpPr>
              <p:grpSpPr>
                <a:xfrm>
                  <a:off x="-179964" y="1606670"/>
                  <a:ext cx="5414965" cy="109044"/>
                  <a:chOff x="-179964" y="1606670"/>
                  <a:chExt cx="5414965" cy="109044"/>
                </a:xfrm>
              </p:grpSpPr>
              <p:grpSp>
                <p:nvGrpSpPr>
                  <p:cNvPr id="3269" name="Google Shape;3269;p24"/>
                  <p:cNvGrpSpPr/>
                  <p:nvPr/>
                </p:nvGrpSpPr>
                <p:grpSpPr>
                  <a:xfrm>
                    <a:off x="-179964" y="1606670"/>
                    <a:ext cx="97073" cy="109017"/>
                    <a:chOff x="-179964" y="1606670"/>
                    <a:chExt cx="97073" cy="109017"/>
                  </a:xfrm>
                </p:grpSpPr>
                <p:sp>
                  <p:nvSpPr>
                    <p:cNvPr id="3270" name="Google Shape;3270;p24"/>
                    <p:cNvSpPr/>
                    <p:nvPr/>
                  </p:nvSpPr>
                  <p:spPr>
                    <a:xfrm>
                      <a:off x="-117222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1" name="Google Shape;3271;p24"/>
                    <p:cNvSpPr/>
                    <p:nvPr/>
                  </p:nvSpPr>
                  <p:spPr>
                    <a:xfrm>
                      <a:off x="-179964" y="16066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2" name="Google Shape;3272;p24"/>
                  <p:cNvGrpSpPr/>
                  <p:nvPr/>
                </p:nvGrpSpPr>
                <p:grpSpPr>
                  <a:xfrm>
                    <a:off x="484883" y="1606722"/>
                    <a:ext cx="96972" cy="108992"/>
                    <a:chOff x="484883" y="1606722"/>
                    <a:chExt cx="96972" cy="108992"/>
                  </a:xfrm>
                </p:grpSpPr>
                <p:sp>
                  <p:nvSpPr>
                    <p:cNvPr id="3273" name="Google Shape;3273;p24"/>
                    <p:cNvSpPr/>
                    <p:nvPr/>
                  </p:nvSpPr>
                  <p:spPr>
                    <a:xfrm>
                      <a:off x="547513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4" name="Google Shape;3274;p24"/>
                    <p:cNvSpPr/>
                    <p:nvPr/>
                  </p:nvSpPr>
                  <p:spPr>
                    <a:xfrm>
                      <a:off x="48488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5" name="Google Shape;3275;p24"/>
                  <p:cNvGrpSpPr/>
                  <p:nvPr/>
                </p:nvGrpSpPr>
                <p:grpSpPr>
                  <a:xfrm>
                    <a:off x="1149629" y="1606722"/>
                    <a:ext cx="96972" cy="108992"/>
                    <a:chOff x="1149629" y="1606722"/>
                    <a:chExt cx="96972" cy="108992"/>
                  </a:xfrm>
                </p:grpSpPr>
                <p:sp>
                  <p:nvSpPr>
                    <p:cNvPr id="3276" name="Google Shape;3276;p24"/>
                    <p:cNvSpPr/>
                    <p:nvPr/>
                  </p:nvSpPr>
                  <p:spPr>
                    <a:xfrm>
                      <a:off x="1212251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7" name="Google Shape;3277;p24"/>
                    <p:cNvSpPr/>
                    <p:nvPr/>
                  </p:nvSpPr>
                  <p:spPr>
                    <a:xfrm>
                      <a:off x="1149629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8" name="Google Shape;3278;p24"/>
                  <p:cNvGrpSpPr/>
                  <p:nvPr/>
                </p:nvGrpSpPr>
                <p:grpSpPr>
                  <a:xfrm>
                    <a:off x="1814356" y="1606722"/>
                    <a:ext cx="96972" cy="108992"/>
                    <a:chOff x="1814356" y="1606722"/>
                    <a:chExt cx="96972" cy="108992"/>
                  </a:xfrm>
                </p:grpSpPr>
                <p:sp>
                  <p:nvSpPr>
                    <p:cNvPr id="3279" name="Google Shape;3279;p24"/>
                    <p:cNvSpPr/>
                    <p:nvPr/>
                  </p:nvSpPr>
                  <p:spPr>
                    <a:xfrm>
                      <a:off x="1876986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0" name="Google Shape;3280;p24"/>
                    <p:cNvSpPr/>
                    <p:nvPr/>
                  </p:nvSpPr>
                  <p:spPr>
                    <a:xfrm>
                      <a:off x="181435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1" name="Google Shape;3281;p24"/>
                  <p:cNvGrpSpPr/>
                  <p:nvPr/>
                </p:nvGrpSpPr>
                <p:grpSpPr>
                  <a:xfrm>
                    <a:off x="2479103" y="1606722"/>
                    <a:ext cx="96972" cy="108992"/>
                    <a:chOff x="2479103" y="1606722"/>
                    <a:chExt cx="96972" cy="108992"/>
                  </a:xfrm>
                </p:grpSpPr>
                <p:sp>
                  <p:nvSpPr>
                    <p:cNvPr id="3282" name="Google Shape;3282;p24"/>
                    <p:cNvSpPr/>
                    <p:nvPr/>
                  </p:nvSpPr>
                  <p:spPr>
                    <a:xfrm>
                      <a:off x="2541718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3" name="Google Shape;3283;p24"/>
                    <p:cNvSpPr/>
                    <p:nvPr/>
                  </p:nvSpPr>
                  <p:spPr>
                    <a:xfrm>
                      <a:off x="247910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4" name="Google Shape;3284;p24"/>
                  <p:cNvGrpSpPr/>
                  <p:nvPr/>
                </p:nvGrpSpPr>
                <p:grpSpPr>
                  <a:xfrm>
                    <a:off x="3143830" y="1606722"/>
                    <a:ext cx="96972" cy="108992"/>
                    <a:chOff x="3143830" y="1606722"/>
                    <a:chExt cx="96972" cy="108992"/>
                  </a:xfrm>
                </p:grpSpPr>
                <p:sp>
                  <p:nvSpPr>
                    <p:cNvPr id="3285" name="Google Shape;3285;p24"/>
                    <p:cNvSpPr/>
                    <p:nvPr/>
                  </p:nvSpPr>
                  <p:spPr>
                    <a:xfrm>
                      <a:off x="3206460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6" name="Google Shape;3286;p24"/>
                    <p:cNvSpPr/>
                    <p:nvPr/>
                  </p:nvSpPr>
                  <p:spPr>
                    <a:xfrm>
                      <a:off x="3143830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7" name="Google Shape;3287;p24"/>
                  <p:cNvGrpSpPr/>
                  <p:nvPr/>
                </p:nvGrpSpPr>
                <p:grpSpPr>
                  <a:xfrm>
                    <a:off x="3808576" y="1606722"/>
                    <a:ext cx="96972" cy="108992"/>
                    <a:chOff x="3808576" y="1606722"/>
                    <a:chExt cx="96972" cy="108992"/>
                  </a:xfrm>
                </p:grpSpPr>
                <p:sp>
                  <p:nvSpPr>
                    <p:cNvPr id="3288" name="Google Shape;3288;p24"/>
                    <p:cNvSpPr/>
                    <p:nvPr/>
                  </p:nvSpPr>
                  <p:spPr>
                    <a:xfrm>
                      <a:off x="3871192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9" name="Google Shape;3289;p24"/>
                    <p:cNvSpPr/>
                    <p:nvPr/>
                  </p:nvSpPr>
                  <p:spPr>
                    <a:xfrm>
                      <a:off x="380857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90" name="Google Shape;3290;p24"/>
                  <p:cNvGrpSpPr/>
                  <p:nvPr/>
                </p:nvGrpSpPr>
                <p:grpSpPr>
                  <a:xfrm>
                    <a:off x="4473304" y="1606722"/>
                    <a:ext cx="96972" cy="108992"/>
                    <a:chOff x="4473304" y="1606722"/>
                    <a:chExt cx="96972" cy="108992"/>
                  </a:xfrm>
                </p:grpSpPr>
                <p:sp>
                  <p:nvSpPr>
                    <p:cNvPr id="3291" name="Google Shape;3291;p24"/>
                    <p:cNvSpPr/>
                    <p:nvPr/>
                  </p:nvSpPr>
                  <p:spPr>
                    <a:xfrm>
                      <a:off x="4535934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2" name="Google Shape;3292;p24"/>
                    <p:cNvSpPr/>
                    <p:nvPr/>
                  </p:nvSpPr>
                  <p:spPr>
                    <a:xfrm>
                      <a:off x="4473304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93" name="Google Shape;3293;p24"/>
                  <p:cNvGrpSpPr/>
                  <p:nvPr/>
                </p:nvGrpSpPr>
                <p:grpSpPr>
                  <a:xfrm>
                    <a:off x="5137930" y="1606670"/>
                    <a:ext cx="97071" cy="109017"/>
                    <a:chOff x="5137930" y="1606670"/>
                    <a:chExt cx="97071" cy="109017"/>
                  </a:xfrm>
                </p:grpSpPr>
                <p:sp>
                  <p:nvSpPr>
                    <p:cNvPr id="3294" name="Google Shape;3294;p24"/>
                    <p:cNvSpPr/>
                    <p:nvPr/>
                  </p:nvSpPr>
                  <p:spPr>
                    <a:xfrm>
                      <a:off x="5200666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5" name="Google Shape;3295;p24"/>
                    <p:cNvSpPr/>
                    <p:nvPr/>
                  </p:nvSpPr>
                  <p:spPr>
                    <a:xfrm>
                      <a:off x="5137930" y="16066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96" name="Google Shape;3296;p24"/>
                <p:cNvGrpSpPr/>
                <p:nvPr/>
              </p:nvGrpSpPr>
              <p:grpSpPr>
                <a:xfrm>
                  <a:off x="-179964" y="2325920"/>
                  <a:ext cx="5414965" cy="109043"/>
                  <a:chOff x="-179964" y="2325920"/>
                  <a:chExt cx="5414965" cy="109043"/>
                </a:xfrm>
              </p:grpSpPr>
              <p:grpSp>
                <p:nvGrpSpPr>
                  <p:cNvPr id="3297" name="Google Shape;3297;p24"/>
                  <p:cNvGrpSpPr/>
                  <p:nvPr/>
                </p:nvGrpSpPr>
                <p:grpSpPr>
                  <a:xfrm>
                    <a:off x="-179964" y="2325920"/>
                    <a:ext cx="97073" cy="109017"/>
                    <a:chOff x="-179964" y="2325920"/>
                    <a:chExt cx="97073" cy="109017"/>
                  </a:xfrm>
                </p:grpSpPr>
                <p:sp>
                  <p:nvSpPr>
                    <p:cNvPr id="3298" name="Google Shape;3298;p24"/>
                    <p:cNvSpPr/>
                    <p:nvPr/>
                  </p:nvSpPr>
                  <p:spPr>
                    <a:xfrm>
                      <a:off x="-117222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9" name="Google Shape;3299;p24"/>
                    <p:cNvSpPr/>
                    <p:nvPr/>
                  </p:nvSpPr>
                  <p:spPr>
                    <a:xfrm>
                      <a:off x="-179964" y="23259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0" name="Google Shape;3300;p24"/>
                  <p:cNvGrpSpPr/>
                  <p:nvPr/>
                </p:nvGrpSpPr>
                <p:grpSpPr>
                  <a:xfrm>
                    <a:off x="484883" y="2325971"/>
                    <a:ext cx="96972" cy="108992"/>
                    <a:chOff x="484883" y="2325971"/>
                    <a:chExt cx="96972" cy="108992"/>
                  </a:xfrm>
                </p:grpSpPr>
                <p:sp>
                  <p:nvSpPr>
                    <p:cNvPr id="3301" name="Google Shape;3301;p24"/>
                    <p:cNvSpPr/>
                    <p:nvPr/>
                  </p:nvSpPr>
                  <p:spPr>
                    <a:xfrm>
                      <a:off x="547513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2" name="Google Shape;3302;p24"/>
                    <p:cNvSpPr/>
                    <p:nvPr/>
                  </p:nvSpPr>
                  <p:spPr>
                    <a:xfrm>
                      <a:off x="48488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3" name="Google Shape;3303;p24"/>
                  <p:cNvGrpSpPr/>
                  <p:nvPr/>
                </p:nvGrpSpPr>
                <p:grpSpPr>
                  <a:xfrm>
                    <a:off x="1149629" y="2325971"/>
                    <a:ext cx="96972" cy="108992"/>
                    <a:chOff x="1149629" y="2325971"/>
                    <a:chExt cx="96972" cy="108992"/>
                  </a:xfrm>
                </p:grpSpPr>
                <p:sp>
                  <p:nvSpPr>
                    <p:cNvPr id="3304" name="Google Shape;3304;p24"/>
                    <p:cNvSpPr/>
                    <p:nvPr/>
                  </p:nvSpPr>
                  <p:spPr>
                    <a:xfrm>
                      <a:off x="1212251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5" name="Google Shape;3305;p24"/>
                    <p:cNvSpPr/>
                    <p:nvPr/>
                  </p:nvSpPr>
                  <p:spPr>
                    <a:xfrm>
                      <a:off x="1149629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6" name="Google Shape;3306;p24"/>
                  <p:cNvGrpSpPr/>
                  <p:nvPr/>
                </p:nvGrpSpPr>
                <p:grpSpPr>
                  <a:xfrm>
                    <a:off x="1814356" y="2325971"/>
                    <a:ext cx="96972" cy="108992"/>
                    <a:chOff x="1814356" y="2325971"/>
                    <a:chExt cx="96972" cy="108992"/>
                  </a:xfrm>
                </p:grpSpPr>
                <p:sp>
                  <p:nvSpPr>
                    <p:cNvPr id="3307" name="Google Shape;3307;p24"/>
                    <p:cNvSpPr/>
                    <p:nvPr/>
                  </p:nvSpPr>
                  <p:spPr>
                    <a:xfrm>
                      <a:off x="1876986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8" name="Google Shape;3308;p24"/>
                    <p:cNvSpPr/>
                    <p:nvPr/>
                  </p:nvSpPr>
                  <p:spPr>
                    <a:xfrm>
                      <a:off x="181435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9" name="Google Shape;3309;p24"/>
                  <p:cNvGrpSpPr/>
                  <p:nvPr/>
                </p:nvGrpSpPr>
                <p:grpSpPr>
                  <a:xfrm>
                    <a:off x="2479103" y="2325971"/>
                    <a:ext cx="96972" cy="108992"/>
                    <a:chOff x="2479103" y="2325971"/>
                    <a:chExt cx="96972" cy="108992"/>
                  </a:xfrm>
                </p:grpSpPr>
                <p:sp>
                  <p:nvSpPr>
                    <p:cNvPr id="3310" name="Google Shape;3310;p24"/>
                    <p:cNvSpPr/>
                    <p:nvPr/>
                  </p:nvSpPr>
                  <p:spPr>
                    <a:xfrm>
                      <a:off x="2541718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1" name="Google Shape;3311;p24"/>
                    <p:cNvSpPr/>
                    <p:nvPr/>
                  </p:nvSpPr>
                  <p:spPr>
                    <a:xfrm>
                      <a:off x="247910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2" name="Google Shape;3312;p24"/>
                  <p:cNvGrpSpPr/>
                  <p:nvPr/>
                </p:nvGrpSpPr>
                <p:grpSpPr>
                  <a:xfrm>
                    <a:off x="3143830" y="2325971"/>
                    <a:ext cx="96972" cy="108992"/>
                    <a:chOff x="3143830" y="2325971"/>
                    <a:chExt cx="96972" cy="108992"/>
                  </a:xfrm>
                </p:grpSpPr>
                <p:sp>
                  <p:nvSpPr>
                    <p:cNvPr id="3313" name="Google Shape;3313;p24"/>
                    <p:cNvSpPr/>
                    <p:nvPr/>
                  </p:nvSpPr>
                  <p:spPr>
                    <a:xfrm>
                      <a:off x="3206460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4" name="Google Shape;3314;p24"/>
                    <p:cNvSpPr/>
                    <p:nvPr/>
                  </p:nvSpPr>
                  <p:spPr>
                    <a:xfrm>
                      <a:off x="3143830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5" name="Google Shape;3315;p24"/>
                  <p:cNvGrpSpPr/>
                  <p:nvPr/>
                </p:nvGrpSpPr>
                <p:grpSpPr>
                  <a:xfrm>
                    <a:off x="3808576" y="2325971"/>
                    <a:ext cx="96972" cy="108992"/>
                    <a:chOff x="3808576" y="2325971"/>
                    <a:chExt cx="96972" cy="108992"/>
                  </a:xfrm>
                </p:grpSpPr>
                <p:sp>
                  <p:nvSpPr>
                    <p:cNvPr id="3316" name="Google Shape;3316;p24"/>
                    <p:cNvSpPr/>
                    <p:nvPr/>
                  </p:nvSpPr>
                  <p:spPr>
                    <a:xfrm>
                      <a:off x="3871192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7" name="Google Shape;3317;p24"/>
                    <p:cNvSpPr/>
                    <p:nvPr/>
                  </p:nvSpPr>
                  <p:spPr>
                    <a:xfrm>
                      <a:off x="380857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8" name="Google Shape;3318;p24"/>
                  <p:cNvGrpSpPr/>
                  <p:nvPr/>
                </p:nvGrpSpPr>
                <p:grpSpPr>
                  <a:xfrm>
                    <a:off x="4473304" y="2325971"/>
                    <a:ext cx="96972" cy="108992"/>
                    <a:chOff x="4473304" y="2325971"/>
                    <a:chExt cx="96972" cy="108992"/>
                  </a:xfrm>
                </p:grpSpPr>
                <p:sp>
                  <p:nvSpPr>
                    <p:cNvPr id="3319" name="Google Shape;3319;p24"/>
                    <p:cNvSpPr/>
                    <p:nvPr/>
                  </p:nvSpPr>
                  <p:spPr>
                    <a:xfrm>
                      <a:off x="4535934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0" name="Google Shape;3320;p24"/>
                    <p:cNvSpPr/>
                    <p:nvPr/>
                  </p:nvSpPr>
                  <p:spPr>
                    <a:xfrm>
                      <a:off x="4473304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21" name="Google Shape;3321;p24"/>
                  <p:cNvGrpSpPr/>
                  <p:nvPr/>
                </p:nvGrpSpPr>
                <p:grpSpPr>
                  <a:xfrm>
                    <a:off x="5137930" y="2325920"/>
                    <a:ext cx="97071" cy="109017"/>
                    <a:chOff x="5137930" y="2325920"/>
                    <a:chExt cx="97071" cy="109017"/>
                  </a:xfrm>
                </p:grpSpPr>
                <p:sp>
                  <p:nvSpPr>
                    <p:cNvPr id="3322" name="Google Shape;3322;p24"/>
                    <p:cNvSpPr/>
                    <p:nvPr/>
                  </p:nvSpPr>
                  <p:spPr>
                    <a:xfrm>
                      <a:off x="5200666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3" name="Google Shape;3323;p24"/>
                    <p:cNvSpPr/>
                    <p:nvPr/>
                  </p:nvSpPr>
                  <p:spPr>
                    <a:xfrm>
                      <a:off x="5137930" y="23259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24" name="Google Shape;3324;p24"/>
                <p:cNvGrpSpPr/>
                <p:nvPr/>
              </p:nvGrpSpPr>
              <p:grpSpPr>
                <a:xfrm>
                  <a:off x="-179964" y="3045170"/>
                  <a:ext cx="5414965" cy="109043"/>
                  <a:chOff x="-179964" y="3045170"/>
                  <a:chExt cx="5414965" cy="109043"/>
                </a:xfrm>
              </p:grpSpPr>
              <p:grpSp>
                <p:nvGrpSpPr>
                  <p:cNvPr id="3325" name="Google Shape;3325;p24"/>
                  <p:cNvGrpSpPr/>
                  <p:nvPr/>
                </p:nvGrpSpPr>
                <p:grpSpPr>
                  <a:xfrm>
                    <a:off x="-179964" y="3045170"/>
                    <a:ext cx="97073" cy="109017"/>
                    <a:chOff x="-179964" y="3045170"/>
                    <a:chExt cx="97073" cy="109017"/>
                  </a:xfrm>
                </p:grpSpPr>
                <p:sp>
                  <p:nvSpPr>
                    <p:cNvPr id="3326" name="Google Shape;3326;p24"/>
                    <p:cNvSpPr/>
                    <p:nvPr/>
                  </p:nvSpPr>
                  <p:spPr>
                    <a:xfrm>
                      <a:off x="-117222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7" name="Google Shape;3327;p24"/>
                    <p:cNvSpPr/>
                    <p:nvPr/>
                  </p:nvSpPr>
                  <p:spPr>
                    <a:xfrm>
                      <a:off x="-179964" y="30451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8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28" name="Google Shape;3328;p24"/>
                  <p:cNvGrpSpPr/>
                  <p:nvPr/>
                </p:nvGrpSpPr>
                <p:grpSpPr>
                  <a:xfrm>
                    <a:off x="484883" y="3045221"/>
                    <a:ext cx="96972" cy="108992"/>
                    <a:chOff x="484883" y="3045221"/>
                    <a:chExt cx="96972" cy="108992"/>
                  </a:xfrm>
                </p:grpSpPr>
                <p:sp>
                  <p:nvSpPr>
                    <p:cNvPr id="3329" name="Google Shape;3329;p24"/>
                    <p:cNvSpPr/>
                    <p:nvPr/>
                  </p:nvSpPr>
                  <p:spPr>
                    <a:xfrm>
                      <a:off x="547513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0" name="Google Shape;3330;p24"/>
                    <p:cNvSpPr/>
                    <p:nvPr/>
                  </p:nvSpPr>
                  <p:spPr>
                    <a:xfrm>
                      <a:off x="48488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1" name="Google Shape;3331;p24"/>
                  <p:cNvGrpSpPr/>
                  <p:nvPr/>
                </p:nvGrpSpPr>
                <p:grpSpPr>
                  <a:xfrm>
                    <a:off x="1149629" y="3045221"/>
                    <a:ext cx="96972" cy="108992"/>
                    <a:chOff x="1149629" y="3045221"/>
                    <a:chExt cx="96972" cy="108992"/>
                  </a:xfrm>
                </p:grpSpPr>
                <p:sp>
                  <p:nvSpPr>
                    <p:cNvPr id="3332" name="Google Shape;3332;p24"/>
                    <p:cNvSpPr/>
                    <p:nvPr/>
                  </p:nvSpPr>
                  <p:spPr>
                    <a:xfrm>
                      <a:off x="1212251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3" name="Google Shape;3333;p24"/>
                    <p:cNvSpPr/>
                    <p:nvPr/>
                  </p:nvSpPr>
                  <p:spPr>
                    <a:xfrm>
                      <a:off x="1149629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4" name="Google Shape;3334;p24"/>
                  <p:cNvGrpSpPr/>
                  <p:nvPr/>
                </p:nvGrpSpPr>
                <p:grpSpPr>
                  <a:xfrm>
                    <a:off x="1814356" y="3045221"/>
                    <a:ext cx="96972" cy="108992"/>
                    <a:chOff x="1814356" y="3045221"/>
                    <a:chExt cx="96972" cy="108992"/>
                  </a:xfrm>
                </p:grpSpPr>
                <p:sp>
                  <p:nvSpPr>
                    <p:cNvPr id="3335" name="Google Shape;3335;p24"/>
                    <p:cNvSpPr/>
                    <p:nvPr/>
                  </p:nvSpPr>
                  <p:spPr>
                    <a:xfrm>
                      <a:off x="1876986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6" name="Google Shape;3336;p24"/>
                    <p:cNvSpPr/>
                    <p:nvPr/>
                  </p:nvSpPr>
                  <p:spPr>
                    <a:xfrm>
                      <a:off x="181435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7" name="Google Shape;3337;p24"/>
                  <p:cNvGrpSpPr/>
                  <p:nvPr/>
                </p:nvGrpSpPr>
                <p:grpSpPr>
                  <a:xfrm>
                    <a:off x="2479103" y="3045221"/>
                    <a:ext cx="96972" cy="108992"/>
                    <a:chOff x="2479103" y="3045221"/>
                    <a:chExt cx="96972" cy="108992"/>
                  </a:xfrm>
                </p:grpSpPr>
                <p:sp>
                  <p:nvSpPr>
                    <p:cNvPr id="3338" name="Google Shape;3338;p24"/>
                    <p:cNvSpPr/>
                    <p:nvPr/>
                  </p:nvSpPr>
                  <p:spPr>
                    <a:xfrm>
                      <a:off x="2541718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9" name="Google Shape;3339;p24"/>
                    <p:cNvSpPr/>
                    <p:nvPr/>
                  </p:nvSpPr>
                  <p:spPr>
                    <a:xfrm>
                      <a:off x="247910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0" name="Google Shape;3340;p24"/>
                  <p:cNvGrpSpPr/>
                  <p:nvPr/>
                </p:nvGrpSpPr>
                <p:grpSpPr>
                  <a:xfrm>
                    <a:off x="3143830" y="3045221"/>
                    <a:ext cx="96972" cy="108992"/>
                    <a:chOff x="3143830" y="3045221"/>
                    <a:chExt cx="96972" cy="108992"/>
                  </a:xfrm>
                </p:grpSpPr>
                <p:sp>
                  <p:nvSpPr>
                    <p:cNvPr id="3341" name="Google Shape;3341;p24"/>
                    <p:cNvSpPr/>
                    <p:nvPr/>
                  </p:nvSpPr>
                  <p:spPr>
                    <a:xfrm>
                      <a:off x="3206460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2" name="Google Shape;3342;p24"/>
                    <p:cNvSpPr/>
                    <p:nvPr/>
                  </p:nvSpPr>
                  <p:spPr>
                    <a:xfrm>
                      <a:off x="3143830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3" name="Google Shape;3343;p24"/>
                  <p:cNvGrpSpPr/>
                  <p:nvPr/>
                </p:nvGrpSpPr>
                <p:grpSpPr>
                  <a:xfrm>
                    <a:off x="3808576" y="3045221"/>
                    <a:ext cx="96972" cy="108992"/>
                    <a:chOff x="3808576" y="3045221"/>
                    <a:chExt cx="96972" cy="108992"/>
                  </a:xfrm>
                </p:grpSpPr>
                <p:sp>
                  <p:nvSpPr>
                    <p:cNvPr id="3344" name="Google Shape;3344;p24"/>
                    <p:cNvSpPr/>
                    <p:nvPr/>
                  </p:nvSpPr>
                  <p:spPr>
                    <a:xfrm>
                      <a:off x="3871192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5" name="Google Shape;3345;p24"/>
                    <p:cNvSpPr/>
                    <p:nvPr/>
                  </p:nvSpPr>
                  <p:spPr>
                    <a:xfrm>
                      <a:off x="380857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6" name="Google Shape;3346;p24"/>
                  <p:cNvGrpSpPr/>
                  <p:nvPr/>
                </p:nvGrpSpPr>
                <p:grpSpPr>
                  <a:xfrm>
                    <a:off x="4473304" y="3045221"/>
                    <a:ext cx="96972" cy="108992"/>
                    <a:chOff x="4473304" y="3045221"/>
                    <a:chExt cx="96972" cy="108992"/>
                  </a:xfrm>
                </p:grpSpPr>
                <p:sp>
                  <p:nvSpPr>
                    <p:cNvPr id="3347" name="Google Shape;3347;p24"/>
                    <p:cNvSpPr/>
                    <p:nvPr/>
                  </p:nvSpPr>
                  <p:spPr>
                    <a:xfrm>
                      <a:off x="4535934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8" name="Google Shape;3348;p24"/>
                    <p:cNvSpPr/>
                    <p:nvPr/>
                  </p:nvSpPr>
                  <p:spPr>
                    <a:xfrm>
                      <a:off x="4473304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9" name="Google Shape;3349;p24"/>
                  <p:cNvGrpSpPr/>
                  <p:nvPr/>
                </p:nvGrpSpPr>
                <p:grpSpPr>
                  <a:xfrm>
                    <a:off x="5137930" y="3045170"/>
                    <a:ext cx="97071" cy="109017"/>
                    <a:chOff x="5137930" y="3045170"/>
                    <a:chExt cx="97071" cy="109017"/>
                  </a:xfrm>
                </p:grpSpPr>
                <p:sp>
                  <p:nvSpPr>
                    <p:cNvPr id="3350" name="Google Shape;3350;p24"/>
                    <p:cNvSpPr/>
                    <p:nvPr/>
                  </p:nvSpPr>
                  <p:spPr>
                    <a:xfrm>
                      <a:off x="5200666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1" name="Google Shape;3351;p24"/>
                    <p:cNvSpPr/>
                    <p:nvPr/>
                  </p:nvSpPr>
                  <p:spPr>
                    <a:xfrm>
                      <a:off x="5137930" y="30451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52" name="Google Shape;3352;p24"/>
                <p:cNvGrpSpPr/>
                <p:nvPr/>
              </p:nvGrpSpPr>
              <p:grpSpPr>
                <a:xfrm>
                  <a:off x="-179964" y="3764420"/>
                  <a:ext cx="5414965" cy="109043"/>
                  <a:chOff x="-179964" y="3764420"/>
                  <a:chExt cx="5414965" cy="109043"/>
                </a:xfrm>
              </p:grpSpPr>
              <p:grpSp>
                <p:nvGrpSpPr>
                  <p:cNvPr id="3353" name="Google Shape;3353;p24"/>
                  <p:cNvGrpSpPr/>
                  <p:nvPr/>
                </p:nvGrpSpPr>
                <p:grpSpPr>
                  <a:xfrm>
                    <a:off x="-179964" y="3764420"/>
                    <a:ext cx="97073" cy="109017"/>
                    <a:chOff x="-179964" y="3764420"/>
                    <a:chExt cx="97073" cy="109017"/>
                  </a:xfrm>
                </p:grpSpPr>
                <p:sp>
                  <p:nvSpPr>
                    <p:cNvPr id="3354" name="Google Shape;3354;p24"/>
                    <p:cNvSpPr/>
                    <p:nvPr/>
                  </p:nvSpPr>
                  <p:spPr>
                    <a:xfrm>
                      <a:off x="-117222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5" name="Google Shape;3355;p24"/>
                    <p:cNvSpPr/>
                    <p:nvPr/>
                  </p:nvSpPr>
                  <p:spPr>
                    <a:xfrm>
                      <a:off x="-179964" y="3764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52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56" name="Google Shape;3356;p24"/>
                  <p:cNvGrpSpPr/>
                  <p:nvPr/>
                </p:nvGrpSpPr>
                <p:grpSpPr>
                  <a:xfrm>
                    <a:off x="484883" y="3764471"/>
                    <a:ext cx="96972" cy="108992"/>
                    <a:chOff x="484883" y="3764471"/>
                    <a:chExt cx="96972" cy="108992"/>
                  </a:xfrm>
                </p:grpSpPr>
                <p:sp>
                  <p:nvSpPr>
                    <p:cNvPr id="3357" name="Google Shape;3357;p24"/>
                    <p:cNvSpPr/>
                    <p:nvPr/>
                  </p:nvSpPr>
                  <p:spPr>
                    <a:xfrm>
                      <a:off x="547513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8" name="Google Shape;3358;p24"/>
                    <p:cNvSpPr/>
                    <p:nvPr/>
                  </p:nvSpPr>
                  <p:spPr>
                    <a:xfrm>
                      <a:off x="48488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59" name="Google Shape;3359;p24"/>
                  <p:cNvGrpSpPr/>
                  <p:nvPr/>
                </p:nvGrpSpPr>
                <p:grpSpPr>
                  <a:xfrm>
                    <a:off x="1149629" y="3764471"/>
                    <a:ext cx="96972" cy="108992"/>
                    <a:chOff x="1149629" y="3764471"/>
                    <a:chExt cx="96972" cy="108992"/>
                  </a:xfrm>
                </p:grpSpPr>
                <p:sp>
                  <p:nvSpPr>
                    <p:cNvPr id="3360" name="Google Shape;3360;p24"/>
                    <p:cNvSpPr/>
                    <p:nvPr/>
                  </p:nvSpPr>
                  <p:spPr>
                    <a:xfrm>
                      <a:off x="1212251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1" name="Google Shape;3361;p24"/>
                    <p:cNvSpPr/>
                    <p:nvPr/>
                  </p:nvSpPr>
                  <p:spPr>
                    <a:xfrm>
                      <a:off x="1149629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2" name="Google Shape;3362;p24"/>
                  <p:cNvGrpSpPr/>
                  <p:nvPr/>
                </p:nvGrpSpPr>
                <p:grpSpPr>
                  <a:xfrm>
                    <a:off x="1814356" y="3764471"/>
                    <a:ext cx="96972" cy="108992"/>
                    <a:chOff x="1814356" y="3764471"/>
                    <a:chExt cx="96972" cy="108992"/>
                  </a:xfrm>
                </p:grpSpPr>
                <p:sp>
                  <p:nvSpPr>
                    <p:cNvPr id="3363" name="Google Shape;3363;p24"/>
                    <p:cNvSpPr/>
                    <p:nvPr/>
                  </p:nvSpPr>
                  <p:spPr>
                    <a:xfrm>
                      <a:off x="1876986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4" name="Google Shape;3364;p24"/>
                    <p:cNvSpPr/>
                    <p:nvPr/>
                  </p:nvSpPr>
                  <p:spPr>
                    <a:xfrm>
                      <a:off x="181435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5" name="Google Shape;3365;p24"/>
                  <p:cNvGrpSpPr/>
                  <p:nvPr/>
                </p:nvGrpSpPr>
                <p:grpSpPr>
                  <a:xfrm>
                    <a:off x="2479103" y="3764471"/>
                    <a:ext cx="96972" cy="108992"/>
                    <a:chOff x="2479103" y="3764471"/>
                    <a:chExt cx="96972" cy="108992"/>
                  </a:xfrm>
                </p:grpSpPr>
                <p:sp>
                  <p:nvSpPr>
                    <p:cNvPr id="3366" name="Google Shape;3366;p24"/>
                    <p:cNvSpPr/>
                    <p:nvPr/>
                  </p:nvSpPr>
                  <p:spPr>
                    <a:xfrm>
                      <a:off x="2541718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7" name="Google Shape;3367;p24"/>
                    <p:cNvSpPr/>
                    <p:nvPr/>
                  </p:nvSpPr>
                  <p:spPr>
                    <a:xfrm>
                      <a:off x="247910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8" name="Google Shape;3368;p24"/>
                  <p:cNvGrpSpPr/>
                  <p:nvPr/>
                </p:nvGrpSpPr>
                <p:grpSpPr>
                  <a:xfrm>
                    <a:off x="3143830" y="3764471"/>
                    <a:ext cx="96972" cy="108992"/>
                    <a:chOff x="3143830" y="3764471"/>
                    <a:chExt cx="96972" cy="108992"/>
                  </a:xfrm>
                </p:grpSpPr>
                <p:sp>
                  <p:nvSpPr>
                    <p:cNvPr id="3369" name="Google Shape;3369;p24"/>
                    <p:cNvSpPr/>
                    <p:nvPr/>
                  </p:nvSpPr>
                  <p:spPr>
                    <a:xfrm>
                      <a:off x="3206460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0" name="Google Shape;3370;p24"/>
                    <p:cNvSpPr/>
                    <p:nvPr/>
                  </p:nvSpPr>
                  <p:spPr>
                    <a:xfrm>
                      <a:off x="3143830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1" name="Google Shape;3371;p24"/>
                  <p:cNvGrpSpPr/>
                  <p:nvPr/>
                </p:nvGrpSpPr>
                <p:grpSpPr>
                  <a:xfrm>
                    <a:off x="3808576" y="3764471"/>
                    <a:ext cx="96972" cy="108992"/>
                    <a:chOff x="3808576" y="3764471"/>
                    <a:chExt cx="96972" cy="108992"/>
                  </a:xfrm>
                </p:grpSpPr>
                <p:sp>
                  <p:nvSpPr>
                    <p:cNvPr id="3372" name="Google Shape;3372;p24"/>
                    <p:cNvSpPr/>
                    <p:nvPr/>
                  </p:nvSpPr>
                  <p:spPr>
                    <a:xfrm>
                      <a:off x="3871192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3" name="Google Shape;3373;p24"/>
                    <p:cNvSpPr/>
                    <p:nvPr/>
                  </p:nvSpPr>
                  <p:spPr>
                    <a:xfrm>
                      <a:off x="380857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4" name="Google Shape;3374;p24"/>
                  <p:cNvGrpSpPr/>
                  <p:nvPr/>
                </p:nvGrpSpPr>
                <p:grpSpPr>
                  <a:xfrm>
                    <a:off x="4473304" y="3764471"/>
                    <a:ext cx="96972" cy="108992"/>
                    <a:chOff x="4473304" y="3764471"/>
                    <a:chExt cx="96972" cy="108992"/>
                  </a:xfrm>
                </p:grpSpPr>
                <p:sp>
                  <p:nvSpPr>
                    <p:cNvPr id="3375" name="Google Shape;3375;p24"/>
                    <p:cNvSpPr/>
                    <p:nvPr/>
                  </p:nvSpPr>
                  <p:spPr>
                    <a:xfrm>
                      <a:off x="4535934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6" name="Google Shape;3376;p24"/>
                    <p:cNvSpPr/>
                    <p:nvPr/>
                  </p:nvSpPr>
                  <p:spPr>
                    <a:xfrm>
                      <a:off x="4473304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7" name="Google Shape;3377;p24"/>
                  <p:cNvGrpSpPr/>
                  <p:nvPr/>
                </p:nvGrpSpPr>
                <p:grpSpPr>
                  <a:xfrm>
                    <a:off x="5137930" y="3764420"/>
                    <a:ext cx="97071" cy="109017"/>
                    <a:chOff x="5137930" y="3764420"/>
                    <a:chExt cx="97071" cy="109017"/>
                  </a:xfrm>
                </p:grpSpPr>
                <p:sp>
                  <p:nvSpPr>
                    <p:cNvPr id="3378" name="Google Shape;3378;p24"/>
                    <p:cNvSpPr/>
                    <p:nvPr/>
                  </p:nvSpPr>
                  <p:spPr>
                    <a:xfrm>
                      <a:off x="5200666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9" name="Google Shape;3379;p24"/>
                    <p:cNvSpPr/>
                    <p:nvPr/>
                  </p:nvSpPr>
                  <p:spPr>
                    <a:xfrm>
                      <a:off x="5137930" y="3764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33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80" name="Google Shape;3380;p24"/>
                <p:cNvGrpSpPr/>
                <p:nvPr/>
              </p:nvGrpSpPr>
              <p:grpSpPr>
                <a:xfrm>
                  <a:off x="-179964" y="4483688"/>
                  <a:ext cx="5414965" cy="109044"/>
                  <a:chOff x="-179964" y="4483688"/>
                  <a:chExt cx="5414965" cy="109044"/>
                </a:xfrm>
              </p:grpSpPr>
              <p:grpSp>
                <p:nvGrpSpPr>
                  <p:cNvPr id="3381" name="Google Shape;3381;p24"/>
                  <p:cNvGrpSpPr/>
                  <p:nvPr/>
                </p:nvGrpSpPr>
                <p:grpSpPr>
                  <a:xfrm>
                    <a:off x="-179964" y="4483688"/>
                    <a:ext cx="97073" cy="109017"/>
                    <a:chOff x="-179964" y="4483688"/>
                    <a:chExt cx="97073" cy="109017"/>
                  </a:xfrm>
                </p:grpSpPr>
                <p:sp>
                  <p:nvSpPr>
                    <p:cNvPr id="3382" name="Google Shape;3382;p24"/>
                    <p:cNvSpPr/>
                    <p:nvPr/>
                  </p:nvSpPr>
                  <p:spPr>
                    <a:xfrm>
                      <a:off x="-117222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3" name="Google Shape;3383;p24"/>
                    <p:cNvSpPr/>
                    <p:nvPr/>
                  </p:nvSpPr>
                  <p:spPr>
                    <a:xfrm>
                      <a:off x="-179964" y="448368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84" name="Google Shape;3384;p24"/>
                  <p:cNvGrpSpPr/>
                  <p:nvPr/>
                </p:nvGrpSpPr>
                <p:grpSpPr>
                  <a:xfrm>
                    <a:off x="484883" y="4483740"/>
                    <a:ext cx="96972" cy="108992"/>
                    <a:chOff x="484883" y="4483740"/>
                    <a:chExt cx="96972" cy="108992"/>
                  </a:xfrm>
                </p:grpSpPr>
                <p:sp>
                  <p:nvSpPr>
                    <p:cNvPr id="3385" name="Google Shape;3385;p24"/>
                    <p:cNvSpPr/>
                    <p:nvPr/>
                  </p:nvSpPr>
                  <p:spPr>
                    <a:xfrm>
                      <a:off x="547513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6" name="Google Shape;3386;p24"/>
                    <p:cNvSpPr/>
                    <p:nvPr/>
                  </p:nvSpPr>
                  <p:spPr>
                    <a:xfrm>
                      <a:off x="48488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87" name="Google Shape;3387;p24"/>
                  <p:cNvGrpSpPr/>
                  <p:nvPr/>
                </p:nvGrpSpPr>
                <p:grpSpPr>
                  <a:xfrm>
                    <a:off x="1149629" y="4483740"/>
                    <a:ext cx="96972" cy="108992"/>
                    <a:chOff x="1149629" y="4483740"/>
                    <a:chExt cx="96972" cy="108992"/>
                  </a:xfrm>
                </p:grpSpPr>
                <p:sp>
                  <p:nvSpPr>
                    <p:cNvPr id="3388" name="Google Shape;3388;p24"/>
                    <p:cNvSpPr/>
                    <p:nvPr/>
                  </p:nvSpPr>
                  <p:spPr>
                    <a:xfrm>
                      <a:off x="1212251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9" name="Google Shape;3389;p24"/>
                    <p:cNvSpPr/>
                    <p:nvPr/>
                  </p:nvSpPr>
                  <p:spPr>
                    <a:xfrm>
                      <a:off x="1149629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0" name="Google Shape;3390;p24"/>
                  <p:cNvGrpSpPr/>
                  <p:nvPr/>
                </p:nvGrpSpPr>
                <p:grpSpPr>
                  <a:xfrm>
                    <a:off x="1814356" y="4483740"/>
                    <a:ext cx="96972" cy="108992"/>
                    <a:chOff x="1814356" y="4483740"/>
                    <a:chExt cx="96972" cy="108992"/>
                  </a:xfrm>
                </p:grpSpPr>
                <p:sp>
                  <p:nvSpPr>
                    <p:cNvPr id="3391" name="Google Shape;3391;p24"/>
                    <p:cNvSpPr/>
                    <p:nvPr/>
                  </p:nvSpPr>
                  <p:spPr>
                    <a:xfrm>
                      <a:off x="1876986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2" name="Google Shape;3392;p24"/>
                    <p:cNvSpPr/>
                    <p:nvPr/>
                  </p:nvSpPr>
                  <p:spPr>
                    <a:xfrm>
                      <a:off x="181435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3" name="Google Shape;3393;p24"/>
                  <p:cNvGrpSpPr/>
                  <p:nvPr/>
                </p:nvGrpSpPr>
                <p:grpSpPr>
                  <a:xfrm>
                    <a:off x="2479103" y="4483740"/>
                    <a:ext cx="96972" cy="108992"/>
                    <a:chOff x="2479103" y="4483740"/>
                    <a:chExt cx="96972" cy="108992"/>
                  </a:xfrm>
                </p:grpSpPr>
                <p:sp>
                  <p:nvSpPr>
                    <p:cNvPr id="3394" name="Google Shape;3394;p24"/>
                    <p:cNvSpPr/>
                    <p:nvPr/>
                  </p:nvSpPr>
                  <p:spPr>
                    <a:xfrm>
                      <a:off x="2541718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5" name="Google Shape;3395;p24"/>
                    <p:cNvSpPr/>
                    <p:nvPr/>
                  </p:nvSpPr>
                  <p:spPr>
                    <a:xfrm>
                      <a:off x="247910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6" name="Google Shape;3396;p24"/>
                  <p:cNvGrpSpPr/>
                  <p:nvPr/>
                </p:nvGrpSpPr>
                <p:grpSpPr>
                  <a:xfrm>
                    <a:off x="3143830" y="4483740"/>
                    <a:ext cx="96972" cy="108992"/>
                    <a:chOff x="3143830" y="4483740"/>
                    <a:chExt cx="96972" cy="108992"/>
                  </a:xfrm>
                </p:grpSpPr>
                <p:sp>
                  <p:nvSpPr>
                    <p:cNvPr id="3397" name="Google Shape;3397;p24"/>
                    <p:cNvSpPr/>
                    <p:nvPr/>
                  </p:nvSpPr>
                  <p:spPr>
                    <a:xfrm>
                      <a:off x="3206460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8" name="Google Shape;3398;p24"/>
                    <p:cNvSpPr/>
                    <p:nvPr/>
                  </p:nvSpPr>
                  <p:spPr>
                    <a:xfrm>
                      <a:off x="3143830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9" name="Google Shape;3399;p24"/>
                  <p:cNvGrpSpPr/>
                  <p:nvPr/>
                </p:nvGrpSpPr>
                <p:grpSpPr>
                  <a:xfrm>
                    <a:off x="3808576" y="4483740"/>
                    <a:ext cx="96972" cy="108992"/>
                    <a:chOff x="3808576" y="4483740"/>
                    <a:chExt cx="96972" cy="108992"/>
                  </a:xfrm>
                </p:grpSpPr>
                <p:sp>
                  <p:nvSpPr>
                    <p:cNvPr id="3400" name="Google Shape;3400;p24"/>
                    <p:cNvSpPr/>
                    <p:nvPr/>
                  </p:nvSpPr>
                  <p:spPr>
                    <a:xfrm>
                      <a:off x="3871192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1" name="Google Shape;3401;p24"/>
                    <p:cNvSpPr/>
                    <p:nvPr/>
                  </p:nvSpPr>
                  <p:spPr>
                    <a:xfrm>
                      <a:off x="380857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02" name="Google Shape;3402;p24"/>
                  <p:cNvGrpSpPr/>
                  <p:nvPr/>
                </p:nvGrpSpPr>
                <p:grpSpPr>
                  <a:xfrm>
                    <a:off x="4473304" y="4483740"/>
                    <a:ext cx="96972" cy="108992"/>
                    <a:chOff x="4473304" y="4483740"/>
                    <a:chExt cx="96972" cy="108992"/>
                  </a:xfrm>
                </p:grpSpPr>
                <p:sp>
                  <p:nvSpPr>
                    <p:cNvPr id="3403" name="Google Shape;3403;p24"/>
                    <p:cNvSpPr/>
                    <p:nvPr/>
                  </p:nvSpPr>
                  <p:spPr>
                    <a:xfrm>
                      <a:off x="4535934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4" name="Google Shape;3404;p24"/>
                    <p:cNvSpPr/>
                    <p:nvPr/>
                  </p:nvSpPr>
                  <p:spPr>
                    <a:xfrm>
                      <a:off x="4473304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05" name="Google Shape;3405;p24"/>
                  <p:cNvGrpSpPr/>
                  <p:nvPr/>
                </p:nvGrpSpPr>
                <p:grpSpPr>
                  <a:xfrm>
                    <a:off x="5137930" y="4483688"/>
                    <a:ext cx="97071" cy="109017"/>
                    <a:chOff x="5137930" y="4483688"/>
                    <a:chExt cx="97071" cy="109017"/>
                  </a:xfrm>
                </p:grpSpPr>
                <p:sp>
                  <p:nvSpPr>
                    <p:cNvPr id="3406" name="Google Shape;3406;p24"/>
                    <p:cNvSpPr/>
                    <p:nvPr/>
                  </p:nvSpPr>
                  <p:spPr>
                    <a:xfrm>
                      <a:off x="5200666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7" name="Google Shape;3407;p24"/>
                    <p:cNvSpPr/>
                    <p:nvPr/>
                  </p:nvSpPr>
                  <p:spPr>
                    <a:xfrm>
                      <a:off x="5137930" y="44836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08" name="Google Shape;3408;p24"/>
                <p:cNvGrpSpPr/>
                <p:nvPr/>
              </p:nvGrpSpPr>
              <p:grpSpPr>
                <a:xfrm>
                  <a:off x="-179964" y="5202938"/>
                  <a:ext cx="5414965" cy="109044"/>
                  <a:chOff x="-179964" y="5202938"/>
                  <a:chExt cx="5414965" cy="109044"/>
                </a:xfrm>
              </p:grpSpPr>
              <p:grpSp>
                <p:nvGrpSpPr>
                  <p:cNvPr id="3409" name="Google Shape;3409;p24"/>
                  <p:cNvGrpSpPr/>
                  <p:nvPr/>
                </p:nvGrpSpPr>
                <p:grpSpPr>
                  <a:xfrm>
                    <a:off x="-179964" y="5202938"/>
                    <a:ext cx="97073" cy="109017"/>
                    <a:chOff x="-179964" y="5202938"/>
                    <a:chExt cx="97073" cy="109017"/>
                  </a:xfrm>
                </p:grpSpPr>
                <p:sp>
                  <p:nvSpPr>
                    <p:cNvPr id="3410" name="Google Shape;3410;p24"/>
                    <p:cNvSpPr/>
                    <p:nvPr/>
                  </p:nvSpPr>
                  <p:spPr>
                    <a:xfrm>
                      <a:off x="-117222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1" name="Google Shape;3411;p24"/>
                    <p:cNvSpPr/>
                    <p:nvPr/>
                  </p:nvSpPr>
                  <p:spPr>
                    <a:xfrm>
                      <a:off x="-179964" y="520293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2" name="Google Shape;3412;p24"/>
                  <p:cNvGrpSpPr/>
                  <p:nvPr/>
                </p:nvGrpSpPr>
                <p:grpSpPr>
                  <a:xfrm>
                    <a:off x="484883" y="5202990"/>
                    <a:ext cx="96972" cy="108992"/>
                    <a:chOff x="484883" y="5202990"/>
                    <a:chExt cx="96972" cy="108992"/>
                  </a:xfrm>
                </p:grpSpPr>
                <p:sp>
                  <p:nvSpPr>
                    <p:cNvPr id="3413" name="Google Shape;3413;p24"/>
                    <p:cNvSpPr/>
                    <p:nvPr/>
                  </p:nvSpPr>
                  <p:spPr>
                    <a:xfrm>
                      <a:off x="547513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4" name="Google Shape;3414;p24"/>
                    <p:cNvSpPr/>
                    <p:nvPr/>
                  </p:nvSpPr>
                  <p:spPr>
                    <a:xfrm>
                      <a:off x="48488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5" name="Google Shape;3415;p24"/>
                  <p:cNvGrpSpPr/>
                  <p:nvPr/>
                </p:nvGrpSpPr>
                <p:grpSpPr>
                  <a:xfrm>
                    <a:off x="1149629" y="5202990"/>
                    <a:ext cx="96972" cy="108992"/>
                    <a:chOff x="1149629" y="5202990"/>
                    <a:chExt cx="96972" cy="108992"/>
                  </a:xfrm>
                </p:grpSpPr>
                <p:sp>
                  <p:nvSpPr>
                    <p:cNvPr id="3416" name="Google Shape;3416;p24"/>
                    <p:cNvSpPr/>
                    <p:nvPr/>
                  </p:nvSpPr>
                  <p:spPr>
                    <a:xfrm>
                      <a:off x="1212251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7" name="Google Shape;3417;p24"/>
                    <p:cNvSpPr/>
                    <p:nvPr/>
                  </p:nvSpPr>
                  <p:spPr>
                    <a:xfrm>
                      <a:off x="1149629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8" name="Google Shape;3418;p24"/>
                  <p:cNvGrpSpPr/>
                  <p:nvPr/>
                </p:nvGrpSpPr>
                <p:grpSpPr>
                  <a:xfrm>
                    <a:off x="1814356" y="5202990"/>
                    <a:ext cx="96972" cy="108992"/>
                    <a:chOff x="1814356" y="5202990"/>
                    <a:chExt cx="96972" cy="108992"/>
                  </a:xfrm>
                </p:grpSpPr>
                <p:sp>
                  <p:nvSpPr>
                    <p:cNvPr id="3419" name="Google Shape;3419;p24"/>
                    <p:cNvSpPr/>
                    <p:nvPr/>
                  </p:nvSpPr>
                  <p:spPr>
                    <a:xfrm>
                      <a:off x="1876986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0" name="Google Shape;3420;p24"/>
                    <p:cNvSpPr/>
                    <p:nvPr/>
                  </p:nvSpPr>
                  <p:spPr>
                    <a:xfrm>
                      <a:off x="181435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1" name="Google Shape;3421;p24"/>
                  <p:cNvGrpSpPr/>
                  <p:nvPr/>
                </p:nvGrpSpPr>
                <p:grpSpPr>
                  <a:xfrm>
                    <a:off x="2479103" y="5202990"/>
                    <a:ext cx="96972" cy="108992"/>
                    <a:chOff x="2479103" y="5202990"/>
                    <a:chExt cx="96972" cy="108992"/>
                  </a:xfrm>
                </p:grpSpPr>
                <p:sp>
                  <p:nvSpPr>
                    <p:cNvPr id="3422" name="Google Shape;3422;p24"/>
                    <p:cNvSpPr/>
                    <p:nvPr/>
                  </p:nvSpPr>
                  <p:spPr>
                    <a:xfrm>
                      <a:off x="2541718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3" name="Google Shape;3423;p24"/>
                    <p:cNvSpPr/>
                    <p:nvPr/>
                  </p:nvSpPr>
                  <p:spPr>
                    <a:xfrm>
                      <a:off x="247910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4" name="Google Shape;3424;p24"/>
                  <p:cNvGrpSpPr/>
                  <p:nvPr/>
                </p:nvGrpSpPr>
                <p:grpSpPr>
                  <a:xfrm>
                    <a:off x="3143830" y="5202990"/>
                    <a:ext cx="96972" cy="108992"/>
                    <a:chOff x="3143830" y="5202990"/>
                    <a:chExt cx="96972" cy="108992"/>
                  </a:xfrm>
                </p:grpSpPr>
                <p:sp>
                  <p:nvSpPr>
                    <p:cNvPr id="3425" name="Google Shape;3425;p24"/>
                    <p:cNvSpPr/>
                    <p:nvPr/>
                  </p:nvSpPr>
                  <p:spPr>
                    <a:xfrm>
                      <a:off x="3206460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6" name="Google Shape;3426;p24"/>
                    <p:cNvSpPr/>
                    <p:nvPr/>
                  </p:nvSpPr>
                  <p:spPr>
                    <a:xfrm>
                      <a:off x="3143830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7" name="Google Shape;3427;p24"/>
                  <p:cNvGrpSpPr/>
                  <p:nvPr/>
                </p:nvGrpSpPr>
                <p:grpSpPr>
                  <a:xfrm>
                    <a:off x="3808576" y="5202990"/>
                    <a:ext cx="96972" cy="108992"/>
                    <a:chOff x="3808576" y="5202990"/>
                    <a:chExt cx="96972" cy="108992"/>
                  </a:xfrm>
                </p:grpSpPr>
                <p:sp>
                  <p:nvSpPr>
                    <p:cNvPr id="3428" name="Google Shape;3428;p24"/>
                    <p:cNvSpPr/>
                    <p:nvPr/>
                  </p:nvSpPr>
                  <p:spPr>
                    <a:xfrm>
                      <a:off x="3871192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9" name="Google Shape;3429;p24"/>
                    <p:cNvSpPr/>
                    <p:nvPr/>
                  </p:nvSpPr>
                  <p:spPr>
                    <a:xfrm>
                      <a:off x="380857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30" name="Google Shape;3430;p24"/>
                  <p:cNvGrpSpPr/>
                  <p:nvPr/>
                </p:nvGrpSpPr>
                <p:grpSpPr>
                  <a:xfrm>
                    <a:off x="4473304" y="5202990"/>
                    <a:ext cx="96972" cy="108992"/>
                    <a:chOff x="4473304" y="5202990"/>
                    <a:chExt cx="96972" cy="108992"/>
                  </a:xfrm>
                </p:grpSpPr>
                <p:sp>
                  <p:nvSpPr>
                    <p:cNvPr id="3431" name="Google Shape;3431;p24"/>
                    <p:cNvSpPr/>
                    <p:nvPr/>
                  </p:nvSpPr>
                  <p:spPr>
                    <a:xfrm>
                      <a:off x="4535934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2" name="Google Shape;3432;p24"/>
                    <p:cNvSpPr/>
                    <p:nvPr/>
                  </p:nvSpPr>
                  <p:spPr>
                    <a:xfrm>
                      <a:off x="4473304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33" name="Google Shape;3433;p24"/>
                  <p:cNvGrpSpPr/>
                  <p:nvPr/>
                </p:nvGrpSpPr>
                <p:grpSpPr>
                  <a:xfrm>
                    <a:off x="5137930" y="5202938"/>
                    <a:ext cx="97071" cy="109017"/>
                    <a:chOff x="5137930" y="5202938"/>
                    <a:chExt cx="97071" cy="109017"/>
                  </a:xfrm>
                </p:grpSpPr>
                <p:sp>
                  <p:nvSpPr>
                    <p:cNvPr id="3434" name="Google Shape;3434;p24"/>
                    <p:cNvSpPr/>
                    <p:nvPr/>
                  </p:nvSpPr>
                  <p:spPr>
                    <a:xfrm>
                      <a:off x="5200666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5" name="Google Shape;3435;p24"/>
                    <p:cNvSpPr/>
                    <p:nvPr/>
                  </p:nvSpPr>
                  <p:spPr>
                    <a:xfrm>
                      <a:off x="5137930" y="520293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36" name="Google Shape;3436;p24"/>
                <p:cNvGrpSpPr/>
                <p:nvPr/>
              </p:nvGrpSpPr>
              <p:grpSpPr>
                <a:xfrm>
                  <a:off x="484883" y="5922188"/>
                  <a:ext cx="4750118" cy="109043"/>
                  <a:chOff x="484883" y="5922188"/>
                  <a:chExt cx="4750118" cy="109043"/>
                </a:xfrm>
              </p:grpSpPr>
              <p:grpSp>
                <p:nvGrpSpPr>
                  <p:cNvPr id="3437" name="Google Shape;3437;p24"/>
                  <p:cNvGrpSpPr/>
                  <p:nvPr/>
                </p:nvGrpSpPr>
                <p:grpSpPr>
                  <a:xfrm>
                    <a:off x="484883" y="5922239"/>
                    <a:ext cx="96972" cy="108992"/>
                    <a:chOff x="484883" y="5922239"/>
                    <a:chExt cx="96972" cy="108992"/>
                  </a:xfrm>
                </p:grpSpPr>
                <p:sp>
                  <p:nvSpPr>
                    <p:cNvPr id="3438" name="Google Shape;3438;p24"/>
                    <p:cNvSpPr/>
                    <p:nvPr/>
                  </p:nvSpPr>
                  <p:spPr>
                    <a:xfrm>
                      <a:off x="547513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9" name="Google Shape;3439;p24"/>
                    <p:cNvSpPr/>
                    <p:nvPr/>
                  </p:nvSpPr>
                  <p:spPr>
                    <a:xfrm>
                      <a:off x="48488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0" name="Google Shape;3440;p24"/>
                  <p:cNvGrpSpPr/>
                  <p:nvPr/>
                </p:nvGrpSpPr>
                <p:grpSpPr>
                  <a:xfrm>
                    <a:off x="1149629" y="5922239"/>
                    <a:ext cx="96972" cy="108992"/>
                    <a:chOff x="1149629" y="5922239"/>
                    <a:chExt cx="96972" cy="108992"/>
                  </a:xfrm>
                </p:grpSpPr>
                <p:sp>
                  <p:nvSpPr>
                    <p:cNvPr id="3441" name="Google Shape;3441;p24"/>
                    <p:cNvSpPr/>
                    <p:nvPr/>
                  </p:nvSpPr>
                  <p:spPr>
                    <a:xfrm>
                      <a:off x="1212251" y="59248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2" name="Google Shape;3442;p24"/>
                    <p:cNvSpPr/>
                    <p:nvPr/>
                  </p:nvSpPr>
                  <p:spPr>
                    <a:xfrm>
                      <a:off x="1149629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3" name="Google Shape;3443;p24"/>
                  <p:cNvGrpSpPr/>
                  <p:nvPr/>
                </p:nvGrpSpPr>
                <p:grpSpPr>
                  <a:xfrm>
                    <a:off x="1814356" y="5922239"/>
                    <a:ext cx="96972" cy="108992"/>
                    <a:chOff x="1814356" y="5922239"/>
                    <a:chExt cx="96972" cy="108992"/>
                  </a:xfrm>
                </p:grpSpPr>
                <p:sp>
                  <p:nvSpPr>
                    <p:cNvPr id="3444" name="Google Shape;3444;p24"/>
                    <p:cNvSpPr/>
                    <p:nvPr/>
                  </p:nvSpPr>
                  <p:spPr>
                    <a:xfrm>
                      <a:off x="1876986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5" name="Google Shape;3445;p24"/>
                    <p:cNvSpPr/>
                    <p:nvPr/>
                  </p:nvSpPr>
                  <p:spPr>
                    <a:xfrm>
                      <a:off x="181435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6" name="Google Shape;3446;p24"/>
                  <p:cNvGrpSpPr/>
                  <p:nvPr/>
                </p:nvGrpSpPr>
                <p:grpSpPr>
                  <a:xfrm>
                    <a:off x="2479103" y="5922239"/>
                    <a:ext cx="96972" cy="108992"/>
                    <a:chOff x="2479103" y="5922239"/>
                    <a:chExt cx="96972" cy="108992"/>
                  </a:xfrm>
                </p:grpSpPr>
                <p:sp>
                  <p:nvSpPr>
                    <p:cNvPr id="3447" name="Google Shape;3447;p24"/>
                    <p:cNvSpPr/>
                    <p:nvPr/>
                  </p:nvSpPr>
                  <p:spPr>
                    <a:xfrm>
                      <a:off x="2541718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8" name="Google Shape;3448;p24"/>
                    <p:cNvSpPr/>
                    <p:nvPr/>
                  </p:nvSpPr>
                  <p:spPr>
                    <a:xfrm>
                      <a:off x="247910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9" name="Google Shape;3449;p24"/>
                  <p:cNvGrpSpPr/>
                  <p:nvPr/>
                </p:nvGrpSpPr>
                <p:grpSpPr>
                  <a:xfrm>
                    <a:off x="3143830" y="5922239"/>
                    <a:ext cx="96972" cy="108992"/>
                    <a:chOff x="3143830" y="5922239"/>
                    <a:chExt cx="96972" cy="108992"/>
                  </a:xfrm>
                </p:grpSpPr>
                <p:sp>
                  <p:nvSpPr>
                    <p:cNvPr id="3450" name="Google Shape;3450;p24"/>
                    <p:cNvSpPr/>
                    <p:nvPr/>
                  </p:nvSpPr>
                  <p:spPr>
                    <a:xfrm>
                      <a:off x="3206460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1" name="Google Shape;3451;p24"/>
                    <p:cNvSpPr/>
                    <p:nvPr/>
                  </p:nvSpPr>
                  <p:spPr>
                    <a:xfrm>
                      <a:off x="3143830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2" name="Google Shape;3452;p24"/>
                  <p:cNvGrpSpPr/>
                  <p:nvPr/>
                </p:nvGrpSpPr>
                <p:grpSpPr>
                  <a:xfrm>
                    <a:off x="3808576" y="5922239"/>
                    <a:ext cx="96972" cy="108992"/>
                    <a:chOff x="3808576" y="5922239"/>
                    <a:chExt cx="96972" cy="108992"/>
                  </a:xfrm>
                </p:grpSpPr>
                <p:sp>
                  <p:nvSpPr>
                    <p:cNvPr id="3453" name="Google Shape;3453;p24"/>
                    <p:cNvSpPr/>
                    <p:nvPr/>
                  </p:nvSpPr>
                  <p:spPr>
                    <a:xfrm>
                      <a:off x="3871192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4" name="Google Shape;3454;p24"/>
                    <p:cNvSpPr/>
                    <p:nvPr/>
                  </p:nvSpPr>
                  <p:spPr>
                    <a:xfrm>
                      <a:off x="380857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5" name="Google Shape;3455;p24"/>
                  <p:cNvGrpSpPr/>
                  <p:nvPr/>
                </p:nvGrpSpPr>
                <p:grpSpPr>
                  <a:xfrm>
                    <a:off x="4473304" y="5922239"/>
                    <a:ext cx="96972" cy="108992"/>
                    <a:chOff x="4473304" y="5922239"/>
                    <a:chExt cx="96972" cy="108992"/>
                  </a:xfrm>
                </p:grpSpPr>
                <p:sp>
                  <p:nvSpPr>
                    <p:cNvPr id="3456" name="Google Shape;3456;p24"/>
                    <p:cNvSpPr/>
                    <p:nvPr/>
                  </p:nvSpPr>
                  <p:spPr>
                    <a:xfrm>
                      <a:off x="4535934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7" name="Google Shape;3457;p24"/>
                    <p:cNvSpPr/>
                    <p:nvPr/>
                  </p:nvSpPr>
                  <p:spPr>
                    <a:xfrm>
                      <a:off x="4473304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8" name="Google Shape;3458;p24"/>
                  <p:cNvGrpSpPr/>
                  <p:nvPr/>
                </p:nvGrpSpPr>
                <p:grpSpPr>
                  <a:xfrm>
                    <a:off x="5137930" y="5922188"/>
                    <a:ext cx="97071" cy="109017"/>
                    <a:chOff x="5137930" y="5922188"/>
                    <a:chExt cx="97071" cy="109017"/>
                  </a:xfrm>
                </p:grpSpPr>
                <p:sp>
                  <p:nvSpPr>
                    <p:cNvPr id="3459" name="Google Shape;3459;p24"/>
                    <p:cNvSpPr/>
                    <p:nvPr/>
                  </p:nvSpPr>
                  <p:spPr>
                    <a:xfrm>
                      <a:off x="5200666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0" name="Google Shape;3460;p24"/>
                    <p:cNvSpPr/>
                    <p:nvPr/>
                  </p:nvSpPr>
                  <p:spPr>
                    <a:xfrm>
                      <a:off x="5137930" y="59221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1"/>
                            <a:pt x="96355" y="46960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61" name="Google Shape;3461;p24"/>
                <p:cNvGrpSpPr/>
                <p:nvPr/>
              </p:nvGrpSpPr>
              <p:grpSpPr>
                <a:xfrm>
                  <a:off x="1149629" y="6641457"/>
                  <a:ext cx="4085367" cy="109024"/>
                  <a:chOff x="1149629" y="6641457"/>
                  <a:chExt cx="4085367" cy="109024"/>
                </a:xfrm>
              </p:grpSpPr>
              <p:grpSp>
                <p:nvGrpSpPr>
                  <p:cNvPr id="3462" name="Google Shape;3462;p24"/>
                  <p:cNvGrpSpPr/>
                  <p:nvPr/>
                </p:nvGrpSpPr>
                <p:grpSpPr>
                  <a:xfrm>
                    <a:off x="1149629" y="6641489"/>
                    <a:ext cx="96972" cy="108992"/>
                    <a:chOff x="1149629" y="6641489"/>
                    <a:chExt cx="96972" cy="108992"/>
                  </a:xfrm>
                </p:grpSpPr>
                <p:sp>
                  <p:nvSpPr>
                    <p:cNvPr id="3463" name="Google Shape;3463;p24"/>
                    <p:cNvSpPr/>
                    <p:nvPr/>
                  </p:nvSpPr>
                  <p:spPr>
                    <a:xfrm>
                      <a:off x="1212251" y="6644067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4" name="Google Shape;3464;p24"/>
                    <p:cNvSpPr/>
                    <p:nvPr/>
                  </p:nvSpPr>
                  <p:spPr>
                    <a:xfrm>
                      <a:off x="1149629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65" name="Google Shape;3465;p24"/>
                  <p:cNvGrpSpPr/>
                  <p:nvPr/>
                </p:nvGrpSpPr>
                <p:grpSpPr>
                  <a:xfrm>
                    <a:off x="1814356" y="6641489"/>
                    <a:ext cx="96972" cy="108992"/>
                    <a:chOff x="1814356" y="6641489"/>
                    <a:chExt cx="96972" cy="108992"/>
                  </a:xfrm>
                </p:grpSpPr>
                <p:sp>
                  <p:nvSpPr>
                    <p:cNvPr id="3466" name="Google Shape;3466;p24"/>
                    <p:cNvSpPr/>
                    <p:nvPr/>
                  </p:nvSpPr>
                  <p:spPr>
                    <a:xfrm>
                      <a:off x="1876986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7" name="Google Shape;3467;p24"/>
                    <p:cNvSpPr/>
                    <p:nvPr/>
                  </p:nvSpPr>
                  <p:spPr>
                    <a:xfrm>
                      <a:off x="181435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68" name="Google Shape;3468;p24"/>
                  <p:cNvGrpSpPr/>
                  <p:nvPr/>
                </p:nvGrpSpPr>
                <p:grpSpPr>
                  <a:xfrm>
                    <a:off x="2479103" y="6641489"/>
                    <a:ext cx="96972" cy="108992"/>
                    <a:chOff x="2479103" y="6641489"/>
                    <a:chExt cx="96972" cy="108992"/>
                  </a:xfrm>
                </p:grpSpPr>
                <p:sp>
                  <p:nvSpPr>
                    <p:cNvPr id="3469" name="Google Shape;3469;p24"/>
                    <p:cNvSpPr/>
                    <p:nvPr/>
                  </p:nvSpPr>
                  <p:spPr>
                    <a:xfrm>
                      <a:off x="2541718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0" name="Google Shape;3470;p24"/>
                    <p:cNvSpPr/>
                    <p:nvPr/>
                  </p:nvSpPr>
                  <p:spPr>
                    <a:xfrm>
                      <a:off x="2479103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1" name="Google Shape;3471;p24"/>
                  <p:cNvGrpSpPr/>
                  <p:nvPr/>
                </p:nvGrpSpPr>
                <p:grpSpPr>
                  <a:xfrm>
                    <a:off x="3143830" y="6641489"/>
                    <a:ext cx="96972" cy="108992"/>
                    <a:chOff x="3143830" y="6641489"/>
                    <a:chExt cx="96972" cy="108992"/>
                  </a:xfrm>
                </p:grpSpPr>
                <p:sp>
                  <p:nvSpPr>
                    <p:cNvPr id="3472" name="Google Shape;3472;p24"/>
                    <p:cNvSpPr/>
                    <p:nvPr/>
                  </p:nvSpPr>
                  <p:spPr>
                    <a:xfrm>
                      <a:off x="3206460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3" name="Google Shape;3473;p24"/>
                    <p:cNvSpPr/>
                    <p:nvPr/>
                  </p:nvSpPr>
                  <p:spPr>
                    <a:xfrm>
                      <a:off x="3143830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4" name="Google Shape;3474;p24"/>
                  <p:cNvGrpSpPr/>
                  <p:nvPr/>
                </p:nvGrpSpPr>
                <p:grpSpPr>
                  <a:xfrm>
                    <a:off x="3808576" y="6641489"/>
                    <a:ext cx="96972" cy="108992"/>
                    <a:chOff x="3808576" y="6641489"/>
                    <a:chExt cx="96972" cy="108992"/>
                  </a:xfrm>
                </p:grpSpPr>
                <p:sp>
                  <p:nvSpPr>
                    <p:cNvPr id="3475" name="Google Shape;3475;p24"/>
                    <p:cNvSpPr/>
                    <p:nvPr/>
                  </p:nvSpPr>
                  <p:spPr>
                    <a:xfrm>
                      <a:off x="3871192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6" name="Google Shape;3476;p24"/>
                    <p:cNvSpPr/>
                    <p:nvPr/>
                  </p:nvSpPr>
                  <p:spPr>
                    <a:xfrm>
                      <a:off x="380857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7" name="Google Shape;3477;p24"/>
                  <p:cNvGrpSpPr/>
                  <p:nvPr/>
                </p:nvGrpSpPr>
                <p:grpSpPr>
                  <a:xfrm>
                    <a:off x="4473304" y="6641489"/>
                    <a:ext cx="96972" cy="108992"/>
                    <a:chOff x="4473304" y="6641489"/>
                    <a:chExt cx="96972" cy="108992"/>
                  </a:xfrm>
                </p:grpSpPr>
                <p:sp>
                  <p:nvSpPr>
                    <p:cNvPr id="3478" name="Google Shape;3478;p24"/>
                    <p:cNvSpPr/>
                    <p:nvPr/>
                  </p:nvSpPr>
                  <p:spPr>
                    <a:xfrm>
                      <a:off x="4535934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9" name="Google Shape;3479;p24"/>
                    <p:cNvSpPr/>
                    <p:nvPr/>
                  </p:nvSpPr>
                  <p:spPr>
                    <a:xfrm>
                      <a:off x="4473304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80" name="Google Shape;3480;p24"/>
                  <p:cNvGrpSpPr/>
                  <p:nvPr/>
                </p:nvGrpSpPr>
                <p:grpSpPr>
                  <a:xfrm>
                    <a:off x="5137994" y="6641457"/>
                    <a:ext cx="97002" cy="108976"/>
                    <a:chOff x="5137994" y="6641457"/>
                    <a:chExt cx="97002" cy="108976"/>
                  </a:xfrm>
                </p:grpSpPr>
                <p:sp>
                  <p:nvSpPr>
                    <p:cNvPr id="3481" name="Google Shape;3481;p24"/>
                    <p:cNvSpPr/>
                    <p:nvPr/>
                  </p:nvSpPr>
                  <p:spPr>
                    <a:xfrm>
                      <a:off x="5200666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2" name="Google Shape;3482;p24"/>
                    <p:cNvSpPr/>
                    <p:nvPr/>
                  </p:nvSpPr>
                  <p:spPr>
                    <a:xfrm>
                      <a:off x="5137994" y="6641457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60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3483" name="Google Shape;3483;p24"/>
              <p:cNvSpPr/>
              <p:nvPr/>
            </p:nvSpPr>
            <p:spPr>
              <a:xfrm>
                <a:off x="-645247" y="5453486"/>
                <a:ext cx="1742170" cy="2020353"/>
              </a:xfrm>
              <a:custGeom>
                <a:avLst/>
                <a:gdLst/>
                <a:ahLst/>
                <a:cxnLst/>
                <a:rect l="l" t="t" r="r" b="b"/>
                <a:pathLst>
                  <a:path w="1742170" h="2020353" extrusionOk="0">
                    <a:moveTo>
                      <a:pt x="1181900" y="1615209"/>
                    </a:moveTo>
                    <a:cubicBezTo>
                      <a:pt x="1298747" y="1728269"/>
                      <a:pt x="1425931" y="1830244"/>
                      <a:pt x="1562331" y="1918778"/>
                    </a:cubicBezTo>
                    <a:cubicBezTo>
                      <a:pt x="1631975" y="1963995"/>
                      <a:pt x="1698807" y="2003972"/>
                      <a:pt x="1742171" y="2020354"/>
                    </a:cubicBezTo>
                    <a:cubicBezTo>
                      <a:pt x="1597314" y="1864374"/>
                      <a:pt x="1552411" y="1631648"/>
                      <a:pt x="1481950" y="1420220"/>
                    </a:cubicBezTo>
                    <a:cubicBezTo>
                      <a:pt x="1395356" y="1158090"/>
                      <a:pt x="1457247" y="907234"/>
                      <a:pt x="1381997" y="891745"/>
                    </a:cubicBezTo>
                    <a:cubicBezTo>
                      <a:pt x="770628" y="766744"/>
                      <a:pt x="282530" y="530696"/>
                      <a:pt x="0" y="0"/>
                    </a:cubicBezTo>
                    <a:cubicBezTo>
                      <a:pt x="15639" y="63801"/>
                      <a:pt x="39126" y="137510"/>
                      <a:pt x="69910" y="217693"/>
                    </a:cubicBezTo>
                    <a:cubicBezTo>
                      <a:pt x="201199" y="559663"/>
                      <a:pt x="408820" y="867238"/>
                      <a:pt x="672195" y="11220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84" name="Google Shape;3484;p24"/>
          <p:cNvGrpSpPr/>
          <p:nvPr/>
        </p:nvGrpSpPr>
        <p:grpSpPr>
          <a:xfrm rot="5400000">
            <a:off x="1970454" y="-381978"/>
            <a:ext cx="5203083" cy="6995762"/>
            <a:chOff x="108263" y="37851"/>
            <a:chExt cx="7593525" cy="10211301"/>
          </a:xfrm>
        </p:grpSpPr>
        <p:sp>
          <p:nvSpPr>
            <p:cNvPr id="3485" name="Google Shape;3485;p24"/>
            <p:cNvSpPr/>
            <p:nvPr/>
          </p:nvSpPr>
          <p:spPr>
            <a:xfrm>
              <a:off x="116382" y="37851"/>
              <a:ext cx="7585406" cy="10211301"/>
            </a:xfrm>
            <a:custGeom>
              <a:avLst/>
              <a:gdLst/>
              <a:ahLst/>
              <a:cxnLst/>
              <a:rect l="l" t="t" r="r" b="b"/>
              <a:pathLst>
                <a:path w="7585406" h="10211301" extrusionOk="0">
                  <a:moveTo>
                    <a:pt x="7542868" y="9841623"/>
                  </a:moveTo>
                  <a:cubicBezTo>
                    <a:pt x="7528314" y="9594081"/>
                    <a:pt x="7567588" y="9303080"/>
                    <a:pt x="7551401" y="9001541"/>
                  </a:cubicBezTo>
                  <a:cubicBezTo>
                    <a:pt x="7511657" y="8303272"/>
                    <a:pt x="7534336" y="8810548"/>
                    <a:pt x="7534336" y="8122308"/>
                  </a:cubicBezTo>
                  <a:cubicBezTo>
                    <a:pt x="7535867" y="7347026"/>
                    <a:pt x="7431987" y="6856088"/>
                    <a:pt x="7468831" y="5602959"/>
                  </a:cubicBezTo>
                  <a:cubicBezTo>
                    <a:pt x="7482590" y="5309303"/>
                    <a:pt x="7488019" y="5464494"/>
                    <a:pt x="7448297" y="4764204"/>
                  </a:cubicBezTo>
                  <a:cubicBezTo>
                    <a:pt x="7379425" y="3771973"/>
                    <a:pt x="7372750" y="12770"/>
                    <a:pt x="7299060" y="10952"/>
                  </a:cubicBezTo>
                  <a:cubicBezTo>
                    <a:pt x="6675762" y="-6203"/>
                    <a:pt x="5958280" y="24145"/>
                    <a:pt x="5962158" y="24145"/>
                  </a:cubicBezTo>
                  <a:cubicBezTo>
                    <a:pt x="5259046" y="24145"/>
                    <a:pt x="5910494" y="-44903"/>
                    <a:pt x="5053185" y="50531"/>
                  </a:cubicBezTo>
                  <a:cubicBezTo>
                    <a:pt x="4672143" y="92745"/>
                    <a:pt x="3732552" y="40422"/>
                    <a:pt x="3688358" y="37767"/>
                  </a:cubicBezTo>
                  <a:cubicBezTo>
                    <a:pt x="3653085" y="40402"/>
                    <a:pt x="2861179" y="102425"/>
                    <a:pt x="2778998" y="95379"/>
                  </a:cubicBezTo>
                  <a:cubicBezTo>
                    <a:pt x="1968393" y="26269"/>
                    <a:pt x="409933" y="132712"/>
                    <a:pt x="506729" y="125319"/>
                  </a:cubicBezTo>
                  <a:cubicBezTo>
                    <a:pt x="481540" y="125319"/>
                    <a:pt x="69879" y="117395"/>
                    <a:pt x="73758" y="117844"/>
                  </a:cubicBezTo>
                  <a:cubicBezTo>
                    <a:pt x="71145" y="117844"/>
                    <a:pt x="69104" y="1339482"/>
                    <a:pt x="69104" y="2237401"/>
                  </a:cubicBezTo>
                  <a:cubicBezTo>
                    <a:pt x="69022" y="2238912"/>
                    <a:pt x="20910" y="2967242"/>
                    <a:pt x="16766" y="3296066"/>
                  </a:cubicBezTo>
                  <a:cubicBezTo>
                    <a:pt x="16766" y="3337422"/>
                    <a:pt x="67940" y="3822438"/>
                    <a:pt x="61347" y="3886769"/>
                  </a:cubicBezTo>
                  <a:cubicBezTo>
                    <a:pt x="-25039" y="4743598"/>
                    <a:pt x="108520" y="5588705"/>
                    <a:pt x="29177" y="7297216"/>
                  </a:cubicBezTo>
                  <a:cubicBezTo>
                    <a:pt x="-2198" y="7909055"/>
                    <a:pt x="39955" y="7818012"/>
                    <a:pt x="29564" y="8135971"/>
                  </a:cubicBezTo>
                  <a:cubicBezTo>
                    <a:pt x="-22671" y="9579417"/>
                    <a:pt x="6315" y="8831911"/>
                    <a:pt x="25686" y="9763343"/>
                  </a:cubicBezTo>
                  <a:cubicBezTo>
                    <a:pt x="34178" y="10160399"/>
                    <a:pt x="17970" y="10177656"/>
                    <a:pt x="43506" y="10178105"/>
                  </a:cubicBezTo>
                  <a:cubicBezTo>
                    <a:pt x="1679229" y="10203082"/>
                    <a:pt x="3082839" y="10218440"/>
                    <a:pt x="5209362" y="10180740"/>
                  </a:cubicBezTo>
                  <a:cubicBezTo>
                    <a:pt x="6053219" y="10164463"/>
                    <a:pt x="6065241" y="10217684"/>
                    <a:pt x="6155547" y="10210659"/>
                  </a:cubicBezTo>
                  <a:cubicBezTo>
                    <a:pt x="7873123" y="10079566"/>
                    <a:pt x="7582019" y="10423523"/>
                    <a:pt x="7542868" y="9841623"/>
                  </a:cubicBezTo>
                  <a:close/>
                  <a:moveTo>
                    <a:pt x="410994" y="1149674"/>
                  </a:moveTo>
                  <a:cubicBezTo>
                    <a:pt x="339285" y="1120654"/>
                    <a:pt x="301297" y="1023892"/>
                    <a:pt x="332304" y="945142"/>
                  </a:cubicBezTo>
                  <a:cubicBezTo>
                    <a:pt x="384254" y="811864"/>
                    <a:pt x="562946" y="825956"/>
                    <a:pt x="609445" y="954822"/>
                  </a:cubicBezTo>
                  <a:cubicBezTo>
                    <a:pt x="655190" y="1064798"/>
                    <a:pt x="543166" y="1203774"/>
                    <a:pt x="410994" y="1149674"/>
                  </a:cubicBezTo>
                  <a:close/>
                  <a:moveTo>
                    <a:pt x="397420" y="1985366"/>
                  </a:moveTo>
                  <a:cubicBezTo>
                    <a:pt x="340060" y="1954569"/>
                    <a:pt x="310197" y="1878045"/>
                    <a:pt x="326874" y="1808997"/>
                  </a:cubicBezTo>
                  <a:cubicBezTo>
                    <a:pt x="363698" y="1658135"/>
                    <a:pt x="560618" y="1657686"/>
                    <a:pt x="610997" y="1797560"/>
                  </a:cubicBezTo>
                  <a:cubicBezTo>
                    <a:pt x="659844" y="1914540"/>
                    <a:pt x="531163" y="2057498"/>
                    <a:pt x="397420" y="1985366"/>
                  </a:cubicBezTo>
                  <a:close/>
                  <a:moveTo>
                    <a:pt x="414097" y="2835557"/>
                  </a:moveTo>
                  <a:cubicBezTo>
                    <a:pt x="342387" y="2806537"/>
                    <a:pt x="304400" y="2710653"/>
                    <a:pt x="335019" y="2631475"/>
                  </a:cubicBezTo>
                  <a:cubicBezTo>
                    <a:pt x="386581" y="2497319"/>
                    <a:pt x="566436" y="2511839"/>
                    <a:pt x="612548" y="2640706"/>
                  </a:cubicBezTo>
                  <a:cubicBezTo>
                    <a:pt x="658681" y="2751110"/>
                    <a:pt x="545881" y="2889208"/>
                    <a:pt x="414097" y="2835557"/>
                  </a:cubicBezTo>
                  <a:close/>
                  <a:moveTo>
                    <a:pt x="416036" y="3678703"/>
                  </a:moveTo>
                  <a:cubicBezTo>
                    <a:pt x="344327" y="3649683"/>
                    <a:pt x="306339" y="3553799"/>
                    <a:pt x="336958" y="3475070"/>
                  </a:cubicBezTo>
                  <a:cubicBezTo>
                    <a:pt x="388520" y="3340485"/>
                    <a:pt x="568375" y="3355006"/>
                    <a:pt x="614487" y="3483872"/>
                  </a:cubicBezTo>
                  <a:cubicBezTo>
                    <a:pt x="661008" y="3595134"/>
                    <a:pt x="546656" y="3731925"/>
                    <a:pt x="416036" y="3678703"/>
                  </a:cubicBezTo>
                  <a:close/>
                  <a:moveTo>
                    <a:pt x="331916" y="4338455"/>
                  </a:moveTo>
                  <a:cubicBezTo>
                    <a:pt x="368740" y="4187593"/>
                    <a:pt x="565660" y="4186715"/>
                    <a:pt x="616039" y="4327018"/>
                  </a:cubicBezTo>
                  <a:cubicBezTo>
                    <a:pt x="717591" y="4570251"/>
                    <a:pt x="264473" y="4615998"/>
                    <a:pt x="331916" y="4338455"/>
                  </a:cubicBezTo>
                  <a:close/>
                  <a:moveTo>
                    <a:pt x="333855" y="5181172"/>
                  </a:moveTo>
                  <a:cubicBezTo>
                    <a:pt x="370679" y="5030759"/>
                    <a:pt x="567212" y="5028983"/>
                    <a:pt x="617978" y="5169735"/>
                  </a:cubicBezTo>
                  <a:cubicBezTo>
                    <a:pt x="719918" y="5414275"/>
                    <a:pt x="266800" y="5458714"/>
                    <a:pt x="333855" y="5181172"/>
                  </a:cubicBezTo>
                  <a:close/>
                  <a:moveTo>
                    <a:pt x="421078" y="6207733"/>
                  </a:moveTo>
                  <a:cubicBezTo>
                    <a:pt x="349369" y="6178712"/>
                    <a:pt x="311381" y="6082828"/>
                    <a:pt x="342000" y="6004100"/>
                  </a:cubicBezTo>
                  <a:cubicBezTo>
                    <a:pt x="393562" y="5869515"/>
                    <a:pt x="573417" y="5884035"/>
                    <a:pt x="619529" y="6012902"/>
                  </a:cubicBezTo>
                  <a:cubicBezTo>
                    <a:pt x="665662" y="6123735"/>
                    <a:pt x="552086" y="6260954"/>
                    <a:pt x="421078" y="6207733"/>
                  </a:cubicBezTo>
                  <a:close/>
                  <a:moveTo>
                    <a:pt x="336958" y="6867484"/>
                  </a:moveTo>
                  <a:cubicBezTo>
                    <a:pt x="373782" y="6716173"/>
                    <a:pt x="570702" y="6716173"/>
                    <a:pt x="621081" y="6856048"/>
                  </a:cubicBezTo>
                  <a:cubicBezTo>
                    <a:pt x="722633" y="7099280"/>
                    <a:pt x="269515" y="7145027"/>
                    <a:pt x="336958" y="6867484"/>
                  </a:cubicBezTo>
                  <a:close/>
                  <a:moveTo>
                    <a:pt x="409443" y="7886570"/>
                  </a:moveTo>
                  <a:cubicBezTo>
                    <a:pt x="352083" y="7855773"/>
                    <a:pt x="322220" y="7779250"/>
                    <a:pt x="338897" y="7710201"/>
                  </a:cubicBezTo>
                  <a:cubicBezTo>
                    <a:pt x="375721" y="7559339"/>
                    <a:pt x="572642" y="7558890"/>
                    <a:pt x="623020" y="7698764"/>
                  </a:cubicBezTo>
                  <a:cubicBezTo>
                    <a:pt x="671867" y="7815765"/>
                    <a:pt x="543554" y="7958703"/>
                    <a:pt x="409443" y="7886570"/>
                  </a:cubicBezTo>
                  <a:close/>
                  <a:moveTo>
                    <a:pt x="426099" y="8736762"/>
                  </a:moveTo>
                  <a:cubicBezTo>
                    <a:pt x="354390" y="8707741"/>
                    <a:pt x="316402" y="8611858"/>
                    <a:pt x="347021" y="8533128"/>
                  </a:cubicBezTo>
                  <a:cubicBezTo>
                    <a:pt x="398583" y="8398544"/>
                    <a:pt x="578439" y="8413064"/>
                    <a:pt x="624551" y="8541930"/>
                  </a:cubicBezTo>
                  <a:cubicBezTo>
                    <a:pt x="670704" y="8652764"/>
                    <a:pt x="557128" y="8789983"/>
                    <a:pt x="426099" y="8736762"/>
                  </a:cubicBezTo>
                  <a:close/>
                  <a:moveTo>
                    <a:pt x="427651" y="9579928"/>
                  </a:moveTo>
                  <a:cubicBezTo>
                    <a:pt x="276087" y="9518354"/>
                    <a:pt x="326874" y="9252248"/>
                    <a:pt x="508281" y="9283045"/>
                  </a:cubicBezTo>
                  <a:cubicBezTo>
                    <a:pt x="728063" y="9321296"/>
                    <a:pt x="635043" y="9664375"/>
                    <a:pt x="427651" y="95799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6" name="Google Shape;3486;p24"/>
            <p:cNvGrpSpPr/>
            <p:nvPr/>
          </p:nvGrpSpPr>
          <p:grpSpPr>
            <a:xfrm>
              <a:off x="108263" y="570070"/>
              <a:ext cx="7563238" cy="9309402"/>
              <a:chOff x="108263" y="570070"/>
              <a:chExt cx="7563238" cy="9309402"/>
            </a:xfrm>
          </p:grpSpPr>
          <p:sp>
            <p:nvSpPr>
              <p:cNvPr id="3487" name="Google Shape;3487;p24"/>
              <p:cNvSpPr/>
              <p:nvPr/>
            </p:nvSpPr>
            <p:spPr>
              <a:xfrm>
                <a:off x="177081" y="570070"/>
                <a:ext cx="7286420" cy="73826"/>
              </a:xfrm>
              <a:custGeom>
                <a:avLst/>
                <a:gdLst/>
                <a:ahLst/>
                <a:cxnLst/>
                <a:rect l="l" t="t" r="r" b="b"/>
                <a:pathLst>
                  <a:path w="7286420" h="73826" extrusionOk="0">
                    <a:moveTo>
                      <a:pt x="7282921" y="73827"/>
                    </a:moveTo>
                    <a:cubicBezTo>
                      <a:pt x="7280962" y="73847"/>
                      <a:pt x="12915" y="49217"/>
                      <a:pt x="10343" y="49197"/>
                    </a:cubicBezTo>
                    <a:cubicBezTo>
                      <a:pt x="10343" y="-25693"/>
                      <a:pt x="-514117" y="265"/>
                      <a:pt x="5906092" y="27202"/>
                    </a:cubicBezTo>
                    <a:cubicBezTo>
                      <a:pt x="7433975" y="33084"/>
                      <a:pt x="7281125" y="10455"/>
                      <a:pt x="7282921" y="73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24"/>
              <p:cNvSpPr/>
              <p:nvPr/>
            </p:nvSpPr>
            <p:spPr>
              <a:xfrm>
                <a:off x="177562" y="1406374"/>
                <a:ext cx="7307357" cy="77155"/>
              </a:xfrm>
              <a:custGeom>
                <a:avLst/>
                <a:gdLst/>
                <a:ahLst/>
                <a:cxnLst/>
                <a:rect l="l" t="t" r="r" b="b"/>
                <a:pathLst>
                  <a:path w="7307357" h="77155" extrusionOk="0">
                    <a:moveTo>
                      <a:pt x="7303384" y="77155"/>
                    </a:moveTo>
                    <a:cubicBezTo>
                      <a:pt x="7301057" y="77196"/>
                      <a:pt x="9801" y="52546"/>
                      <a:pt x="8311" y="52526"/>
                    </a:cubicBezTo>
                    <a:cubicBezTo>
                      <a:pt x="10046" y="-25917"/>
                      <a:pt x="-486204" y="-1757"/>
                      <a:pt x="5925370" y="30531"/>
                    </a:cubicBezTo>
                    <a:cubicBezTo>
                      <a:pt x="7452396" y="36392"/>
                      <a:pt x="7303384" y="13008"/>
                      <a:pt x="7303384" y="77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24"/>
              <p:cNvSpPr/>
              <p:nvPr/>
            </p:nvSpPr>
            <p:spPr>
              <a:xfrm>
                <a:off x="179669" y="2245761"/>
                <a:ext cx="7355914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7355914" h="61082" extrusionOk="0">
                    <a:moveTo>
                      <a:pt x="976435" y="56305"/>
                    </a:moveTo>
                    <a:cubicBezTo>
                      <a:pt x="-135806" y="56305"/>
                      <a:pt x="5837" y="71030"/>
                      <a:pt x="5837" y="0"/>
                    </a:cubicBezTo>
                    <a:cubicBezTo>
                      <a:pt x="8960861" y="50975"/>
                      <a:pt x="10257265" y="71193"/>
                      <a:pt x="976435" y="563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131254" y="3087967"/>
                <a:ext cx="7385037" cy="74849"/>
              </a:xfrm>
              <a:custGeom>
                <a:avLst/>
                <a:gdLst/>
                <a:ahLst/>
                <a:cxnLst/>
                <a:rect l="l" t="t" r="r" b="b"/>
                <a:pathLst>
                  <a:path w="7385037" h="74849" extrusionOk="0">
                    <a:moveTo>
                      <a:pt x="7381087" y="74849"/>
                    </a:moveTo>
                    <a:cubicBezTo>
                      <a:pt x="7379495" y="74870"/>
                      <a:pt x="9936" y="49791"/>
                      <a:pt x="7712" y="49770"/>
                    </a:cubicBezTo>
                    <a:cubicBezTo>
                      <a:pt x="11325" y="-26304"/>
                      <a:pt x="-490315" y="511"/>
                      <a:pt x="6011606" y="27775"/>
                    </a:cubicBezTo>
                    <a:cubicBezTo>
                      <a:pt x="7529200" y="33636"/>
                      <a:pt x="7381087" y="10988"/>
                      <a:pt x="7381087" y="748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165248" y="3927717"/>
                <a:ext cx="7369971" cy="74303"/>
              </a:xfrm>
              <a:custGeom>
                <a:avLst/>
                <a:gdLst/>
                <a:ahLst/>
                <a:cxnLst/>
                <a:rect l="l" t="t" r="r" b="b"/>
                <a:pathLst>
                  <a:path w="7369971" h="74303" extrusionOk="0">
                    <a:moveTo>
                      <a:pt x="7366464" y="74304"/>
                    </a:moveTo>
                    <a:cubicBezTo>
                      <a:pt x="7364667" y="74324"/>
                      <a:pt x="7643" y="49245"/>
                      <a:pt x="5499" y="49225"/>
                    </a:cubicBezTo>
                    <a:cubicBezTo>
                      <a:pt x="16787" y="-26012"/>
                      <a:pt x="-492854" y="435"/>
                      <a:pt x="5997759" y="27679"/>
                    </a:cubicBezTo>
                    <a:cubicBezTo>
                      <a:pt x="7517333" y="33540"/>
                      <a:pt x="7364626" y="11423"/>
                      <a:pt x="7366464" y="74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138734" y="4766865"/>
                <a:ext cx="7431175" cy="74789"/>
              </a:xfrm>
              <a:custGeom>
                <a:avLst/>
                <a:gdLst/>
                <a:ahLst/>
                <a:cxnLst/>
                <a:rect l="l" t="t" r="r" b="b"/>
                <a:pathLst>
                  <a:path w="7431175" h="74789" extrusionOk="0">
                    <a:moveTo>
                      <a:pt x="7429026" y="74789"/>
                    </a:moveTo>
                    <a:cubicBezTo>
                      <a:pt x="7427536" y="74810"/>
                      <a:pt x="182270" y="50466"/>
                      <a:pt x="9927" y="49281"/>
                    </a:cubicBezTo>
                    <a:cubicBezTo>
                      <a:pt x="8253" y="-26425"/>
                      <a:pt x="-503103" y="696"/>
                      <a:pt x="6044053" y="28164"/>
                    </a:cubicBezTo>
                    <a:cubicBezTo>
                      <a:pt x="7580386" y="34046"/>
                      <a:pt x="7423270" y="11418"/>
                      <a:pt x="7429026" y="74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24"/>
              <p:cNvSpPr/>
              <p:nvPr/>
            </p:nvSpPr>
            <p:spPr>
              <a:xfrm>
                <a:off x="161296" y="5603865"/>
                <a:ext cx="7446545" cy="68087"/>
              </a:xfrm>
              <a:custGeom>
                <a:avLst/>
                <a:gdLst/>
                <a:ahLst/>
                <a:cxnLst/>
                <a:rect l="l" t="t" r="r" b="b"/>
                <a:pathLst>
                  <a:path w="7446545" h="68087" extrusionOk="0">
                    <a:moveTo>
                      <a:pt x="2720509" y="59389"/>
                    </a:moveTo>
                    <a:cubicBezTo>
                      <a:pt x="-248625" y="47973"/>
                      <a:pt x="6615" y="81711"/>
                      <a:pt x="4818" y="0"/>
                    </a:cubicBezTo>
                    <a:cubicBezTo>
                      <a:pt x="7942622" y="22077"/>
                      <a:pt x="10563231" y="92474"/>
                      <a:pt x="2720509" y="593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24"/>
              <p:cNvSpPr/>
              <p:nvPr/>
            </p:nvSpPr>
            <p:spPr>
              <a:xfrm>
                <a:off x="159972" y="6444473"/>
                <a:ext cx="7430339" cy="76447"/>
              </a:xfrm>
              <a:custGeom>
                <a:avLst/>
                <a:gdLst/>
                <a:ahLst/>
                <a:cxnLst/>
                <a:rect l="l" t="t" r="r" b="b"/>
                <a:pathLst>
                  <a:path w="7430339" h="76447" extrusionOk="0">
                    <a:moveTo>
                      <a:pt x="7426405" y="76448"/>
                    </a:moveTo>
                    <a:cubicBezTo>
                      <a:pt x="7424915" y="76468"/>
                      <a:pt x="167912" y="52022"/>
                      <a:pt x="8837" y="50940"/>
                    </a:cubicBezTo>
                    <a:cubicBezTo>
                      <a:pt x="8837" y="-28483"/>
                      <a:pt x="-492783" y="1885"/>
                      <a:pt x="6062742" y="29394"/>
                    </a:cubicBezTo>
                    <a:cubicBezTo>
                      <a:pt x="7573907" y="36705"/>
                      <a:pt x="7426405" y="9911"/>
                      <a:pt x="7426405" y="76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137928" y="7282953"/>
                <a:ext cx="7486178" cy="77599"/>
              </a:xfrm>
              <a:custGeom>
                <a:avLst/>
                <a:gdLst/>
                <a:ahLst/>
                <a:cxnLst/>
                <a:rect l="l" t="t" r="r" b="b"/>
                <a:pathLst>
                  <a:path w="7486178" h="77599" extrusionOk="0">
                    <a:moveTo>
                      <a:pt x="7484498" y="77600"/>
                    </a:moveTo>
                    <a:cubicBezTo>
                      <a:pt x="7483007" y="77620"/>
                      <a:pt x="140047" y="52950"/>
                      <a:pt x="7630" y="52092"/>
                    </a:cubicBezTo>
                    <a:cubicBezTo>
                      <a:pt x="11448" y="-30108"/>
                      <a:pt x="-494601" y="2853"/>
                      <a:pt x="6104933" y="30547"/>
                    </a:cubicBezTo>
                    <a:cubicBezTo>
                      <a:pt x="7634816" y="36428"/>
                      <a:pt x="7477455" y="13739"/>
                      <a:pt x="7484498" y="77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24"/>
              <p:cNvSpPr/>
              <p:nvPr/>
            </p:nvSpPr>
            <p:spPr>
              <a:xfrm>
                <a:off x="139407" y="8121907"/>
                <a:ext cx="7532094" cy="69408"/>
              </a:xfrm>
              <a:custGeom>
                <a:avLst/>
                <a:gdLst/>
                <a:ahLst/>
                <a:cxnLst/>
                <a:rect l="l" t="t" r="r" b="b"/>
                <a:pathLst>
                  <a:path w="7532094" h="69408" extrusionOk="0">
                    <a:moveTo>
                      <a:pt x="2802472" y="59818"/>
                    </a:moveTo>
                    <a:cubicBezTo>
                      <a:pt x="-294567" y="47932"/>
                      <a:pt x="8090" y="84468"/>
                      <a:pt x="8090" y="0"/>
                    </a:cubicBezTo>
                    <a:cubicBezTo>
                      <a:pt x="7897924" y="30409"/>
                      <a:pt x="10756953" y="93392"/>
                      <a:pt x="2802472" y="59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24"/>
              <p:cNvSpPr/>
              <p:nvPr/>
            </p:nvSpPr>
            <p:spPr>
              <a:xfrm>
                <a:off x="108263" y="8963467"/>
                <a:ext cx="7562358" cy="75924"/>
              </a:xfrm>
              <a:custGeom>
                <a:avLst/>
                <a:gdLst/>
                <a:ahLst/>
                <a:cxnLst/>
                <a:rect l="l" t="t" r="r" b="b"/>
                <a:pathLst>
                  <a:path w="7562358" h="75924" extrusionOk="0">
                    <a:moveTo>
                      <a:pt x="7559519" y="75925"/>
                    </a:moveTo>
                    <a:cubicBezTo>
                      <a:pt x="7557968" y="75945"/>
                      <a:pt x="320683" y="52173"/>
                      <a:pt x="9391" y="49538"/>
                    </a:cubicBezTo>
                    <a:cubicBezTo>
                      <a:pt x="9391" y="-27373"/>
                      <a:pt x="-509905" y="1260"/>
                      <a:pt x="6174545" y="29299"/>
                    </a:cubicBezTo>
                    <a:cubicBezTo>
                      <a:pt x="7710430" y="35182"/>
                      <a:pt x="7555906" y="12533"/>
                      <a:pt x="7559519" y="75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24"/>
              <p:cNvSpPr/>
              <p:nvPr/>
            </p:nvSpPr>
            <p:spPr>
              <a:xfrm>
                <a:off x="133568" y="9800994"/>
                <a:ext cx="7528398" cy="78478"/>
              </a:xfrm>
              <a:custGeom>
                <a:avLst/>
                <a:gdLst/>
                <a:ahLst/>
                <a:cxnLst/>
                <a:rect l="l" t="t" r="r" b="b"/>
                <a:pathLst>
                  <a:path w="7528398" h="78478" extrusionOk="0">
                    <a:moveTo>
                      <a:pt x="7525681" y="78479"/>
                    </a:moveTo>
                    <a:cubicBezTo>
                      <a:pt x="7524212" y="78499"/>
                      <a:pt x="207012" y="53298"/>
                      <a:pt x="9663" y="51644"/>
                    </a:cubicBezTo>
                    <a:cubicBezTo>
                      <a:pt x="7826" y="-25472"/>
                      <a:pt x="-503285" y="-2190"/>
                      <a:pt x="6168999" y="31405"/>
                    </a:cubicBezTo>
                    <a:cubicBezTo>
                      <a:pt x="7674183" y="37287"/>
                      <a:pt x="7521823" y="12923"/>
                      <a:pt x="7525681" y="784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99" name="Google Shape;3499;p24"/>
            <p:cNvSpPr/>
            <p:nvPr/>
          </p:nvSpPr>
          <p:spPr>
            <a:xfrm>
              <a:off x="1104536" y="127530"/>
              <a:ext cx="203111" cy="10113055"/>
            </a:xfrm>
            <a:custGeom>
              <a:avLst/>
              <a:gdLst/>
              <a:ahLst/>
              <a:cxnLst/>
              <a:rect l="l" t="t" r="r" b="b"/>
              <a:pathLst>
                <a:path w="203111" h="10113055" extrusionOk="0">
                  <a:moveTo>
                    <a:pt x="203111" y="10113056"/>
                  </a:moveTo>
                  <a:cubicBezTo>
                    <a:pt x="91005" y="10113056"/>
                    <a:pt x="-85503" y="4271077"/>
                    <a:pt x="47669" y="2"/>
                  </a:cubicBezTo>
                  <a:cubicBezTo>
                    <a:pt x="161163" y="-3449"/>
                    <a:pt x="-112264" y="3940456"/>
                    <a:pt x="203111" y="10113056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0" name="Google Shape;3500;p24"/>
          <p:cNvGrpSpPr/>
          <p:nvPr/>
        </p:nvGrpSpPr>
        <p:grpSpPr>
          <a:xfrm>
            <a:off x="1657652" y="2436318"/>
            <a:ext cx="5828738" cy="1491139"/>
            <a:chOff x="0" y="9525"/>
            <a:chExt cx="15543300" cy="3976370"/>
          </a:xfrm>
        </p:grpSpPr>
        <p:sp>
          <p:nvSpPr>
            <p:cNvPr id="3501" name="Google Shape;3501;p24"/>
            <p:cNvSpPr txBox="1"/>
            <p:nvPr/>
          </p:nvSpPr>
          <p:spPr>
            <a:xfrm>
              <a:off x="0" y="9525"/>
              <a:ext cx="155433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Write Your Big Topic</a:t>
              </a:r>
              <a:endPara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or Idea on Social Media</a:t>
              </a:r>
              <a:endPara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502" name="Google Shape;3502;p24"/>
            <p:cNvSpPr txBox="1"/>
            <p:nvPr/>
          </p:nvSpPr>
          <p:spPr>
            <a:xfrm>
              <a:off x="0" y="3370295"/>
              <a:ext cx="1554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 you want to discuss. 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03" name="Google Shape;3503;p24"/>
          <p:cNvGrpSpPr/>
          <p:nvPr/>
        </p:nvGrpSpPr>
        <p:grpSpPr>
          <a:xfrm rot="-1445639">
            <a:off x="6629311" y="4383410"/>
            <a:ext cx="3110561" cy="1092925"/>
            <a:chOff x="13258169" y="8765547"/>
            <a:chExt cx="6221647" cy="2185856"/>
          </a:xfrm>
        </p:grpSpPr>
        <p:sp>
          <p:nvSpPr>
            <p:cNvPr id="3504" name="Google Shape;3504;p2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6" name="Google Shape;3506;p24"/>
          <p:cNvGrpSpPr/>
          <p:nvPr/>
        </p:nvGrpSpPr>
        <p:grpSpPr>
          <a:xfrm>
            <a:off x="514349" y="514350"/>
            <a:ext cx="1596657" cy="1467837"/>
            <a:chOff x="1028698" y="1028700"/>
            <a:chExt cx="3193313" cy="2935674"/>
          </a:xfrm>
        </p:grpSpPr>
        <p:sp>
          <p:nvSpPr>
            <p:cNvPr id="3507" name="Google Shape;3507;p24"/>
            <p:cNvSpPr/>
            <p:nvPr/>
          </p:nvSpPr>
          <p:spPr>
            <a:xfrm>
              <a:off x="2373453" y="2218460"/>
              <a:ext cx="968258" cy="1745914"/>
            </a:xfrm>
            <a:custGeom>
              <a:avLst/>
              <a:gdLst/>
              <a:ahLst/>
              <a:cxnLst/>
              <a:rect l="l" t="t" r="r" b="b"/>
              <a:pathLst>
                <a:path w="968258" h="1745914" extrusionOk="0">
                  <a:moveTo>
                    <a:pt x="966221" y="1709487"/>
                  </a:moveTo>
                  <a:cubicBezTo>
                    <a:pt x="993227" y="1891264"/>
                    <a:pt x="751448" y="1369671"/>
                    <a:pt x="256341" y="658082"/>
                  </a:cubicBezTo>
                  <a:cubicBezTo>
                    <a:pt x="4954" y="297041"/>
                    <a:pt x="-23565" y="303288"/>
                    <a:pt x="13007" y="277143"/>
                  </a:cubicBezTo>
                  <a:cubicBezTo>
                    <a:pt x="191724" y="148860"/>
                    <a:pt x="386460" y="64935"/>
                    <a:pt x="595790" y="972"/>
                  </a:cubicBezTo>
                  <a:cubicBezTo>
                    <a:pt x="608424" y="-2950"/>
                    <a:pt x="623200" y="5429"/>
                    <a:pt x="626403" y="18258"/>
                  </a:cubicBezTo>
                  <a:cubicBezTo>
                    <a:pt x="632867" y="45471"/>
                    <a:pt x="799975" y="538635"/>
                    <a:pt x="966221" y="17094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24"/>
            <p:cNvSpPr/>
            <p:nvPr/>
          </p:nvSpPr>
          <p:spPr>
            <a:xfrm>
              <a:off x="2373459" y="2217841"/>
              <a:ext cx="666635" cy="658700"/>
            </a:xfrm>
            <a:custGeom>
              <a:avLst/>
              <a:gdLst/>
              <a:ahLst/>
              <a:cxnLst/>
              <a:rect l="l" t="t" r="r" b="b"/>
              <a:pathLst>
                <a:path w="666635" h="658700" extrusionOk="0">
                  <a:moveTo>
                    <a:pt x="666636" y="158028"/>
                  </a:moveTo>
                  <a:cubicBezTo>
                    <a:pt x="641085" y="192169"/>
                    <a:pt x="522122" y="402546"/>
                    <a:pt x="256341" y="658701"/>
                  </a:cubicBezTo>
                  <a:cubicBezTo>
                    <a:pt x="4954" y="297660"/>
                    <a:pt x="-23565" y="303907"/>
                    <a:pt x="13007" y="277762"/>
                  </a:cubicBezTo>
                  <a:cubicBezTo>
                    <a:pt x="191724" y="149479"/>
                    <a:pt x="386460" y="65554"/>
                    <a:pt x="595790" y="1591"/>
                  </a:cubicBezTo>
                  <a:cubicBezTo>
                    <a:pt x="623253" y="-6928"/>
                    <a:pt x="628902" y="15101"/>
                    <a:pt x="666636" y="158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24"/>
            <p:cNvSpPr/>
            <p:nvPr/>
          </p:nvSpPr>
          <p:spPr>
            <a:xfrm>
              <a:off x="1028698" y="1028700"/>
              <a:ext cx="3193313" cy="1821296"/>
            </a:xfrm>
            <a:custGeom>
              <a:avLst/>
              <a:gdLst/>
              <a:ahLst/>
              <a:cxnLst/>
              <a:rect l="l" t="t" r="r" b="b"/>
              <a:pathLst>
                <a:path w="3193313" h="1821296" extrusionOk="0">
                  <a:moveTo>
                    <a:pt x="3193303" y="433927"/>
                  </a:moveTo>
                  <a:cubicBezTo>
                    <a:pt x="3190769" y="569584"/>
                    <a:pt x="2691960" y="1051722"/>
                    <a:pt x="2049934" y="1381451"/>
                  </a:cubicBezTo>
                  <a:cubicBezTo>
                    <a:pt x="1437835" y="1695779"/>
                    <a:pt x="341691" y="1956625"/>
                    <a:pt x="34415" y="1744077"/>
                  </a:cubicBezTo>
                  <a:cubicBezTo>
                    <a:pt x="-72364" y="1670215"/>
                    <a:pt x="41906" y="1053606"/>
                    <a:pt x="770187" y="467852"/>
                  </a:cubicBezTo>
                  <a:cubicBezTo>
                    <a:pt x="1882644" y="-426901"/>
                    <a:pt x="3197790" y="193724"/>
                    <a:pt x="3193303" y="433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24"/>
            <p:cNvSpPr/>
            <p:nvPr/>
          </p:nvSpPr>
          <p:spPr>
            <a:xfrm>
              <a:off x="1371773" y="1451991"/>
              <a:ext cx="2542107" cy="1129657"/>
            </a:xfrm>
            <a:custGeom>
              <a:avLst/>
              <a:gdLst/>
              <a:ahLst/>
              <a:cxnLst/>
              <a:rect l="l" t="t" r="r" b="b"/>
              <a:pathLst>
                <a:path w="2542107" h="1129657" extrusionOk="0">
                  <a:moveTo>
                    <a:pt x="2532512" y="778"/>
                  </a:moveTo>
                  <a:cubicBezTo>
                    <a:pt x="2261040" y="76155"/>
                    <a:pt x="1938667" y="728990"/>
                    <a:pt x="24948" y="1101039"/>
                  </a:cubicBezTo>
                  <a:cubicBezTo>
                    <a:pt x="-129655" y="1131089"/>
                    <a:pt x="446816" y="1221079"/>
                    <a:pt x="1406981" y="788760"/>
                  </a:cubicBezTo>
                  <a:cubicBezTo>
                    <a:pt x="2184997" y="438446"/>
                    <a:pt x="2612807" y="-21486"/>
                    <a:pt x="2532512" y="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1" name="Google Shape;3511;p24"/>
          <p:cNvGrpSpPr/>
          <p:nvPr/>
        </p:nvGrpSpPr>
        <p:grpSpPr>
          <a:xfrm>
            <a:off x="7645455" y="1511635"/>
            <a:ext cx="1077292" cy="1421960"/>
            <a:chOff x="15290909" y="3023270"/>
            <a:chExt cx="2154585" cy="2843920"/>
          </a:xfrm>
        </p:grpSpPr>
        <p:sp>
          <p:nvSpPr>
            <p:cNvPr id="3512" name="Google Shape;3512;p24"/>
            <p:cNvSpPr/>
            <p:nvPr/>
          </p:nvSpPr>
          <p:spPr>
            <a:xfrm>
              <a:off x="15293420" y="3023270"/>
              <a:ext cx="2124540" cy="2813290"/>
            </a:xfrm>
            <a:custGeom>
              <a:avLst/>
              <a:gdLst/>
              <a:ahLst/>
              <a:cxnLst/>
              <a:rect l="l" t="t" r="r" b="b"/>
              <a:pathLst>
                <a:path w="2124540" h="2813290" extrusionOk="0">
                  <a:moveTo>
                    <a:pt x="2121204" y="1853129"/>
                  </a:moveTo>
                  <a:cubicBezTo>
                    <a:pt x="2111914" y="1778880"/>
                    <a:pt x="2081886" y="1702942"/>
                    <a:pt x="2016318" y="1661057"/>
                  </a:cubicBezTo>
                  <a:cubicBezTo>
                    <a:pt x="2011158" y="1657752"/>
                    <a:pt x="2008746" y="1657058"/>
                    <a:pt x="2001970" y="1654146"/>
                  </a:cubicBezTo>
                  <a:cubicBezTo>
                    <a:pt x="1999160" y="1652923"/>
                    <a:pt x="1995553" y="1651371"/>
                    <a:pt x="1995490" y="1651336"/>
                  </a:cubicBezTo>
                  <a:cubicBezTo>
                    <a:pt x="1988515" y="1648396"/>
                    <a:pt x="1981535" y="1645518"/>
                    <a:pt x="1974292" y="1643237"/>
                  </a:cubicBezTo>
                  <a:cubicBezTo>
                    <a:pt x="1957925" y="1638112"/>
                    <a:pt x="1941488" y="1634807"/>
                    <a:pt x="1924398" y="1632953"/>
                  </a:cubicBezTo>
                  <a:cubicBezTo>
                    <a:pt x="1893779" y="1629615"/>
                    <a:pt x="1862067" y="1632720"/>
                    <a:pt x="1835681" y="1649448"/>
                  </a:cubicBezTo>
                  <a:cubicBezTo>
                    <a:pt x="1835647" y="1649482"/>
                    <a:pt x="1835613" y="1649516"/>
                    <a:pt x="1835550" y="1649516"/>
                  </a:cubicBezTo>
                  <a:cubicBezTo>
                    <a:pt x="1842394" y="1543962"/>
                    <a:pt x="1815217" y="1433845"/>
                    <a:pt x="1721704" y="1372588"/>
                  </a:cubicBezTo>
                  <a:cubicBezTo>
                    <a:pt x="1693264" y="1353943"/>
                    <a:pt x="1657456" y="1342010"/>
                    <a:pt x="1624026" y="1336322"/>
                  </a:cubicBezTo>
                  <a:cubicBezTo>
                    <a:pt x="1605144" y="1333114"/>
                    <a:pt x="1585965" y="1332887"/>
                    <a:pt x="1566856" y="1333279"/>
                  </a:cubicBezTo>
                  <a:cubicBezTo>
                    <a:pt x="1561832" y="1333410"/>
                    <a:pt x="1557036" y="1333677"/>
                    <a:pt x="1552274" y="1334371"/>
                  </a:cubicBezTo>
                  <a:cubicBezTo>
                    <a:pt x="1552536" y="1331328"/>
                    <a:pt x="1552803" y="1328257"/>
                    <a:pt x="1553002" y="1325214"/>
                  </a:cubicBezTo>
                  <a:cubicBezTo>
                    <a:pt x="1559915" y="1225938"/>
                    <a:pt x="1522252" y="1131623"/>
                    <a:pt x="1450466" y="1063062"/>
                  </a:cubicBezTo>
                  <a:cubicBezTo>
                    <a:pt x="1418095" y="1032154"/>
                    <a:pt x="1379801" y="1005968"/>
                    <a:pt x="1338668" y="988182"/>
                  </a:cubicBezTo>
                  <a:cubicBezTo>
                    <a:pt x="1294821" y="969207"/>
                    <a:pt x="1251009" y="963121"/>
                    <a:pt x="1207231" y="975026"/>
                  </a:cubicBezTo>
                  <a:cubicBezTo>
                    <a:pt x="1252005" y="895419"/>
                    <a:pt x="1296744" y="815784"/>
                    <a:pt x="1341547" y="736177"/>
                  </a:cubicBezTo>
                  <a:cubicBezTo>
                    <a:pt x="1381559" y="665136"/>
                    <a:pt x="1424011" y="594721"/>
                    <a:pt x="1457612" y="520307"/>
                  </a:cubicBezTo>
                  <a:cubicBezTo>
                    <a:pt x="1489420" y="449727"/>
                    <a:pt x="1515875" y="376371"/>
                    <a:pt x="1518520" y="298152"/>
                  </a:cubicBezTo>
                  <a:cubicBezTo>
                    <a:pt x="1520705" y="233226"/>
                    <a:pt x="1505725" y="163374"/>
                    <a:pt x="1470009" y="108497"/>
                  </a:cubicBezTo>
                  <a:cubicBezTo>
                    <a:pt x="1428426" y="44669"/>
                    <a:pt x="1363422" y="6981"/>
                    <a:pt x="1287568" y="895"/>
                  </a:cubicBezTo>
                  <a:cubicBezTo>
                    <a:pt x="1121210" y="-12426"/>
                    <a:pt x="1003461" y="125493"/>
                    <a:pt x="910113" y="242554"/>
                  </a:cubicBezTo>
                  <a:cubicBezTo>
                    <a:pt x="857272" y="308805"/>
                    <a:pt x="806154" y="376377"/>
                    <a:pt x="756351" y="444972"/>
                  </a:cubicBezTo>
                  <a:cubicBezTo>
                    <a:pt x="754366" y="440444"/>
                    <a:pt x="752352" y="435911"/>
                    <a:pt x="750235" y="431452"/>
                  </a:cubicBezTo>
                  <a:cubicBezTo>
                    <a:pt x="736644" y="402660"/>
                    <a:pt x="721932" y="374693"/>
                    <a:pt x="705598" y="347318"/>
                  </a:cubicBezTo>
                  <a:cubicBezTo>
                    <a:pt x="673027" y="292772"/>
                    <a:pt x="634045" y="241234"/>
                    <a:pt x="587155" y="198126"/>
                  </a:cubicBezTo>
                  <a:cubicBezTo>
                    <a:pt x="498767" y="116836"/>
                    <a:pt x="373014" y="56903"/>
                    <a:pt x="250571" y="81992"/>
                  </a:cubicBezTo>
                  <a:cubicBezTo>
                    <a:pt x="146442" y="103310"/>
                    <a:pt x="45260" y="188440"/>
                    <a:pt x="28363" y="297003"/>
                  </a:cubicBezTo>
                  <a:cubicBezTo>
                    <a:pt x="7102" y="433369"/>
                    <a:pt x="98397" y="552944"/>
                    <a:pt x="167640" y="661012"/>
                  </a:cubicBezTo>
                  <a:cubicBezTo>
                    <a:pt x="211321" y="729113"/>
                    <a:pt x="255828" y="796616"/>
                    <a:pt x="300568" y="864022"/>
                  </a:cubicBezTo>
                  <a:cubicBezTo>
                    <a:pt x="323546" y="898633"/>
                    <a:pt x="346531" y="933249"/>
                    <a:pt x="369475" y="967893"/>
                  </a:cubicBezTo>
                  <a:cubicBezTo>
                    <a:pt x="375659" y="977181"/>
                    <a:pt x="381877" y="986470"/>
                    <a:pt x="388158" y="995695"/>
                  </a:cubicBezTo>
                  <a:cubicBezTo>
                    <a:pt x="372684" y="1020227"/>
                    <a:pt x="357209" y="1044753"/>
                    <a:pt x="341831" y="1069319"/>
                  </a:cubicBezTo>
                  <a:cubicBezTo>
                    <a:pt x="241508" y="1229254"/>
                    <a:pt x="138904" y="1404530"/>
                    <a:pt x="83582" y="1589959"/>
                  </a:cubicBezTo>
                  <a:cubicBezTo>
                    <a:pt x="77500" y="1603610"/>
                    <a:pt x="71515" y="1617329"/>
                    <a:pt x="65860" y="1631218"/>
                  </a:cubicBezTo>
                  <a:cubicBezTo>
                    <a:pt x="7859" y="1773107"/>
                    <a:pt x="-18658" y="1928515"/>
                    <a:pt x="14475" y="2079919"/>
                  </a:cubicBezTo>
                  <a:cubicBezTo>
                    <a:pt x="71612" y="2341116"/>
                    <a:pt x="296136" y="2524656"/>
                    <a:pt x="526178" y="2635932"/>
                  </a:cubicBezTo>
                  <a:cubicBezTo>
                    <a:pt x="662280" y="2701786"/>
                    <a:pt x="808464" y="2750514"/>
                    <a:pt x="956406" y="2781359"/>
                  </a:cubicBezTo>
                  <a:cubicBezTo>
                    <a:pt x="1120283" y="2815542"/>
                    <a:pt x="1289781" y="2825792"/>
                    <a:pt x="1455012" y="2794680"/>
                  </a:cubicBezTo>
                  <a:cubicBezTo>
                    <a:pt x="1600501" y="2767276"/>
                    <a:pt x="1734789" y="2700296"/>
                    <a:pt x="1839971" y="2595634"/>
                  </a:cubicBezTo>
                  <a:cubicBezTo>
                    <a:pt x="1934940" y="2501120"/>
                    <a:pt x="2004707" y="2383530"/>
                    <a:pt x="2052160" y="2258870"/>
                  </a:cubicBezTo>
                  <a:cubicBezTo>
                    <a:pt x="2075605" y="2197248"/>
                    <a:pt x="2093430" y="2133544"/>
                    <a:pt x="2105957" y="2068817"/>
                  </a:cubicBezTo>
                  <a:cubicBezTo>
                    <a:pt x="2119617" y="1998225"/>
                    <a:pt x="2130199" y="1924966"/>
                    <a:pt x="2121204" y="1853129"/>
                  </a:cubicBezTo>
                  <a:close/>
                  <a:moveTo>
                    <a:pt x="1966089" y="1749724"/>
                  </a:moveTo>
                  <a:cubicBezTo>
                    <a:pt x="1965992" y="1749656"/>
                    <a:pt x="1965855" y="1749559"/>
                    <a:pt x="1965759" y="1749491"/>
                  </a:cubicBezTo>
                  <a:cubicBezTo>
                    <a:pt x="1965525" y="1749360"/>
                    <a:pt x="1965298" y="1749195"/>
                    <a:pt x="1965099" y="1749059"/>
                  </a:cubicBezTo>
                  <a:cubicBezTo>
                    <a:pt x="1964900" y="1748928"/>
                    <a:pt x="1964700" y="1748763"/>
                    <a:pt x="1964501" y="1748627"/>
                  </a:cubicBezTo>
                  <a:cubicBezTo>
                    <a:pt x="1964405" y="1748592"/>
                    <a:pt x="1964336" y="1748530"/>
                    <a:pt x="1964302" y="1748496"/>
                  </a:cubicBezTo>
                  <a:cubicBezTo>
                    <a:pt x="1964268" y="1748462"/>
                    <a:pt x="1964205" y="1748427"/>
                    <a:pt x="1964171" y="1748399"/>
                  </a:cubicBezTo>
                  <a:cubicBezTo>
                    <a:pt x="1964137" y="1748399"/>
                    <a:pt x="1964137" y="1748365"/>
                    <a:pt x="1964103" y="1748331"/>
                  </a:cubicBezTo>
                  <a:cubicBezTo>
                    <a:pt x="1964234" y="1748331"/>
                    <a:pt x="1966151" y="1749554"/>
                    <a:pt x="1967346" y="1750543"/>
                  </a:cubicBezTo>
                  <a:cubicBezTo>
                    <a:pt x="1966851" y="1750253"/>
                    <a:pt x="1966453" y="1749957"/>
                    <a:pt x="1966089" y="1749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16355686" y="3054706"/>
              <a:ext cx="1089808" cy="2096306"/>
            </a:xfrm>
            <a:custGeom>
              <a:avLst/>
              <a:gdLst/>
              <a:ahLst/>
              <a:cxnLst/>
              <a:rect l="l" t="t" r="r" b="b"/>
              <a:pathLst>
                <a:path w="1089808" h="2096306" extrusionOk="0">
                  <a:moveTo>
                    <a:pt x="1059638" y="1733236"/>
                  </a:moveTo>
                  <a:cubicBezTo>
                    <a:pt x="1034464" y="1679031"/>
                    <a:pt x="1000505" y="1634496"/>
                    <a:pt x="947038" y="1605795"/>
                  </a:cubicBezTo>
                  <a:cubicBezTo>
                    <a:pt x="920640" y="1591627"/>
                    <a:pt x="892723" y="1582606"/>
                    <a:pt x="863105" y="1578380"/>
                  </a:cubicBezTo>
                  <a:cubicBezTo>
                    <a:pt x="841651" y="1575320"/>
                    <a:pt x="814070" y="1572152"/>
                    <a:pt x="791649" y="1579250"/>
                  </a:cubicBezTo>
                  <a:cubicBezTo>
                    <a:pt x="790733" y="1547199"/>
                    <a:pt x="786273" y="1515006"/>
                    <a:pt x="775310" y="1485418"/>
                  </a:cubicBezTo>
                  <a:cubicBezTo>
                    <a:pt x="758948" y="1441241"/>
                    <a:pt x="734888" y="1400641"/>
                    <a:pt x="703120" y="1365769"/>
                  </a:cubicBezTo>
                  <a:cubicBezTo>
                    <a:pt x="656633" y="1314732"/>
                    <a:pt x="593808" y="1277915"/>
                    <a:pt x="528689" y="1256022"/>
                  </a:cubicBezTo>
                  <a:cubicBezTo>
                    <a:pt x="523654" y="1254327"/>
                    <a:pt x="518426" y="1252445"/>
                    <a:pt x="513106" y="1250807"/>
                  </a:cubicBezTo>
                  <a:cubicBezTo>
                    <a:pt x="511155" y="1240722"/>
                    <a:pt x="508862" y="1230712"/>
                    <a:pt x="506223" y="1220798"/>
                  </a:cubicBezTo>
                  <a:cubicBezTo>
                    <a:pt x="486202" y="1145622"/>
                    <a:pt x="446014" y="1076361"/>
                    <a:pt x="388798" y="1023277"/>
                  </a:cubicBezTo>
                  <a:cubicBezTo>
                    <a:pt x="349554" y="986863"/>
                    <a:pt x="304211" y="958510"/>
                    <a:pt x="253799" y="940434"/>
                  </a:cubicBezTo>
                  <a:cubicBezTo>
                    <a:pt x="228675" y="931424"/>
                    <a:pt x="202795" y="925179"/>
                    <a:pt x="176363" y="921487"/>
                  </a:cubicBezTo>
                  <a:cubicBezTo>
                    <a:pt x="175709" y="921396"/>
                    <a:pt x="175061" y="921311"/>
                    <a:pt x="174412" y="921226"/>
                  </a:cubicBezTo>
                  <a:cubicBezTo>
                    <a:pt x="174657" y="920748"/>
                    <a:pt x="174907" y="920276"/>
                    <a:pt x="175152" y="919804"/>
                  </a:cubicBezTo>
                  <a:lnTo>
                    <a:pt x="305337" y="669278"/>
                  </a:lnTo>
                  <a:cubicBezTo>
                    <a:pt x="347318" y="588488"/>
                    <a:pt x="392644" y="508534"/>
                    <a:pt x="428281" y="424668"/>
                  </a:cubicBezTo>
                  <a:cubicBezTo>
                    <a:pt x="459691" y="350749"/>
                    <a:pt x="483085" y="269822"/>
                    <a:pt x="473487" y="188777"/>
                  </a:cubicBezTo>
                  <a:cubicBezTo>
                    <a:pt x="468879" y="149883"/>
                    <a:pt x="459093" y="111189"/>
                    <a:pt x="439346" y="77073"/>
                  </a:cubicBezTo>
                  <a:cubicBezTo>
                    <a:pt x="429862" y="60687"/>
                    <a:pt x="418620" y="45580"/>
                    <a:pt x="404915" y="32475"/>
                  </a:cubicBezTo>
                  <a:cubicBezTo>
                    <a:pt x="398356" y="26201"/>
                    <a:pt x="391398" y="20007"/>
                    <a:pt x="383945" y="14792"/>
                  </a:cubicBezTo>
                  <a:cubicBezTo>
                    <a:pt x="374905" y="8467"/>
                    <a:pt x="364317" y="6044"/>
                    <a:pt x="354560" y="959"/>
                  </a:cubicBezTo>
                  <a:cubicBezTo>
                    <a:pt x="346538" y="-3222"/>
                    <a:pt x="337493" y="7221"/>
                    <a:pt x="344570" y="13904"/>
                  </a:cubicBezTo>
                  <a:cubicBezTo>
                    <a:pt x="355135" y="23892"/>
                    <a:pt x="364072" y="39500"/>
                    <a:pt x="372367" y="51819"/>
                  </a:cubicBezTo>
                  <a:cubicBezTo>
                    <a:pt x="381766" y="65777"/>
                    <a:pt x="390192" y="81004"/>
                    <a:pt x="397115" y="96338"/>
                  </a:cubicBezTo>
                  <a:cubicBezTo>
                    <a:pt x="409865" y="124589"/>
                    <a:pt x="418865" y="155565"/>
                    <a:pt x="422227" y="186388"/>
                  </a:cubicBezTo>
                  <a:cubicBezTo>
                    <a:pt x="430562" y="262661"/>
                    <a:pt x="410456" y="337451"/>
                    <a:pt x="380383" y="407069"/>
                  </a:cubicBezTo>
                  <a:cubicBezTo>
                    <a:pt x="346317" y="485948"/>
                    <a:pt x="303670" y="561380"/>
                    <a:pt x="264108" y="637586"/>
                  </a:cubicBezTo>
                  <a:cubicBezTo>
                    <a:pt x="222759" y="717226"/>
                    <a:pt x="181410" y="796867"/>
                    <a:pt x="140061" y="876514"/>
                  </a:cubicBezTo>
                  <a:lnTo>
                    <a:pt x="70476" y="1010547"/>
                  </a:lnTo>
                  <a:lnTo>
                    <a:pt x="34174" y="1080479"/>
                  </a:lnTo>
                  <a:cubicBezTo>
                    <a:pt x="22215" y="1103515"/>
                    <a:pt x="7924" y="1126334"/>
                    <a:pt x="778" y="1151355"/>
                  </a:cubicBezTo>
                  <a:cubicBezTo>
                    <a:pt x="-5150" y="1172110"/>
                    <a:pt x="24269" y="1192177"/>
                    <a:pt x="39169" y="1173697"/>
                  </a:cubicBezTo>
                  <a:cubicBezTo>
                    <a:pt x="54296" y="1154938"/>
                    <a:pt x="64156" y="1133404"/>
                    <a:pt x="75238" y="1112075"/>
                  </a:cubicBezTo>
                  <a:cubicBezTo>
                    <a:pt x="86338" y="1090712"/>
                    <a:pt x="97443" y="1069348"/>
                    <a:pt x="108543" y="1047985"/>
                  </a:cubicBezTo>
                  <a:cubicBezTo>
                    <a:pt x="125172" y="1015985"/>
                    <a:pt x="141802" y="983980"/>
                    <a:pt x="158431" y="951974"/>
                  </a:cubicBezTo>
                  <a:cubicBezTo>
                    <a:pt x="159296" y="952122"/>
                    <a:pt x="160047" y="952253"/>
                    <a:pt x="160616" y="952344"/>
                  </a:cubicBezTo>
                  <a:cubicBezTo>
                    <a:pt x="170760" y="953954"/>
                    <a:pt x="180812" y="956615"/>
                    <a:pt x="190706" y="959351"/>
                  </a:cubicBezTo>
                  <a:cubicBezTo>
                    <a:pt x="213036" y="965528"/>
                    <a:pt x="234860" y="973537"/>
                    <a:pt x="255705" y="983661"/>
                  </a:cubicBezTo>
                  <a:cubicBezTo>
                    <a:pt x="297276" y="1003858"/>
                    <a:pt x="336122" y="1029243"/>
                    <a:pt x="368965" y="1061914"/>
                  </a:cubicBezTo>
                  <a:cubicBezTo>
                    <a:pt x="429993" y="1122626"/>
                    <a:pt x="468992" y="1207938"/>
                    <a:pt x="468327" y="1295439"/>
                  </a:cubicBezTo>
                  <a:cubicBezTo>
                    <a:pt x="467980" y="1341163"/>
                    <a:pt x="453108" y="1381217"/>
                    <a:pt x="440450" y="1424018"/>
                  </a:cubicBezTo>
                  <a:cubicBezTo>
                    <a:pt x="424571" y="1477694"/>
                    <a:pt x="400961" y="1528759"/>
                    <a:pt x="381038" y="1580990"/>
                  </a:cubicBezTo>
                  <a:cubicBezTo>
                    <a:pt x="375144" y="1596450"/>
                    <a:pt x="393178" y="1609879"/>
                    <a:pt x="407094" y="1603964"/>
                  </a:cubicBezTo>
                  <a:cubicBezTo>
                    <a:pt x="415013" y="1600602"/>
                    <a:pt x="420560" y="1593430"/>
                    <a:pt x="425533" y="1586411"/>
                  </a:cubicBezTo>
                  <a:cubicBezTo>
                    <a:pt x="454030" y="1546192"/>
                    <a:pt x="475689" y="1501151"/>
                    <a:pt x="489365" y="1453799"/>
                  </a:cubicBezTo>
                  <a:cubicBezTo>
                    <a:pt x="493245" y="1440365"/>
                    <a:pt x="521066" y="1309619"/>
                    <a:pt x="520633" y="1309448"/>
                  </a:cubicBezTo>
                  <a:cubicBezTo>
                    <a:pt x="539607" y="1316854"/>
                    <a:pt x="561009" y="1324652"/>
                    <a:pt x="579334" y="1334310"/>
                  </a:cubicBezTo>
                  <a:cubicBezTo>
                    <a:pt x="652839" y="1373061"/>
                    <a:pt x="705282" y="1431697"/>
                    <a:pt x="723481" y="1513374"/>
                  </a:cubicBezTo>
                  <a:cubicBezTo>
                    <a:pt x="735252" y="1566191"/>
                    <a:pt x="735332" y="1622785"/>
                    <a:pt x="714600" y="1672655"/>
                  </a:cubicBezTo>
                  <a:cubicBezTo>
                    <a:pt x="697584" y="1713591"/>
                    <a:pt x="680568" y="1754526"/>
                    <a:pt x="663551" y="1795467"/>
                  </a:cubicBezTo>
                  <a:cubicBezTo>
                    <a:pt x="657418" y="1810210"/>
                    <a:pt x="641233" y="1832989"/>
                    <a:pt x="645295" y="1849717"/>
                  </a:cubicBezTo>
                  <a:cubicBezTo>
                    <a:pt x="652048" y="1877525"/>
                    <a:pt x="685170" y="1856838"/>
                    <a:pt x="695377" y="1844155"/>
                  </a:cubicBezTo>
                  <a:cubicBezTo>
                    <a:pt x="713912" y="1821119"/>
                    <a:pt x="722070" y="1791508"/>
                    <a:pt x="733454" y="1764735"/>
                  </a:cubicBezTo>
                  <a:cubicBezTo>
                    <a:pt x="745026" y="1737525"/>
                    <a:pt x="755170" y="1709689"/>
                    <a:pt x="764438" y="1681619"/>
                  </a:cubicBezTo>
                  <a:cubicBezTo>
                    <a:pt x="774769" y="1650319"/>
                    <a:pt x="786426" y="1630145"/>
                    <a:pt x="825619" y="1633660"/>
                  </a:cubicBezTo>
                  <a:cubicBezTo>
                    <a:pt x="855425" y="1636333"/>
                    <a:pt x="892279" y="1650962"/>
                    <a:pt x="918455" y="1665267"/>
                  </a:cubicBezTo>
                  <a:cubicBezTo>
                    <a:pt x="951697" y="1683434"/>
                    <a:pt x="982533" y="1707823"/>
                    <a:pt x="1005540" y="1738094"/>
                  </a:cubicBezTo>
                  <a:cubicBezTo>
                    <a:pt x="1030043" y="1770332"/>
                    <a:pt x="1039026" y="1804346"/>
                    <a:pt x="1044778" y="1844331"/>
                  </a:cubicBezTo>
                  <a:cubicBezTo>
                    <a:pt x="1050473" y="1883912"/>
                    <a:pt x="1050883" y="1924251"/>
                    <a:pt x="1046064" y="1963946"/>
                  </a:cubicBezTo>
                  <a:cubicBezTo>
                    <a:pt x="1043578" y="1984433"/>
                    <a:pt x="1039703" y="2004756"/>
                    <a:pt x="1034435" y="2024720"/>
                  </a:cubicBezTo>
                  <a:cubicBezTo>
                    <a:pt x="1029332" y="2044047"/>
                    <a:pt x="1012003" y="2065917"/>
                    <a:pt x="1016952" y="2086900"/>
                  </a:cubicBezTo>
                  <a:cubicBezTo>
                    <a:pt x="1018045" y="2091524"/>
                    <a:pt x="1021674" y="2095898"/>
                    <a:pt x="1026408" y="2096279"/>
                  </a:cubicBezTo>
                  <a:cubicBezTo>
                    <a:pt x="1031625" y="2096694"/>
                    <a:pt x="1035931" y="2092405"/>
                    <a:pt x="1039072" y="2088225"/>
                  </a:cubicBezTo>
                  <a:cubicBezTo>
                    <a:pt x="1052567" y="2070246"/>
                    <a:pt x="1057078" y="2048143"/>
                    <a:pt x="1063564" y="2027069"/>
                  </a:cubicBezTo>
                  <a:cubicBezTo>
                    <a:pt x="1075892" y="1987044"/>
                    <a:pt x="1083897" y="1945677"/>
                    <a:pt x="1088096" y="1904025"/>
                  </a:cubicBezTo>
                  <a:cubicBezTo>
                    <a:pt x="1094041" y="1845315"/>
                    <a:pt x="1084500" y="1786765"/>
                    <a:pt x="1059638" y="17332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24"/>
            <p:cNvSpPr/>
            <p:nvPr/>
          </p:nvSpPr>
          <p:spPr>
            <a:xfrm>
              <a:off x="15373231" y="3063946"/>
              <a:ext cx="1023549" cy="921716"/>
            </a:xfrm>
            <a:custGeom>
              <a:avLst/>
              <a:gdLst/>
              <a:ahLst/>
              <a:cxnLst/>
              <a:rect l="l" t="t" r="r" b="b"/>
              <a:pathLst>
                <a:path w="1023549" h="921716" extrusionOk="0">
                  <a:moveTo>
                    <a:pt x="1021509" y="11080"/>
                  </a:moveTo>
                  <a:cubicBezTo>
                    <a:pt x="991095" y="58533"/>
                    <a:pt x="959651" y="77434"/>
                    <a:pt x="877801" y="187283"/>
                  </a:cubicBezTo>
                  <a:cubicBezTo>
                    <a:pt x="726252" y="390759"/>
                    <a:pt x="423610" y="895292"/>
                    <a:pt x="388252" y="919363"/>
                  </a:cubicBezTo>
                  <a:cubicBezTo>
                    <a:pt x="376908" y="927064"/>
                    <a:pt x="365239" y="914340"/>
                    <a:pt x="367190" y="903192"/>
                  </a:cubicBezTo>
                  <a:cubicBezTo>
                    <a:pt x="376259" y="850733"/>
                    <a:pt x="419241" y="840137"/>
                    <a:pt x="479620" y="697668"/>
                  </a:cubicBezTo>
                  <a:cubicBezTo>
                    <a:pt x="545905" y="541265"/>
                    <a:pt x="586895" y="292155"/>
                    <a:pt x="477526" y="162166"/>
                  </a:cubicBezTo>
                  <a:cubicBezTo>
                    <a:pt x="403772" y="74499"/>
                    <a:pt x="276909" y="30168"/>
                    <a:pt x="148123" y="76570"/>
                  </a:cubicBezTo>
                  <a:cubicBezTo>
                    <a:pt x="101630" y="93297"/>
                    <a:pt x="60594" y="122755"/>
                    <a:pt x="22272" y="153332"/>
                  </a:cubicBezTo>
                  <a:cubicBezTo>
                    <a:pt x="11263" y="162126"/>
                    <a:pt x="-5770" y="151217"/>
                    <a:pt x="1939" y="137628"/>
                  </a:cubicBezTo>
                  <a:cubicBezTo>
                    <a:pt x="46098" y="59836"/>
                    <a:pt x="170731" y="-3509"/>
                    <a:pt x="309092" y="18486"/>
                  </a:cubicBezTo>
                  <a:cubicBezTo>
                    <a:pt x="497046" y="48517"/>
                    <a:pt x="595554" y="244150"/>
                    <a:pt x="694649" y="380077"/>
                  </a:cubicBezTo>
                  <a:cubicBezTo>
                    <a:pt x="961409" y="-32557"/>
                    <a:pt x="1037587" y="-13941"/>
                    <a:pt x="1021509" y="11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5" name="Google Shape;3515;p24"/>
            <p:cNvSpPr/>
            <p:nvPr/>
          </p:nvSpPr>
          <p:spPr>
            <a:xfrm>
              <a:off x="15290909" y="4288374"/>
              <a:ext cx="1997696" cy="1578816"/>
            </a:xfrm>
            <a:custGeom>
              <a:avLst/>
              <a:gdLst/>
              <a:ahLst/>
              <a:cxnLst/>
              <a:rect l="l" t="t" r="r" b="b"/>
              <a:pathLst>
                <a:path w="1997696" h="1578816" extrusionOk="0">
                  <a:moveTo>
                    <a:pt x="1965403" y="1079896"/>
                  </a:moveTo>
                  <a:cubicBezTo>
                    <a:pt x="1896063" y="1162108"/>
                    <a:pt x="1839711" y="1253636"/>
                    <a:pt x="1757759" y="1324763"/>
                  </a:cubicBezTo>
                  <a:cubicBezTo>
                    <a:pt x="1684550" y="1388301"/>
                    <a:pt x="1602296" y="1437842"/>
                    <a:pt x="1510143" y="1468619"/>
                  </a:cubicBezTo>
                  <a:cubicBezTo>
                    <a:pt x="1312176" y="1534734"/>
                    <a:pt x="1100003" y="1519656"/>
                    <a:pt x="901587" y="1463767"/>
                  </a:cubicBezTo>
                  <a:cubicBezTo>
                    <a:pt x="794556" y="1433616"/>
                    <a:pt x="691224" y="1392340"/>
                    <a:pt x="589951" y="1346712"/>
                  </a:cubicBezTo>
                  <a:cubicBezTo>
                    <a:pt x="543106" y="1325604"/>
                    <a:pt x="496574" y="1303712"/>
                    <a:pt x="451060" y="1279857"/>
                  </a:cubicBezTo>
                  <a:cubicBezTo>
                    <a:pt x="406935" y="1256736"/>
                    <a:pt x="362343" y="1235168"/>
                    <a:pt x="321102" y="1207053"/>
                  </a:cubicBezTo>
                  <a:cubicBezTo>
                    <a:pt x="239593" y="1151477"/>
                    <a:pt x="172620" y="1082899"/>
                    <a:pt x="120752" y="998970"/>
                  </a:cubicBezTo>
                  <a:cubicBezTo>
                    <a:pt x="68445" y="914329"/>
                    <a:pt x="46963" y="814946"/>
                    <a:pt x="41456" y="716427"/>
                  </a:cubicBezTo>
                  <a:cubicBezTo>
                    <a:pt x="29042" y="494403"/>
                    <a:pt x="119369" y="288390"/>
                    <a:pt x="200327" y="87155"/>
                  </a:cubicBezTo>
                  <a:cubicBezTo>
                    <a:pt x="210601" y="61611"/>
                    <a:pt x="217212" y="35003"/>
                    <a:pt x="227527" y="9380"/>
                  </a:cubicBezTo>
                  <a:cubicBezTo>
                    <a:pt x="230712" y="1474"/>
                    <a:pt x="217673" y="-3907"/>
                    <a:pt x="213781" y="3584"/>
                  </a:cubicBezTo>
                  <a:cubicBezTo>
                    <a:pt x="200036" y="30038"/>
                    <a:pt x="183140" y="54342"/>
                    <a:pt x="169759" y="80932"/>
                  </a:cubicBezTo>
                  <a:cubicBezTo>
                    <a:pt x="156810" y="106664"/>
                    <a:pt x="144595" y="132584"/>
                    <a:pt x="133018" y="158964"/>
                  </a:cubicBezTo>
                  <a:cubicBezTo>
                    <a:pt x="109698" y="212111"/>
                    <a:pt x="87379" y="265827"/>
                    <a:pt x="68360" y="320686"/>
                  </a:cubicBezTo>
                  <a:cubicBezTo>
                    <a:pt x="31818" y="426070"/>
                    <a:pt x="5745" y="535663"/>
                    <a:pt x="858" y="647417"/>
                  </a:cubicBezTo>
                  <a:cubicBezTo>
                    <a:pt x="-3767" y="753074"/>
                    <a:pt x="10148" y="854857"/>
                    <a:pt x="46525" y="954212"/>
                  </a:cubicBezTo>
                  <a:cubicBezTo>
                    <a:pt x="64543" y="1003435"/>
                    <a:pt x="86031" y="1049483"/>
                    <a:pt x="117657" y="1091539"/>
                  </a:cubicBezTo>
                  <a:cubicBezTo>
                    <a:pt x="148498" y="1132554"/>
                    <a:pt x="183760" y="1169576"/>
                    <a:pt x="222935" y="1202719"/>
                  </a:cubicBezTo>
                  <a:cubicBezTo>
                    <a:pt x="301816" y="1269454"/>
                    <a:pt x="390590" y="1324438"/>
                    <a:pt x="483147" y="1369850"/>
                  </a:cubicBezTo>
                  <a:cubicBezTo>
                    <a:pt x="587316" y="1420961"/>
                    <a:pt x="694313" y="1467328"/>
                    <a:pt x="804461" y="1504031"/>
                  </a:cubicBezTo>
                  <a:cubicBezTo>
                    <a:pt x="1014318" y="1573946"/>
                    <a:pt x="1240503" y="1605081"/>
                    <a:pt x="1457973" y="1552293"/>
                  </a:cubicBezTo>
                  <a:cubicBezTo>
                    <a:pt x="1557431" y="1528148"/>
                    <a:pt x="1654153" y="1486376"/>
                    <a:pt x="1736515" y="1425181"/>
                  </a:cubicBezTo>
                  <a:cubicBezTo>
                    <a:pt x="1825210" y="1359276"/>
                    <a:pt x="1894675" y="1266360"/>
                    <a:pt x="1954491" y="1174359"/>
                  </a:cubicBezTo>
                  <a:cubicBezTo>
                    <a:pt x="1969482" y="1151307"/>
                    <a:pt x="1982806" y="1127509"/>
                    <a:pt x="1995561" y="1103165"/>
                  </a:cubicBezTo>
                  <a:cubicBezTo>
                    <a:pt x="2005159" y="1084833"/>
                    <a:pt x="1980138" y="1062429"/>
                    <a:pt x="1965403" y="10798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6" name="Google Shape;351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2" name="Google Shape;3152;p24"/>
          <p:cNvGrpSpPr/>
          <p:nvPr/>
        </p:nvGrpSpPr>
        <p:grpSpPr>
          <a:xfrm>
            <a:off x="-591838" y="-1146155"/>
            <a:ext cx="3815534" cy="5099833"/>
            <a:chOff x="-591838" y="-1146155"/>
            <a:chExt cx="3815534" cy="5099833"/>
          </a:xfrm>
        </p:grpSpPr>
        <p:sp>
          <p:nvSpPr>
            <p:cNvPr id="3153" name="Google Shape;3153;p24"/>
            <p:cNvSpPr/>
            <p:nvPr/>
          </p:nvSpPr>
          <p:spPr>
            <a:xfrm rot="-395572">
              <a:off x="-329847" y="-972914"/>
              <a:ext cx="3291551" cy="4753352"/>
            </a:xfrm>
            <a:custGeom>
              <a:avLst/>
              <a:gdLst/>
              <a:ahLst/>
              <a:cxnLst/>
              <a:rect l="l" t="t" r="r" b="b"/>
              <a:pathLst>
                <a:path w="6572431" h="9491293" extrusionOk="0">
                  <a:moveTo>
                    <a:pt x="1929178" y="9447156"/>
                  </a:moveTo>
                  <a:cubicBezTo>
                    <a:pt x="1882165" y="9447156"/>
                    <a:pt x="1837813" y="9441557"/>
                    <a:pt x="1787590" y="9426465"/>
                  </a:cubicBezTo>
                  <a:cubicBezTo>
                    <a:pt x="1700634" y="9398296"/>
                    <a:pt x="1507169" y="9089183"/>
                    <a:pt x="1429373" y="8855754"/>
                  </a:cubicBezTo>
                  <a:cubicBezTo>
                    <a:pt x="1321724" y="8529919"/>
                    <a:pt x="1381335" y="8425552"/>
                    <a:pt x="1316479" y="8412207"/>
                  </a:cubicBezTo>
                  <a:cubicBezTo>
                    <a:pt x="757292" y="8297876"/>
                    <a:pt x="280974" y="7889675"/>
                    <a:pt x="17998" y="7395748"/>
                  </a:cubicBezTo>
                  <a:cubicBezTo>
                    <a:pt x="-6268" y="7395748"/>
                    <a:pt x="1029" y="7284130"/>
                    <a:pt x="1029" y="154806"/>
                  </a:cubicBezTo>
                  <a:cubicBezTo>
                    <a:pt x="349459" y="111184"/>
                    <a:pt x="697263" y="77395"/>
                    <a:pt x="1047650" y="77319"/>
                  </a:cubicBezTo>
                  <a:cubicBezTo>
                    <a:pt x="3667510" y="76712"/>
                    <a:pt x="5004109" y="-34716"/>
                    <a:pt x="6389546" y="11013"/>
                  </a:cubicBezTo>
                  <a:cubicBezTo>
                    <a:pt x="6458582" y="13708"/>
                    <a:pt x="6579552" y="6664823"/>
                    <a:pt x="6572103" y="9440380"/>
                  </a:cubicBezTo>
                  <a:cubicBezTo>
                    <a:pt x="6572103" y="9550839"/>
                    <a:pt x="5469823" y="9447156"/>
                    <a:pt x="1929178" y="9447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4" name="Google Shape;3154;p24"/>
            <p:cNvGrpSpPr/>
            <p:nvPr/>
          </p:nvGrpSpPr>
          <p:grpSpPr>
            <a:xfrm rot="-392710">
              <a:off x="-304457" y="-617347"/>
              <a:ext cx="2940472" cy="4372701"/>
              <a:chOff x="-645247" y="-1270328"/>
              <a:chExt cx="5880248" cy="8744167"/>
            </a:xfrm>
          </p:grpSpPr>
          <p:grpSp>
            <p:nvGrpSpPr>
              <p:cNvPr id="3155" name="Google Shape;3155;p24"/>
              <p:cNvGrpSpPr/>
              <p:nvPr/>
            </p:nvGrpSpPr>
            <p:grpSpPr>
              <a:xfrm>
                <a:off x="-179964" y="-1270328"/>
                <a:ext cx="5414965" cy="8020809"/>
                <a:chOff x="-179964" y="-1270328"/>
                <a:chExt cx="5414965" cy="8020809"/>
              </a:xfrm>
            </p:grpSpPr>
            <p:grpSp>
              <p:nvGrpSpPr>
                <p:cNvPr id="3156" name="Google Shape;3156;p24"/>
                <p:cNvGrpSpPr/>
                <p:nvPr/>
              </p:nvGrpSpPr>
              <p:grpSpPr>
                <a:xfrm>
                  <a:off x="-179900" y="-1270328"/>
                  <a:ext cx="5414896" cy="109024"/>
                  <a:chOff x="-179900" y="-1270328"/>
                  <a:chExt cx="5414896" cy="109024"/>
                </a:xfrm>
              </p:grpSpPr>
              <p:grpSp>
                <p:nvGrpSpPr>
                  <p:cNvPr id="3157" name="Google Shape;3157;p24"/>
                  <p:cNvGrpSpPr/>
                  <p:nvPr/>
                </p:nvGrpSpPr>
                <p:grpSpPr>
                  <a:xfrm>
                    <a:off x="-179900" y="-1270328"/>
                    <a:ext cx="97002" cy="108976"/>
                    <a:chOff x="-179900" y="-1270328"/>
                    <a:chExt cx="97002" cy="108976"/>
                  </a:xfrm>
                </p:grpSpPr>
                <p:sp>
                  <p:nvSpPr>
                    <p:cNvPr id="3158" name="Google Shape;3158;p24"/>
                    <p:cNvSpPr/>
                    <p:nvPr/>
                  </p:nvSpPr>
                  <p:spPr>
                    <a:xfrm>
                      <a:off x="-117222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59" name="Google Shape;3159;p24"/>
                    <p:cNvSpPr/>
                    <p:nvPr/>
                  </p:nvSpPr>
                  <p:spPr>
                    <a:xfrm>
                      <a:off x="-179900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6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1" y="127294"/>
                            <a:pt x="62030" y="105445"/>
                          </a:cubicBezTo>
                          <a:cubicBezTo>
                            <a:pt x="103532" y="86368"/>
                            <a:pt x="96292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0" name="Google Shape;3160;p24"/>
                  <p:cNvGrpSpPr/>
                  <p:nvPr/>
                </p:nvGrpSpPr>
                <p:grpSpPr>
                  <a:xfrm>
                    <a:off x="484883" y="-1270296"/>
                    <a:ext cx="96972" cy="108992"/>
                    <a:chOff x="484883" y="-1270296"/>
                    <a:chExt cx="96972" cy="108992"/>
                  </a:xfrm>
                </p:grpSpPr>
                <p:sp>
                  <p:nvSpPr>
                    <p:cNvPr id="3161" name="Google Shape;3161;p24"/>
                    <p:cNvSpPr/>
                    <p:nvPr/>
                  </p:nvSpPr>
                  <p:spPr>
                    <a:xfrm>
                      <a:off x="547513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2" name="Google Shape;3162;p24"/>
                    <p:cNvSpPr/>
                    <p:nvPr/>
                  </p:nvSpPr>
                  <p:spPr>
                    <a:xfrm>
                      <a:off x="48488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3" name="Google Shape;3163;p24"/>
                  <p:cNvGrpSpPr/>
                  <p:nvPr/>
                </p:nvGrpSpPr>
                <p:grpSpPr>
                  <a:xfrm>
                    <a:off x="1149629" y="-1270296"/>
                    <a:ext cx="96972" cy="108992"/>
                    <a:chOff x="1149629" y="-1270296"/>
                    <a:chExt cx="96972" cy="108992"/>
                  </a:xfrm>
                </p:grpSpPr>
                <p:sp>
                  <p:nvSpPr>
                    <p:cNvPr id="3164" name="Google Shape;3164;p24"/>
                    <p:cNvSpPr/>
                    <p:nvPr/>
                  </p:nvSpPr>
                  <p:spPr>
                    <a:xfrm>
                      <a:off x="1212251" y="-1267732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5" name="Google Shape;3165;p24"/>
                    <p:cNvSpPr/>
                    <p:nvPr/>
                  </p:nvSpPr>
                  <p:spPr>
                    <a:xfrm>
                      <a:off x="1149629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6" name="Google Shape;3166;p24"/>
                  <p:cNvGrpSpPr/>
                  <p:nvPr/>
                </p:nvGrpSpPr>
                <p:grpSpPr>
                  <a:xfrm>
                    <a:off x="1814356" y="-1270296"/>
                    <a:ext cx="96972" cy="108992"/>
                    <a:chOff x="1814356" y="-1270296"/>
                    <a:chExt cx="96972" cy="108992"/>
                  </a:xfrm>
                </p:grpSpPr>
                <p:sp>
                  <p:nvSpPr>
                    <p:cNvPr id="3167" name="Google Shape;3167;p24"/>
                    <p:cNvSpPr/>
                    <p:nvPr/>
                  </p:nvSpPr>
                  <p:spPr>
                    <a:xfrm>
                      <a:off x="1876986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8" name="Google Shape;3168;p24"/>
                    <p:cNvSpPr/>
                    <p:nvPr/>
                  </p:nvSpPr>
                  <p:spPr>
                    <a:xfrm>
                      <a:off x="181435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69" name="Google Shape;3169;p24"/>
                  <p:cNvGrpSpPr/>
                  <p:nvPr/>
                </p:nvGrpSpPr>
                <p:grpSpPr>
                  <a:xfrm>
                    <a:off x="2479103" y="-1270296"/>
                    <a:ext cx="96972" cy="108992"/>
                    <a:chOff x="2479103" y="-1270296"/>
                    <a:chExt cx="96972" cy="108992"/>
                  </a:xfrm>
                </p:grpSpPr>
                <p:sp>
                  <p:nvSpPr>
                    <p:cNvPr id="3170" name="Google Shape;3170;p24"/>
                    <p:cNvSpPr/>
                    <p:nvPr/>
                  </p:nvSpPr>
                  <p:spPr>
                    <a:xfrm>
                      <a:off x="2541718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1" name="Google Shape;3171;p24"/>
                    <p:cNvSpPr/>
                    <p:nvPr/>
                  </p:nvSpPr>
                  <p:spPr>
                    <a:xfrm>
                      <a:off x="2479103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2" name="Google Shape;3172;p24"/>
                  <p:cNvGrpSpPr/>
                  <p:nvPr/>
                </p:nvGrpSpPr>
                <p:grpSpPr>
                  <a:xfrm>
                    <a:off x="3143830" y="-1270296"/>
                    <a:ext cx="96972" cy="108992"/>
                    <a:chOff x="3143830" y="-1270296"/>
                    <a:chExt cx="96972" cy="108992"/>
                  </a:xfrm>
                </p:grpSpPr>
                <p:sp>
                  <p:nvSpPr>
                    <p:cNvPr id="3173" name="Google Shape;3173;p24"/>
                    <p:cNvSpPr/>
                    <p:nvPr/>
                  </p:nvSpPr>
                  <p:spPr>
                    <a:xfrm>
                      <a:off x="3206460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4" name="Google Shape;3174;p24"/>
                    <p:cNvSpPr/>
                    <p:nvPr/>
                  </p:nvSpPr>
                  <p:spPr>
                    <a:xfrm>
                      <a:off x="3143830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5" name="Google Shape;3175;p24"/>
                  <p:cNvGrpSpPr/>
                  <p:nvPr/>
                </p:nvGrpSpPr>
                <p:grpSpPr>
                  <a:xfrm>
                    <a:off x="3808576" y="-1270296"/>
                    <a:ext cx="96972" cy="108992"/>
                    <a:chOff x="3808576" y="-1270296"/>
                    <a:chExt cx="96972" cy="108992"/>
                  </a:xfrm>
                </p:grpSpPr>
                <p:sp>
                  <p:nvSpPr>
                    <p:cNvPr id="3176" name="Google Shape;3176;p24"/>
                    <p:cNvSpPr/>
                    <p:nvPr/>
                  </p:nvSpPr>
                  <p:spPr>
                    <a:xfrm>
                      <a:off x="3871192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7" name="Google Shape;3177;p24"/>
                    <p:cNvSpPr/>
                    <p:nvPr/>
                  </p:nvSpPr>
                  <p:spPr>
                    <a:xfrm>
                      <a:off x="3808576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78" name="Google Shape;3178;p24"/>
                  <p:cNvGrpSpPr/>
                  <p:nvPr/>
                </p:nvGrpSpPr>
                <p:grpSpPr>
                  <a:xfrm>
                    <a:off x="4473304" y="-1270296"/>
                    <a:ext cx="96972" cy="108992"/>
                    <a:chOff x="4473304" y="-1270296"/>
                    <a:chExt cx="96972" cy="108992"/>
                  </a:xfrm>
                </p:grpSpPr>
                <p:sp>
                  <p:nvSpPr>
                    <p:cNvPr id="3179" name="Google Shape;3179;p24"/>
                    <p:cNvSpPr/>
                    <p:nvPr/>
                  </p:nvSpPr>
                  <p:spPr>
                    <a:xfrm>
                      <a:off x="4535934" y="-1267732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0" name="Google Shape;3180;p24"/>
                    <p:cNvSpPr/>
                    <p:nvPr/>
                  </p:nvSpPr>
                  <p:spPr>
                    <a:xfrm>
                      <a:off x="4473304" y="-127029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81" name="Google Shape;3181;p24"/>
                  <p:cNvGrpSpPr/>
                  <p:nvPr/>
                </p:nvGrpSpPr>
                <p:grpSpPr>
                  <a:xfrm>
                    <a:off x="5137994" y="-1270328"/>
                    <a:ext cx="97002" cy="108976"/>
                    <a:chOff x="5137994" y="-1270328"/>
                    <a:chExt cx="97002" cy="108976"/>
                  </a:xfrm>
                </p:grpSpPr>
                <p:sp>
                  <p:nvSpPr>
                    <p:cNvPr id="3182" name="Google Shape;3182;p24"/>
                    <p:cNvSpPr/>
                    <p:nvPr/>
                  </p:nvSpPr>
                  <p:spPr>
                    <a:xfrm>
                      <a:off x="5200666" y="-1267732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3" name="Google Shape;3183;p24"/>
                    <p:cNvSpPr/>
                    <p:nvPr/>
                  </p:nvSpPr>
                  <p:spPr>
                    <a:xfrm>
                      <a:off x="5137994" y="-1270328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41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84" name="Google Shape;3184;p24"/>
                <p:cNvGrpSpPr/>
                <p:nvPr/>
              </p:nvGrpSpPr>
              <p:grpSpPr>
                <a:xfrm>
                  <a:off x="-179964" y="-551097"/>
                  <a:ext cx="5414965" cy="109043"/>
                  <a:chOff x="-179964" y="-551097"/>
                  <a:chExt cx="5414965" cy="109043"/>
                </a:xfrm>
              </p:grpSpPr>
              <p:grpSp>
                <p:nvGrpSpPr>
                  <p:cNvPr id="3185" name="Google Shape;3185;p24"/>
                  <p:cNvGrpSpPr/>
                  <p:nvPr/>
                </p:nvGrpSpPr>
                <p:grpSpPr>
                  <a:xfrm>
                    <a:off x="-179964" y="-551097"/>
                    <a:ext cx="97073" cy="109017"/>
                    <a:chOff x="-179964" y="-551097"/>
                    <a:chExt cx="97073" cy="109017"/>
                  </a:xfrm>
                </p:grpSpPr>
                <p:sp>
                  <p:nvSpPr>
                    <p:cNvPr id="3186" name="Google Shape;3186;p24"/>
                    <p:cNvSpPr/>
                    <p:nvPr/>
                  </p:nvSpPr>
                  <p:spPr>
                    <a:xfrm>
                      <a:off x="-117222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7" name="Google Shape;3187;p24"/>
                    <p:cNvSpPr/>
                    <p:nvPr/>
                  </p:nvSpPr>
                  <p:spPr>
                    <a:xfrm>
                      <a:off x="-179964" y="-551097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88" name="Google Shape;3188;p24"/>
                  <p:cNvGrpSpPr/>
                  <p:nvPr/>
                </p:nvGrpSpPr>
                <p:grpSpPr>
                  <a:xfrm>
                    <a:off x="484883" y="-551046"/>
                    <a:ext cx="96972" cy="108992"/>
                    <a:chOff x="484883" y="-551046"/>
                    <a:chExt cx="96972" cy="108992"/>
                  </a:xfrm>
                </p:grpSpPr>
                <p:sp>
                  <p:nvSpPr>
                    <p:cNvPr id="3189" name="Google Shape;3189;p24"/>
                    <p:cNvSpPr/>
                    <p:nvPr/>
                  </p:nvSpPr>
                  <p:spPr>
                    <a:xfrm>
                      <a:off x="547513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0" name="Google Shape;3190;p24"/>
                    <p:cNvSpPr/>
                    <p:nvPr/>
                  </p:nvSpPr>
                  <p:spPr>
                    <a:xfrm>
                      <a:off x="48488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1" name="Google Shape;3191;p24"/>
                  <p:cNvGrpSpPr/>
                  <p:nvPr/>
                </p:nvGrpSpPr>
                <p:grpSpPr>
                  <a:xfrm>
                    <a:off x="1149629" y="-551046"/>
                    <a:ext cx="96972" cy="108992"/>
                    <a:chOff x="1149629" y="-551046"/>
                    <a:chExt cx="96972" cy="108992"/>
                  </a:xfrm>
                </p:grpSpPr>
                <p:sp>
                  <p:nvSpPr>
                    <p:cNvPr id="3192" name="Google Shape;3192;p24"/>
                    <p:cNvSpPr/>
                    <p:nvPr/>
                  </p:nvSpPr>
                  <p:spPr>
                    <a:xfrm>
                      <a:off x="1212251" y="-548468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3" name="Google Shape;3193;p24"/>
                    <p:cNvSpPr/>
                    <p:nvPr/>
                  </p:nvSpPr>
                  <p:spPr>
                    <a:xfrm>
                      <a:off x="1149629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4" name="Google Shape;3194;p24"/>
                  <p:cNvGrpSpPr/>
                  <p:nvPr/>
                </p:nvGrpSpPr>
                <p:grpSpPr>
                  <a:xfrm>
                    <a:off x="1814356" y="-551046"/>
                    <a:ext cx="96972" cy="108992"/>
                    <a:chOff x="1814356" y="-551046"/>
                    <a:chExt cx="96972" cy="108992"/>
                  </a:xfrm>
                </p:grpSpPr>
                <p:sp>
                  <p:nvSpPr>
                    <p:cNvPr id="3195" name="Google Shape;3195;p24"/>
                    <p:cNvSpPr/>
                    <p:nvPr/>
                  </p:nvSpPr>
                  <p:spPr>
                    <a:xfrm>
                      <a:off x="1876986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6" name="Google Shape;3196;p24"/>
                    <p:cNvSpPr/>
                    <p:nvPr/>
                  </p:nvSpPr>
                  <p:spPr>
                    <a:xfrm>
                      <a:off x="181435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97" name="Google Shape;3197;p24"/>
                  <p:cNvGrpSpPr/>
                  <p:nvPr/>
                </p:nvGrpSpPr>
                <p:grpSpPr>
                  <a:xfrm>
                    <a:off x="2479103" y="-551046"/>
                    <a:ext cx="96972" cy="108992"/>
                    <a:chOff x="2479103" y="-551046"/>
                    <a:chExt cx="96972" cy="108992"/>
                  </a:xfrm>
                </p:grpSpPr>
                <p:sp>
                  <p:nvSpPr>
                    <p:cNvPr id="3198" name="Google Shape;3198;p24"/>
                    <p:cNvSpPr/>
                    <p:nvPr/>
                  </p:nvSpPr>
                  <p:spPr>
                    <a:xfrm>
                      <a:off x="2541718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9" name="Google Shape;3199;p24"/>
                    <p:cNvSpPr/>
                    <p:nvPr/>
                  </p:nvSpPr>
                  <p:spPr>
                    <a:xfrm>
                      <a:off x="2479103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0" name="Google Shape;3200;p24"/>
                  <p:cNvGrpSpPr/>
                  <p:nvPr/>
                </p:nvGrpSpPr>
                <p:grpSpPr>
                  <a:xfrm>
                    <a:off x="3143830" y="-551046"/>
                    <a:ext cx="96972" cy="108992"/>
                    <a:chOff x="3143830" y="-551046"/>
                    <a:chExt cx="96972" cy="108992"/>
                  </a:xfrm>
                </p:grpSpPr>
                <p:sp>
                  <p:nvSpPr>
                    <p:cNvPr id="3201" name="Google Shape;3201;p24"/>
                    <p:cNvSpPr/>
                    <p:nvPr/>
                  </p:nvSpPr>
                  <p:spPr>
                    <a:xfrm>
                      <a:off x="3206460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2" name="Google Shape;3202;p24"/>
                    <p:cNvSpPr/>
                    <p:nvPr/>
                  </p:nvSpPr>
                  <p:spPr>
                    <a:xfrm>
                      <a:off x="3143830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3" name="Google Shape;3203;p24"/>
                  <p:cNvGrpSpPr/>
                  <p:nvPr/>
                </p:nvGrpSpPr>
                <p:grpSpPr>
                  <a:xfrm>
                    <a:off x="3808576" y="-551046"/>
                    <a:ext cx="96972" cy="108992"/>
                    <a:chOff x="3808576" y="-551046"/>
                    <a:chExt cx="96972" cy="108992"/>
                  </a:xfrm>
                </p:grpSpPr>
                <p:sp>
                  <p:nvSpPr>
                    <p:cNvPr id="3204" name="Google Shape;3204;p24"/>
                    <p:cNvSpPr/>
                    <p:nvPr/>
                  </p:nvSpPr>
                  <p:spPr>
                    <a:xfrm>
                      <a:off x="3871192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5" name="Google Shape;3205;p24"/>
                    <p:cNvSpPr/>
                    <p:nvPr/>
                  </p:nvSpPr>
                  <p:spPr>
                    <a:xfrm>
                      <a:off x="3808576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6" name="Google Shape;3206;p24"/>
                  <p:cNvGrpSpPr/>
                  <p:nvPr/>
                </p:nvGrpSpPr>
                <p:grpSpPr>
                  <a:xfrm>
                    <a:off x="4473304" y="-551046"/>
                    <a:ext cx="96972" cy="108992"/>
                    <a:chOff x="4473304" y="-551046"/>
                    <a:chExt cx="96972" cy="108992"/>
                  </a:xfrm>
                </p:grpSpPr>
                <p:sp>
                  <p:nvSpPr>
                    <p:cNvPr id="3207" name="Google Shape;3207;p24"/>
                    <p:cNvSpPr/>
                    <p:nvPr/>
                  </p:nvSpPr>
                  <p:spPr>
                    <a:xfrm>
                      <a:off x="4535934" y="-548468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8" name="Google Shape;3208;p24"/>
                    <p:cNvSpPr/>
                    <p:nvPr/>
                  </p:nvSpPr>
                  <p:spPr>
                    <a:xfrm>
                      <a:off x="4473304" y="-551046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09" name="Google Shape;3209;p24"/>
                  <p:cNvGrpSpPr/>
                  <p:nvPr/>
                </p:nvGrpSpPr>
                <p:grpSpPr>
                  <a:xfrm>
                    <a:off x="5137930" y="-551097"/>
                    <a:ext cx="97071" cy="109017"/>
                    <a:chOff x="5137930" y="-551097"/>
                    <a:chExt cx="97071" cy="109017"/>
                  </a:xfrm>
                </p:grpSpPr>
                <p:sp>
                  <p:nvSpPr>
                    <p:cNvPr id="3210" name="Google Shape;3210;p24"/>
                    <p:cNvSpPr/>
                    <p:nvPr/>
                  </p:nvSpPr>
                  <p:spPr>
                    <a:xfrm>
                      <a:off x="5200666" y="-548468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1" name="Google Shape;3211;p24"/>
                    <p:cNvSpPr/>
                    <p:nvPr/>
                  </p:nvSpPr>
                  <p:spPr>
                    <a:xfrm>
                      <a:off x="5137930" y="-551097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12" name="Google Shape;3212;p24"/>
                <p:cNvGrpSpPr/>
                <p:nvPr/>
              </p:nvGrpSpPr>
              <p:grpSpPr>
                <a:xfrm>
                  <a:off x="-179964" y="168152"/>
                  <a:ext cx="5414965" cy="109043"/>
                  <a:chOff x="-179964" y="168152"/>
                  <a:chExt cx="5414965" cy="109043"/>
                </a:xfrm>
              </p:grpSpPr>
              <p:grpSp>
                <p:nvGrpSpPr>
                  <p:cNvPr id="3213" name="Google Shape;3213;p24"/>
                  <p:cNvGrpSpPr/>
                  <p:nvPr/>
                </p:nvGrpSpPr>
                <p:grpSpPr>
                  <a:xfrm>
                    <a:off x="-179964" y="168152"/>
                    <a:ext cx="97073" cy="109017"/>
                    <a:chOff x="-179964" y="168152"/>
                    <a:chExt cx="97073" cy="109017"/>
                  </a:xfrm>
                </p:grpSpPr>
                <p:sp>
                  <p:nvSpPr>
                    <p:cNvPr id="3214" name="Google Shape;3214;p24"/>
                    <p:cNvSpPr/>
                    <p:nvPr/>
                  </p:nvSpPr>
                  <p:spPr>
                    <a:xfrm>
                      <a:off x="-117222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5" name="Google Shape;3215;p24"/>
                    <p:cNvSpPr/>
                    <p:nvPr/>
                  </p:nvSpPr>
                  <p:spPr>
                    <a:xfrm>
                      <a:off x="-179964" y="168152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16" name="Google Shape;3216;p24"/>
                  <p:cNvGrpSpPr/>
                  <p:nvPr/>
                </p:nvGrpSpPr>
                <p:grpSpPr>
                  <a:xfrm>
                    <a:off x="484883" y="168203"/>
                    <a:ext cx="96972" cy="108992"/>
                    <a:chOff x="484883" y="168203"/>
                    <a:chExt cx="96972" cy="108992"/>
                  </a:xfrm>
                </p:grpSpPr>
                <p:sp>
                  <p:nvSpPr>
                    <p:cNvPr id="3217" name="Google Shape;3217;p24"/>
                    <p:cNvSpPr/>
                    <p:nvPr/>
                  </p:nvSpPr>
                  <p:spPr>
                    <a:xfrm>
                      <a:off x="547513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8" name="Google Shape;3218;p24"/>
                    <p:cNvSpPr/>
                    <p:nvPr/>
                  </p:nvSpPr>
                  <p:spPr>
                    <a:xfrm>
                      <a:off x="48488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19" name="Google Shape;3219;p24"/>
                  <p:cNvGrpSpPr/>
                  <p:nvPr/>
                </p:nvGrpSpPr>
                <p:grpSpPr>
                  <a:xfrm>
                    <a:off x="1149629" y="168203"/>
                    <a:ext cx="96972" cy="108992"/>
                    <a:chOff x="1149629" y="168203"/>
                    <a:chExt cx="96972" cy="108992"/>
                  </a:xfrm>
                </p:grpSpPr>
                <p:sp>
                  <p:nvSpPr>
                    <p:cNvPr id="3220" name="Google Shape;3220;p24"/>
                    <p:cNvSpPr/>
                    <p:nvPr/>
                  </p:nvSpPr>
                  <p:spPr>
                    <a:xfrm>
                      <a:off x="1212251" y="170781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1" name="Google Shape;3221;p24"/>
                    <p:cNvSpPr/>
                    <p:nvPr/>
                  </p:nvSpPr>
                  <p:spPr>
                    <a:xfrm>
                      <a:off x="1149629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2" name="Google Shape;3222;p24"/>
                  <p:cNvGrpSpPr/>
                  <p:nvPr/>
                </p:nvGrpSpPr>
                <p:grpSpPr>
                  <a:xfrm>
                    <a:off x="1814356" y="168203"/>
                    <a:ext cx="96972" cy="108992"/>
                    <a:chOff x="1814356" y="168203"/>
                    <a:chExt cx="96972" cy="108992"/>
                  </a:xfrm>
                </p:grpSpPr>
                <p:sp>
                  <p:nvSpPr>
                    <p:cNvPr id="3223" name="Google Shape;3223;p24"/>
                    <p:cNvSpPr/>
                    <p:nvPr/>
                  </p:nvSpPr>
                  <p:spPr>
                    <a:xfrm>
                      <a:off x="1876986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4" name="Google Shape;3224;p24"/>
                    <p:cNvSpPr/>
                    <p:nvPr/>
                  </p:nvSpPr>
                  <p:spPr>
                    <a:xfrm>
                      <a:off x="181435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5" name="Google Shape;3225;p24"/>
                  <p:cNvGrpSpPr/>
                  <p:nvPr/>
                </p:nvGrpSpPr>
                <p:grpSpPr>
                  <a:xfrm>
                    <a:off x="2479103" y="168203"/>
                    <a:ext cx="96972" cy="108992"/>
                    <a:chOff x="2479103" y="168203"/>
                    <a:chExt cx="96972" cy="108992"/>
                  </a:xfrm>
                </p:grpSpPr>
                <p:sp>
                  <p:nvSpPr>
                    <p:cNvPr id="3226" name="Google Shape;3226;p24"/>
                    <p:cNvSpPr/>
                    <p:nvPr/>
                  </p:nvSpPr>
                  <p:spPr>
                    <a:xfrm>
                      <a:off x="2541718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7" name="Google Shape;3227;p24"/>
                    <p:cNvSpPr/>
                    <p:nvPr/>
                  </p:nvSpPr>
                  <p:spPr>
                    <a:xfrm>
                      <a:off x="2479103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28" name="Google Shape;3228;p24"/>
                  <p:cNvGrpSpPr/>
                  <p:nvPr/>
                </p:nvGrpSpPr>
                <p:grpSpPr>
                  <a:xfrm>
                    <a:off x="3143830" y="168203"/>
                    <a:ext cx="96972" cy="108992"/>
                    <a:chOff x="3143830" y="168203"/>
                    <a:chExt cx="96972" cy="108992"/>
                  </a:xfrm>
                </p:grpSpPr>
                <p:sp>
                  <p:nvSpPr>
                    <p:cNvPr id="3229" name="Google Shape;3229;p24"/>
                    <p:cNvSpPr/>
                    <p:nvPr/>
                  </p:nvSpPr>
                  <p:spPr>
                    <a:xfrm>
                      <a:off x="3206460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0" name="Google Shape;3230;p24"/>
                    <p:cNvSpPr/>
                    <p:nvPr/>
                  </p:nvSpPr>
                  <p:spPr>
                    <a:xfrm>
                      <a:off x="3143830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1" name="Google Shape;3231;p24"/>
                  <p:cNvGrpSpPr/>
                  <p:nvPr/>
                </p:nvGrpSpPr>
                <p:grpSpPr>
                  <a:xfrm>
                    <a:off x="3808576" y="168203"/>
                    <a:ext cx="96972" cy="108992"/>
                    <a:chOff x="3808576" y="168203"/>
                    <a:chExt cx="96972" cy="108992"/>
                  </a:xfrm>
                </p:grpSpPr>
                <p:sp>
                  <p:nvSpPr>
                    <p:cNvPr id="3232" name="Google Shape;3232;p24"/>
                    <p:cNvSpPr/>
                    <p:nvPr/>
                  </p:nvSpPr>
                  <p:spPr>
                    <a:xfrm>
                      <a:off x="3871192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3" name="Google Shape;3233;p24"/>
                    <p:cNvSpPr/>
                    <p:nvPr/>
                  </p:nvSpPr>
                  <p:spPr>
                    <a:xfrm>
                      <a:off x="3808576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4" name="Google Shape;3234;p24"/>
                  <p:cNvGrpSpPr/>
                  <p:nvPr/>
                </p:nvGrpSpPr>
                <p:grpSpPr>
                  <a:xfrm>
                    <a:off x="4473304" y="168203"/>
                    <a:ext cx="96972" cy="108992"/>
                    <a:chOff x="4473304" y="168203"/>
                    <a:chExt cx="96972" cy="108992"/>
                  </a:xfrm>
                </p:grpSpPr>
                <p:sp>
                  <p:nvSpPr>
                    <p:cNvPr id="3235" name="Google Shape;3235;p24"/>
                    <p:cNvSpPr/>
                    <p:nvPr/>
                  </p:nvSpPr>
                  <p:spPr>
                    <a:xfrm>
                      <a:off x="4535934" y="170781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6" name="Google Shape;3236;p24"/>
                    <p:cNvSpPr/>
                    <p:nvPr/>
                  </p:nvSpPr>
                  <p:spPr>
                    <a:xfrm>
                      <a:off x="4473304" y="168203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37" name="Google Shape;3237;p24"/>
                  <p:cNvGrpSpPr/>
                  <p:nvPr/>
                </p:nvGrpSpPr>
                <p:grpSpPr>
                  <a:xfrm>
                    <a:off x="5137930" y="168152"/>
                    <a:ext cx="97071" cy="109017"/>
                    <a:chOff x="5137930" y="168152"/>
                    <a:chExt cx="97071" cy="109017"/>
                  </a:xfrm>
                </p:grpSpPr>
                <p:sp>
                  <p:nvSpPr>
                    <p:cNvPr id="3238" name="Google Shape;3238;p24"/>
                    <p:cNvSpPr/>
                    <p:nvPr/>
                  </p:nvSpPr>
                  <p:spPr>
                    <a:xfrm>
                      <a:off x="5200666" y="170781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9" name="Google Shape;3239;p24"/>
                    <p:cNvSpPr/>
                    <p:nvPr/>
                  </p:nvSpPr>
                  <p:spPr>
                    <a:xfrm>
                      <a:off x="5137930" y="168152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40" name="Google Shape;3240;p24"/>
                <p:cNvGrpSpPr/>
                <p:nvPr/>
              </p:nvGrpSpPr>
              <p:grpSpPr>
                <a:xfrm>
                  <a:off x="-179964" y="887420"/>
                  <a:ext cx="5414965" cy="109044"/>
                  <a:chOff x="-179964" y="887420"/>
                  <a:chExt cx="5414965" cy="109044"/>
                </a:xfrm>
              </p:grpSpPr>
              <p:grpSp>
                <p:nvGrpSpPr>
                  <p:cNvPr id="3241" name="Google Shape;3241;p24"/>
                  <p:cNvGrpSpPr/>
                  <p:nvPr/>
                </p:nvGrpSpPr>
                <p:grpSpPr>
                  <a:xfrm>
                    <a:off x="-179964" y="887420"/>
                    <a:ext cx="97073" cy="109017"/>
                    <a:chOff x="-179964" y="887420"/>
                    <a:chExt cx="97073" cy="109017"/>
                  </a:xfrm>
                </p:grpSpPr>
                <p:sp>
                  <p:nvSpPr>
                    <p:cNvPr id="3242" name="Google Shape;3242;p24"/>
                    <p:cNvSpPr/>
                    <p:nvPr/>
                  </p:nvSpPr>
                  <p:spPr>
                    <a:xfrm>
                      <a:off x="-117222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3" name="Google Shape;3243;p24"/>
                    <p:cNvSpPr/>
                    <p:nvPr/>
                  </p:nvSpPr>
                  <p:spPr>
                    <a:xfrm>
                      <a:off x="-179964" y="887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44" name="Google Shape;3244;p24"/>
                  <p:cNvGrpSpPr/>
                  <p:nvPr/>
                </p:nvGrpSpPr>
                <p:grpSpPr>
                  <a:xfrm>
                    <a:off x="484883" y="887472"/>
                    <a:ext cx="96972" cy="108992"/>
                    <a:chOff x="484883" y="887472"/>
                    <a:chExt cx="96972" cy="108992"/>
                  </a:xfrm>
                </p:grpSpPr>
                <p:sp>
                  <p:nvSpPr>
                    <p:cNvPr id="3245" name="Google Shape;3245;p24"/>
                    <p:cNvSpPr/>
                    <p:nvPr/>
                  </p:nvSpPr>
                  <p:spPr>
                    <a:xfrm>
                      <a:off x="547513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6" name="Google Shape;3246;p24"/>
                    <p:cNvSpPr/>
                    <p:nvPr/>
                  </p:nvSpPr>
                  <p:spPr>
                    <a:xfrm>
                      <a:off x="48488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47" name="Google Shape;3247;p24"/>
                  <p:cNvGrpSpPr/>
                  <p:nvPr/>
                </p:nvGrpSpPr>
                <p:grpSpPr>
                  <a:xfrm>
                    <a:off x="1149629" y="887472"/>
                    <a:ext cx="96972" cy="108992"/>
                    <a:chOff x="1149629" y="887472"/>
                    <a:chExt cx="96972" cy="108992"/>
                  </a:xfrm>
                </p:grpSpPr>
                <p:sp>
                  <p:nvSpPr>
                    <p:cNvPr id="3248" name="Google Shape;3248;p24"/>
                    <p:cNvSpPr/>
                    <p:nvPr/>
                  </p:nvSpPr>
                  <p:spPr>
                    <a:xfrm>
                      <a:off x="1212251" y="89003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9" name="Google Shape;3249;p24"/>
                    <p:cNvSpPr/>
                    <p:nvPr/>
                  </p:nvSpPr>
                  <p:spPr>
                    <a:xfrm>
                      <a:off x="1149629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0" name="Google Shape;3250;p24"/>
                  <p:cNvGrpSpPr/>
                  <p:nvPr/>
                </p:nvGrpSpPr>
                <p:grpSpPr>
                  <a:xfrm>
                    <a:off x="1814356" y="887472"/>
                    <a:ext cx="96972" cy="108992"/>
                    <a:chOff x="1814356" y="887472"/>
                    <a:chExt cx="96972" cy="108992"/>
                  </a:xfrm>
                </p:grpSpPr>
                <p:sp>
                  <p:nvSpPr>
                    <p:cNvPr id="3251" name="Google Shape;3251;p24"/>
                    <p:cNvSpPr/>
                    <p:nvPr/>
                  </p:nvSpPr>
                  <p:spPr>
                    <a:xfrm>
                      <a:off x="1876986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2" name="Google Shape;3252;p24"/>
                    <p:cNvSpPr/>
                    <p:nvPr/>
                  </p:nvSpPr>
                  <p:spPr>
                    <a:xfrm>
                      <a:off x="181435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3" name="Google Shape;3253;p24"/>
                  <p:cNvGrpSpPr/>
                  <p:nvPr/>
                </p:nvGrpSpPr>
                <p:grpSpPr>
                  <a:xfrm>
                    <a:off x="2479103" y="887472"/>
                    <a:ext cx="96972" cy="108992"/>
                    <a:chOff x="2479103" y="887472"/>
                    <a:chExt cx="96972" cy="108992"/>
                  </a:xfrm>
                </p:grpSpPr>
                <p:sp>
                  <p:nvSpPr>
                    <p:cNvPr id="3254" name="Google Shape;3254;p24"/>
                    <p:cNvSpPr/>
                    <p:nvPr/>
                  </p:nvSpPr>
                  <p:spPr>
                    <a:xfrm>
                      <a:off x="2541718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5" name="Google Shape;3255;p24"/>
                    <p:cNvSpPr/>
                    <p:nvPr/>
                  </p:nvSpPr>
                  <p:spPr>
                    <a:xfrm>
                      <a:off x="2479103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6" name="Google Shape;3256;p24"/>
                  <p:cNvGrpSpPr/>
                  <p:nvPr/>
                </p:nvGrpSpPr>
                <p:grpSpPr>
                  <a:xfrm>
                    <a:off x="3143830" y="887472"/>
                    <a:ext cx="96972" cy="108992"/>
                    <a:chOff x="3143830" y="887472"/>
                    <a:chExt cx="96972" cy="108992"/>
                  </a:xfrm>
                </p:grpSpPr>
                <p:sp>
                  <p:nvSpPr>
                    <p:cNvPr id="3257" name="Google Shape;3257;p24"/>
                    <p:cNvSpPr/>
                    <p:nvPr/>
                  </p:nvSpPr>
                  <p:spPr>
                    <a:xfrm>
                      <a:off x="3206460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8" name="Google Shape;3258;p24"/>
                    <p:cNvSpPr/>
                    <p:nvPr/>
                  </p:nvSpPr>
                  <p:spPr>
                    <a:xfrm>
                      <a:off x="3143830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59" name="Google Shape;3259;p24"/>
                  <p:cNvGrpSpPr/>
                  <p:nvPr/>
                </p:nvGrpSpPr>
                <p:grpSpPr>
                  <a:xfrm>
                    <a:off x="3808576" y="887472"/>
                    <a:ext cx="96972" cy="108992"/>
                    <a:chOff x="3808576" y="887472"/>
                    <a:chExt cx="96972" cy="108992"/>
                  </a:xfrm>
                </p:grpSpPr>
                <p:sp>
                  <p:nvSpPr>
                    <p:cNvPr id="3260" name="Google Shape;3260;p24"/>
                    <p:cNvSpPr/>
                    <p:nvPr/>
                  </p:nvSpPr>
                  <p:spPr>
                    <a:xfrm>
                      <a:off x="3871192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1" name="Google Shape;3261;p24"/>
                    <p:cNvSpPr/>
                    <p:nvPr/>
                  </p:nvSpPr>
                  <p:spPr>
                    <a:xfrm>
                      <a:off x="3808576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62" name="Google Shape;3262;p24"/>
                  <p:cNvGrpSpPr/>
                  <p:nvPr/>
                </p:nvGrpSpPr>
                <p:grpSpPr>
                  <a:xfrm>
                    <a:off x="4473304" y="887472"/>
                    <a:ext cx="96972" cy="108992"/>
                    <a:chOff x="4473304" y="887472"/>
                    <a:chExt cx="96972" cy="108992"/>
                  </a:xfrm>
                </p:grpSpPr>
                <p:sp>
                  <p:nvSpPr>
                    <p:cNvPr id="3263" name="Google Shape;3263;p24"/>
                    <p:cNvSpPr/>
                    <p:nvPr/>
                  </p:nvSpPr>
                  <p:spPr>
                    <a:xfrm>
                      <a:off x="4535934" y="89003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4" name="Google Shape;3264;p24"/>
                    <p:cNvSpPr/>
                    <p:nvPr/>
                  </p:nvSpPr>
                  <p:spPr>
                    <a:xfrm>
                      <a:off x="4473304" y="88747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65" name="Google Shape;3265;p24"/>
                  <p:cNvGrpSpPr/>
                  <p:nvPr/>
                </p:nvGrpSpPr>
                <p:grpSpPr>
                  <a:xfrm>
                    <a:off x="5137930" y="887420"/>
                    <a:ext cx="97071" cy="109017"/>
                    <a:chOff x="5137930" y="887420"/>
                    <a:chExt cx="97071" cy="109017"/>
                  </a:xfrm>
                </p:grpSpPr>
                <p:sp>
                  <p:nvSpPr>
                    <p:cNvPr id="3266" name="Google Shape;3266;p24"/>
                    <p:cNvSpPr/>
                    <p:nvPr/>
                  </p:nvSpPr>
                  <p:spPr>
                    <a:xfrm>
                      <a:off x="5200666" y="89003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7" name="Google Shape;3267;p24"/>
                    <p:cNvSpPr/>
                    <p:nvPr/>
                  </p:nvSpPr>
                  <p:spPr>
                    <a:xfrm>
                      <a:off x="5137930" y="887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68" name="Google Shape;3268;p24"/>
                <p:cNvGrpSpPr/>
                <p:nvPr/>
              </p:nvGrpSpPr>
              <p:grpSpPr>
                <a:xfrm>
                  <a:off x="-179964" y="1606670"/>
                  <a:ext cx="5414965" cy="109044"/>
                  <a:chOff x="-179964" y="1606670"/>
                  <a:chExt cx="5414965" cy="109044"/>
                </a:xfrm>
              </p:grpSpPr>
              <p:grpSp>
                <p:nvGrpSpPr>
                  <p:cNvPr id="3269" name="Google Shape;3269;p24"/>
                  <p:cNvGrpSpPr/>
                  <p:nvPr/>
                </p:nvGrpSpPr>
                <p:grpSpPr>
                  <a:xfrm>
                    <a:off x="-179964" y="1606670"/>
                    <a:ext cx="97073" cy="109017"/>
                    <a:chOff x="-179964" y="1606670"/>
                    <a:chExt cx="97073" cy="109017"/>
                  </a:xfrm>
                </p:grpSpPr>
                <p:sp>
                  <p:nvSpPr>
                    <p:cNvPr id="3270" name="Google Shape;3270;p24"/>
                    <p:cNvSpPr/>
                    <p:nvPr/>
                  </p:nvSpPr>
                  <p:spPr>
                    <a:xfrm>
                      <a:off x="-117222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1" name="Google Shape;3271;p24"/>
                    <p:cNvSpPr/>
                    <p:nvPr/>
                  </p:nvSpPr>
                  <p:spPr>
                    <a:xfrm>
                      <a:off x="-179964" y="16066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2" name="Google Shape;3272;p24"/>
                  <p:cNvGrpSpPr/>
                  <p:nvPr/>
                </p:nvGrpSpPr>
                <p:grpSpPr>
                  <a:xfrm>
                    <a:off x="484883" y="1606722"/>
                    <a:ext cx="96972" cy="108992"/>
                    <a:chOff x="484883" y="1606722"/>
                    <a:chExt cx="96972" cy="108992"/>
                  </a:xfrm>
                </p:grpSpPr>
                <p:sp>
                  <p:nvSpPr>
                    <p:cNvPr id="3273" name="Google Shape;3273;p24"/>
                    <p:cNvSpPr/>
                    <p:nvPr/>
                  </p:nvSpPr>
                  <p:spPr>
                    <a:xfrm>
                      <a:off x="547513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4" name="Google Shape;3274;p24"/>
                    <p:cNvSpPr/>
                    <p:nvPr/>
                  </p:nvSpPr>
                  <p:spPr>
                    <a:xfrm>
                      <a:off x="48488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5" name="Google Shape;3275;p24"/>
                  <p:cNvGrpSpPr/>
                  <p:nvPr/>
                </p:nvGrpSpPr>
                <p:grpSpPr>
                  <a:xfrm>
                    <a:off x="1149629" y="1606722"/>
                    <a:ext cx="96972" cy="108992"/>
                    <a:chOff x="1149629" y="1606722"/>
                    <a:chExt cx="96972" cy="108992"/>
                  </a:xfrm>
                </p:grpSpPr>
                <p:sp>
                  <p:nvSpPr>
                    <p:cNvPr id="3276" name="Google Shape;3276;p24"/>
                    <p:cNvSpPr/>
                    <p:nvPr/>
                  </p:nvSpPr>
                  <p:spPr>
                    <a:xfrm>
                      <a:off x="1212251" y="1609286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7" name="Google Shape;3277;p24"/>
                    <p:cNvSpPr/>
                    <p:nvPr/>
                  </p:nvSpPr>
                  <p:spPr>
                    <a:xfrm>
                      <a:off x="1149629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78" name="Google Shape;3278;p24"/>
                  <p:cNvGrpSpPr/>
                  <p:nvPr/>
                </p:nvGrpSpPr>
                <p:grpSpPr>
                  <a:xfrm>
                    <a:off x="1814356" y="1606722"/>
                    <a:ext cx="96972" cy="108992"/>
                    <a:chOff x="1814356" y="1606722"/>
                    <a:chExt cx="96972" cy="108992"/>
                  </a:xfrm>
                </p:grpSpPr>
                <p:sp>
                  <p:nvSpPr>
                    <p:cNvPr id="3279" name="Google Shape;3279;p24"/>
                    <p:cNvSpPr/>
                    <p:nvPr/>
                  </p:nvSpPr>
                  <p:spPr>
                    <a:xfrm>
                      <a:off x="1876986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0" name="Google Shape;3280;p24"/>
                    <p:cNvSpPr/>
                    <p:nvPr/>
                  </p:nvSpPr>
                  <p:spPr>
                    <a:xfrm>
                      <a:off x="181435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1" name="Google Shape;3281;p24"/>
                  <p:cNvGrpSpPr/>
                  <p:nvPr/>
                </p:nvGrpSpPr>
                <p:grpSpPr>
                  <a:xfrm>
                    <a:off x="2479103" y="1606722"/>
                    <a:ext cx="96972" cy="108992"/>
                    <a:chOff x="2479103" y="1606722"/>
                    <a:chExt cx="96972" cy="108992"/>
                  </a:xfrm>
                </p:grpSpPr>
                <p:sp>
                  <p:nvSpPr>
                    <p:cNvPr id="3282" name="Google Shape;3282;p24"/>
                    <p:cNvSpPr/>
                    <p:nvPr/>
                  </p:nvSpPr>
                  <p:spPr>
                    <a:xfrm>
                      <a:off x="2541718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3" name="Google Shape;3283;p24"/>
                    <p:cNvSpPr/>
                    <p:nvPr/>
                  </p:nvSpPr>
                  <p:spPr>
                    <a:xfrm>
                      <a:off x="2479103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4" name="Google Shape;3284;p24"/>
                  <p:cNvGrpSpPr/>
                  <p:nvPr/>
                </p:nvGrpSpPr>
                <p:grpSpPr>
                  <a:xfrm>
                    <a:off x="3143830" y="1606722"/>
                    <a:ext cx="96972" cy="108992"/>
                    <a:chOff x="3143830" y="1606722"/>
                    <a:chExt cx="96972" cy="108992"/>
                  </a:xfrm>
                </p:grpSpPr>
                <p:sp>
                  <p:nvSpPr>
                    <p:cNvPr id="3285" name="Google Shape;3285;p24"/>
                    <p:cNvSpPr/>
                    <p:nvPr/>
                  </p:nvSpPr>
                  <p:spPr>
                    <a:xfrm>
                      <a:off x="3206460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6" name="Google Shape;3286;p24"/>
                    <p:cNvSpPr/>
                    <p:nvPr/>
                  </p:nvSpPr>
                  <p:spPr>
                    <a:xfrm>
                      <a:off x="3143830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87" name="Google Shape;3287;p24"/>
                  <p:cNvGrpSpPr/>
                  <p:nvPr/>
                </p:nvGrpSpPr>
                <p:grpSpPr>
                  <a:xfrm>
                    <a:off x="3808576" y="1606722"/>
                    <a:ext cx="96972" cy="108992"/>
                    <a:chOff x="3808576" y="1606722"/>
                    <a:chExt cx="96972" cy="108992"/>
                  </a:xfrm>
                </p:grpSpPr>
                <p:sp>
                  <p:nvSpPr>
                    <p:cNvPr id="3288" name="Google Shape;3288;p24"/>
                    <p:cNvSpPr/>
                    <p:nvPr/>
                  </p:nvSpPr>
                  <p:spPr>
                    <a:xfrm>
                      <a:off x="3871192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9" name="Google Shape;3289;p24"/>
                    <p:cNvSpPr/>
                    <p:nvPr/>
                  </p:nvSpPr>
                  <p:spPr>
                    <a:xfrm>
                      <a:off x="3808576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90" name="Google Shape;3290;p24"/>
                  <p:cNvGrpSpPr/>
                  <p:nvPr/>
                </p:nvGrpSpPr>
                <p:grpSpPr>
                  <a:xfrm>
                    <a:off x="4473304" y="1606722"/>
                    <a:ext cx="96972" cy="108992"/>
                    <a:chOff x="4473304" y="1606722"/>
                    <a:chExt cx="96972" cy="108992"/>
                  </a:xfrm>
                </p:grpSpPr>
                <p:sp>
                  <p:nvSpPr>
                    <p:cNvPr id="3291" name="Google Shape;3291;p24"/>
                    <p:cNvSpPr/>
                    <p:nvPr/>
                  </p:nvSpPr>
                  <p:spPr>
                    <a:xfrm>
                      <a:off x="4535934" y="1609286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2" name="Google Shape;3292;p24"/>
                    <p:cNvSpPr/>
                    <p:nvPr/>
                  </p:nvSpPr>
                  <p:spPr>
                    <a:xfrm>
                      <a:off x="4473304" y="1606722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293" name="Google Shape;3293;p24"/>
                  <p:cNvGrpSpPr/>
                  <p:nvPr/>
                </p:nvGrpSpPr>
                <p:grpSpPr>
                  <a:xfrm>
                    <a:off x="5137930" y="1606670"/>
                    <a:ext cx="97071" cy="109017"/>
                    <a:chOff x="5137930" y="1606670"/>
                    <a:chExt cx="97071" cy="109017"/>
                  </a:xfrm>
                </p:grpSpPr>
                <p:sp>
                  <p:nvSpPr>
                    <p:cNvPr id="3294" name="Google Shape;3294;p24"/>
                    <p:cNvSpPr/>
                    <p:nvPr/>
                  </p:nvSpPr>
                  <p:spPr>
                    <a:xfrm>
                      <a:off x="5200666" y="1609286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5" name="Google Shape;3295;p24"/>
                    <p:cNvSpPr/>
                    <p:nvPr/>
                  </p:nvSpPr>
                  <p:spPr>
                    <a:xfrm>
                      <a:off x="5137930" y="16066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5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296" name="Google Shape;3296;p24"/>
                <p:cNvGrpSpPr/>
                <p:nvPr/>
              </p:nvGrpSpPr>
              <p:grpSpPr>
                <a:xfrm>
                  <a:off x="-179964" y="2325920"/>
                  <a:ext cx="5414965" cy="109043"/>
                  <a:chOff x="-179964" y="2325920"/>
                  <a:chExt cx="5414965" cy="109043"/>
                </a:xfrm>
              </p:grpSpPr>
              <p:grpSp>
                <p:nvGrpSpPr>
                  <p:cNvPr id="3297" name="Google Shape;3297;p24"/>
                  <p:cNvGrpSpPr/>
                  <p:nvPr/>
                </p:nvGrpSpPr>
                <p:grpSpPr>
                  <a:xfrm>
                    <a:off x="-179964" y="2325920"/>
                    <a:ext cx="97073" cy="109017"/>
                    <a:chOff x="-179964" y="2325920"/>
                    <a:chExt cx="97073" cy="109017"/>
                  </a:xfrm>
                </p:grpSpPr>
                <p:sp>
                  <p:nvSpPr>
                    <p:cNvPr id="3298" name="Google Shape;3298;p24"/>
                    <p:cNvSpPr/>
                    <p:nvPr/>
                  </p:nvSpPr>
                  <p:spPr>
                    <a:xfrm>
                      <a:off x="-117222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9" name="Google Shape;3299;p24"/>
                    <p:cNvSpPr/>
                    <p:nvPr/>
                  </p:nvSpPr>
                  <p:spPr>
                    <a:xfrm>
                      <a:off x="-179964" y="23259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0" name="Google Shape;3300;p24"/>
                  <p:cNvGrpSpPr/>
                  <p:nvPr/>
                </p:nvGrpSpPr>
                <p:grpSpPr>
                  <a:xfrm>
                    <a:off x="484883" y="2325971"/>
                    <a:ext cx="96972" cy="108992"/>
                    <a:chOff x="484883" y="2325971"/>
                    <a:chExt cx="96972" cy="108992"/>
                  </a:xfrm>
                </p:grpSpPr>
                <p:sp>
                  <p:nvSpPr>
                    <p:cNvPr id="3301" name="Google Shape;3301;p24"/>
                    <p:cNvSpPr/>
                    <p:nvPr/>
                  </p:nvSpPr>
                  <p:spPr>
                    <a:xfrm>
                      <a:off x="547513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2" name="Google Shape;3302;p24"/>
                    <p:cNvSpPr/>
                    <p:nvPr/>
                  </p:nvSpPr>
                  <p:spPr>
                    <a:xfrm>
                      <a:off x="48488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3" name="Google Shape;3303;p24"/>
                  <p:cNvGrpSpPr/>
                  <p:nvPr/>
                </p:nvGrpSpPr>
                <p:grpSpPr>
                  <a:xfrm>
                    <a:off x="1149629" y="2325971"/>
                    <a:ext cx="96972" cy="108992"/>
                    <a:chOff x="1149629" y="2325971"/>
                    <a:chExt cx="96972" cy="108992"/>
                  </a:xfrm>
                </p:grpSpPr>
                <p:sp>
                  <p:nvSpPr>
                    <p:cNvPr id="3304" name="Google Shape;3304;p24"/>
                    <p:cNvSpPr/>
                    <p:nvPr/>
                  </p:nvSpPr>
                  <p:spPr>
                    <a:xfrm>
                      <a:off x="1212251" y="2328535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5" name="Google Shape;3305;p24"/>
                    <p:cNvSpPr/>
                    <p:nvPr/>
                  </p:nvSpPr>
                  <p:spPr>
                    <a:xfrm>
                      <a:off x="1149629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6" name="Google Shape;3306;p24"/>
                  <p:cNvGrpSpPr/>
                  <p:nvPr/>
                </p:nvGrpSpPr>
                <p:grpSpPr>
                  <a:xfrm>
                    <a:off x="1814356" y="2325971"/>
                    <a:ext cx="96972" cy="108992"/>
                    <a:chOff x="1814356" y="2325971"/>
                    <a:chExt cx="96972" cy="108992"/>
                  </a:xfrm>
                </p:grpSpPr>
                <p:sp>
                  <p:nvSpPr>
                    <p:cNvPr id="3307" name="Google Shape;3307;p24"/>
                    <p:cNvSpPr/>
                    <p:nvPr/>
                  </p:nvSpPr>
                  <p:spPr>
                    <a:xfrm>
                      <a:off x="1876986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8" name="Google Shape;3308;p24"/>
                    <p:cNvSpPr/>
                    <p:nvPr/>
                  </p:nvSpPr>
                  <p:spPr>
                    <a:xfrm>
                      <a:off x="181435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09" name="Google Shape;3309;p24"/>
                  <p:cNvGrpSpPr/>
                  <p:nvPr/>
                </p:nvGrpSpPr>
                <p:grpSpPr>
                  <a:xfrm>
                    <a:off x="2479103" y="2325971"/>
                    <a:ext cx="96972" cy="108992"/>
                    <a:chOff x="2479103" y="2325971"/>
                    <a:chExt cx="96972" cy="108992"/>
                  </a:xfrm>
                </p:grpSpPr>
                <p:sp>
                  <p:nvSpPr>
                    <p:cNvPr id="3310" name="Google Shape;3310;p24"/>
                    <p:cNvSpPr/>
                    <p:nvPr/>
                  </p:nvSpPr>
                  <p:spPr>
                    <a:xfrm>
                      <a:off x="2541718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1" name="Google Shape;3311;p24"/>
                    <p:cNvSpPr/>
                    <p:nvPr/>
                  </p:nvSpPr>
                  <p:spPr>
                    <a:xfrm>
                      <a:off x="2479103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2" name="Google Shape;3312;p24"/>
                  <p:cNvGrpSpPr/>
                  <p:nvPr/>
                </p:nvGrpSpPr>
                <p:grpSpPr>
                  <a:xfrm>
                    <a:off x="3143830" y="2325971"/>
                    <a:ext cx="96972" cy="108992"/>
                    <a:chOff x="3143830" y="2325971"/>
                    <a:chExt cx="96972" cy="108992"/>
                  </a:xfrm>
                </p:grpSpPr>
                <p:sp>
                  <p:nvSpPr>
                    <p:cNvPr id="3313" name="Google Shape;3313;p24"/>
                    <p:cNvSpPr/>
                    <p:nvPr/>
                  </p:nvSpPr>
                  <p:spPr>
                    <a:xfrm>
                      <a:off x="3206460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4" name="Google Shape;3314;p24"/>
                    <p:cNvSpPr/>
                    <p:nvPr/>
                  </p:nvSpPr>
                  <p:spPr>
                    <a:xfrm>
                      <a:off x="3143830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5" name="Google Shape;3315;p24"/>
                  <p:cNvGrpSpPr/>
                  <p:nvPr/>
                </p:nvGrpSpPr>
                <p:grpSpPr>
                  <a:xfrm>
                    <a:off x="3808576" y="2325971"/>
                    <a:ext cx="96972" cy="108992"/>
                    <a:chOff x="3808576" y="2325971"/>
                    <a:chExt cx="96972" cy="108992"/>
                  </a:xfrm>
                </p:grpSpPr>
                <p:sp>
                  <p:nvSpPr>
                    <p:cNvPr id="3316" name="Google Shape;3316;p24"/>
                    <p:cNvSpPr/>
                    <p:nvPr/>
                  </p:nvSpPr>
                  <p:spPr>
                    <a:xfrm>
                      <a:off x="3871192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7" name="Google Shape;3317;p24"/>
                    <p:cNvSpPr/>
                    <p:nvPr/>
                  </p:nvSpPr>
                  <p:spPr>
                    <a:xfrm>
                      <a:off x="3808576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18" name="Google Shape;3318;p24"/>
                  <p:cNvGrpSpPr/>
                  <p:nvPr/>
                </p:nvGrpSpPr>
                <p:grpSpPr>
                  <a:xfrm>
                    <a:off x="4473304" y="2325971"/>
                    <a:ext cx="96972" cy="108992"/>
                    <a:chOff x="4473304" y="2325971"/>
                    <a:chExt cx="96972" cy="108992"/>
                  </a:xfrm>
                </p:grpSpPr>
                <p:sp>
                  <p:nvSpPr>
                    <p:cNvPr id="3319" name="Google Shape;3319;p24"/>
                    <p:cNvSpPr/>
                    <p:nvPr/>
                  </p:nvSpPr>
                  <p:spPr>
                    <a:xfrm>
                      <a:off x="4535934" y="2328535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0" name="Google Shape;3320;p24"/>
                    <p:cNvSpPr/>
                    <p:nvPr/>
                  </p:nvSpPr>
                  <p:spPr>
                    <a:xfrm>
                      <a:off x="4473304" y="23259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21" name="Google Shape;3321;p24"/>
                  <p:cNvGrpSpPr/>
                  <p:nvPr/>
                </p:nvGrpSpPr>
                <p:grpSpPr>
                  <a:xfrm>
                    <a:off x="5137930" y="2325920"/>
                    <a:ext cx="97071" cy="109017"/>
                    <a:chOff x="5137930" y="2325920"/>
                    <a:chExt cx="97071" cy="109017"/>
                  </a:xfrm>
                </p:grpSpPr>
                <p:sp>
                  <p:nvSpPr>
                    <p:cNvPr id="3322" name="Google Shape;3322;p24"/>
                    <p:cNvSpPr/>
                    <p:nvPr/>
                  </p:nvSpPr>
                  <p:spPr>
                    <a:xfrm>
                      <a:off x="5200666" y="2328535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3" name="Google Shape;3323;p24"/>
                    <p:cNvSpPr/>
                    <p:nvPr/>
                  </p:nvSpPr>
                  <p:spPr>
                    <a:xfrm>
                      <a:off x="5137930" y="23259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24" name="Google Shape;3324;p24"/>
                <p:cNvGrpSpPr/>
                <p:nvPr/>
              </p:nvGrpSpPr>
              <p:grpSpPr>
                <a:xfrm>
                  <a:off x="-179964" y="3045170"/>
                  <a:ext cx="5414965" cy="109043"/>
                  <a:chOff x="-179964" y="3045170"/>
                  <a:chExt cx="5414965" cy="109043"/>
                </a:xfrm>
              </p:grpSpPr>
              <p:grpSp>
                <p:nvGrpSpPr>
                  <p:cNvPr id="3325" name="Google Shape;3325;p24"/>
                  <p:cNvGrpSpPr/>
                  <p:nvPr/>
                </p:nvGrpSpPr>
                <p:grpSpPr>
                  <a:xfrm>
                    <a:off x="-179964" y="3045170"/>
                    <a:ext cx="97073" cy="109017"/>
                    <a:chOff x="-179964" y="3045170"/>
                    <a:chExt cx="97073" cy="109017"/>
                  </a:xfrm>
                </p:grpSpPr>
                <p:sp>
                  <p:nvSpPr>
                    <p:cNvPr id="3326" name="Google Shape;3326;p24"/>
                    <p:cNvSpPr/>
                    <p:nvPr/>
                  </p:nvSpPr>
                  <p:spPr>
                    <a:xfrm>
                      <a:off x="-117222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7" name="Google Shape;3327;p24"/>
                    <p:cNvSpPr/>
                    <p:nvPr/>
                  </p:nvSpPr>
                  <p:spPr>
                    <a:xfrm>
                      <a:off x="-179964" y="304517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8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28" name="Google Shape;3328;p24"/>
                  <p:cNvGrpSpPr/>
                  <p:nvPr/>
                </p:nvGrpSpPr>
                <p:grpSpPr>
                  <a:xfrm>
                    <a:off x="484883" y="3045221"/>
                    <a:ext cx="96972" cy="108992"/>
                    <a:chOff x="484883" y="3045221"/>
                    <a:chExt cx="96972" cy="108992"/>
                  </a:xfrm>
                </p:grpSpPr>
                <p:sp>
                  <p:nvSpPr>
                    <p:cNvPr id="3329" name="Google Shape;3329;p24"/>
                    <p:cNvSpPr/>
                    <p:nvPr/>
                  </p:nvSpPr>
                  <p:spPr>
                    <a:xfrm>
                      <a:off x="547513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0" name="Google Shape;3330;p24"/>
                    <p:cNvSpPr/>
                    <p:nvPr/>
                  </p:nvSpPr>
                  <p:spPr>
                    <a:xfrm>
                      <a:off x="48488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1" name="Google Shape;3331;p24"/>
                  <p:cNvGrpSpPr/>
                  <p:nvPr/>
                </p:nvGrpSpPr>
                <p:grpSpPr>
                  <a:xfrm>
                    <a:off x="1149629" y="3045221"/>
                    <a:ext cx="96972" cy="108992"/>
                    <a:chOff x="1149629" y="3045221"/>
                    <a:chExt cx="96972" cy="108992"/>
                  </a:xfrm>
                </p:grpSpPr>
                <p:sp>
                  <p:nvSpPr>
                    <p:cNvPr id="3332" name="Google Shape;3332;p24"/>
                    <p:cNvSpPr/>
                    <p:nvPr/>
                  </p:nvSpPr>
                  <p:spPr>
                    <a:xfrm>
                      <a:off x="1212251" y="3047799"/>
                      <a:ext cx="55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4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3" name="Google Shape;3333;p24"/>
                    <p:cNvSpPr/>
                    <p:nvPr/>
                  </p:nvSpPr>
                  <p:spPr>
                    <a:xfrm>
                      <a:off x="1149629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4" name="Google Shape;3334;p24"/>
                  <p:cNvGrpSpPr/>
                  <p:nvPr/>
                </p:nvGrpSpPr>
                <p:grpSpPr>
                  <a:xfrm>
                    <a:off x="1814356" y="3045221"/>
                    <a:ext cx="96972" cy="108992"/>
                    <a:chOff x="1814356" y="3045221"/>
                    <a:chExt cx="96972" cy="108992"/>
                  </a:xfrm>
                </p:grpSpPr>
                <p:sp>
                  <p:nvSpPr>
                    <p:cNvPr id="3335" name="Google Shape;3335;p24"/>
                    <p:cNvSpPr/>
                    <p:nvPr/>
                  </p:nvSpPr>
                  <p:spPr>
                    <a:xfrm>
                      <a:off x="1876986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6" name="Google Shape;3336;p24"/>
                    <p:cNvSpPr/>
                    <p:nvPr/>
                  </p:nvSpPr>
                  <p:spPr>
                    <a:xfrm>
                      <a:off x="181435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37" name="Google Shape;3337;p24"/>
                  <p:cNvGrpSpPr/>
                  <p:nvPr/>
                </p:nvGrpSpPr>
                <p:grpSpPr>
                  <a:xfrm>
                    <a:off x="2479103" y="3045221"/>
                    <a:ext cx="96972" cy="108992"/>
                    <a:chOff x="2479103" y="3045221"/>
                    <a:chExt cx="96972" cy="108992"/>
                  </a:xfrm>
                </p:grpSpPr>
                <p:sp>
                  <p:nvSpPr>
                    <p:cNvPr id="3338" name="Google Shape;3338;p24"/>
                    <p:cNvSpPr/>
                    <p:nvPr/>
                  </p:nvSpPr>
                  <p:spPr>
                    <a:xfrm>
                      <a:off x="2541718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9" name="Google Shape;3339;p24"/>
                    <p:cNvSpPr/>
                    <p:nvPr/>
                  </p:nvSpPr>
                  <p:spPr>
                    <a:xfrm>
                      <a:off x="2479103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0" name="Google Shape;3340;p24"/>
                  <p:cNvGrpSpPr/>
                  <p:nvPr/>
                </p:nvGrpSpPr>
                <p:grpSpPr>
                  <a:xfrm>
                    <a:off x="3143830" y="3045221"/>
                    <a:ext cx="96972" cy="108992"/>
                    <a:chOff x="3143830" y="3045221"/>
                    <a:chExt cx="96972" cy="108992"/>
                  </a:xfrm>
                </p:grpSpPr>
                <p:sp>
                  <p:nvSpPr>
                    <p:cNvPr id="3341" name="Google Shape;3341;p24"/>
                    <p:cNvSpPr/>
                    <p:nvPr/>
                  </p:nvSpPr>
                  <p:spPr>
                    <a:xfrm>
                      <a:off x="3206460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2" name="Google Shape;3342;p24"/>
                    <p:cNvSpPr/>
                    <p:nvPr/>
                  </p:nvSpPr>
                  <p:spPr>
                    <a:xfrm>
                      <a:off x="3143830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3" name="Google Shape;3343;p24"/>
                  <p:cNvGrpSpPr/>
                  <p:nvPr/>
                </p:nvGrpSpPr>
                <p:grpSpPr>
                  <a:xfrm>
                    <a:off x="3808576" y="3045221"/>
                    <a:ext cx="96972" cy="108992"/>
                    <a:chOff x="3808576" y="3045221"/>
                    <a:chExt cx="96972" cy="108992"/>
                  </a:xfrm>
                </p:grpSpPr>
                <p:sp>
                  <p:nvSpPr>
                    <p:cNvPr id="3344" name="Google Shape;3344;p24"/>
                    <p:cNvSpPr/>
                    <p:nvPr/>
                  </p:nvSpPr>
                  <p:spPr>
                    <a:xfrm>
                      <a:off x="3871192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5" name="Google Shape;3345;p24"/>
                    <p:cNvSpPr/>
                    <p:nvPr/>
                  </p:nvSpPr>
                  <p:spPr>
                    <a:xfrm>
                      <a:off x="3808576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6" name="Google Shape;3346;p24"/>
                  <p:cNvGrpSpPr/>
                  <p:nvPr/>
                </p:nvGrpSpPr>
                <p:grpSpPr>
                  <a:xfrm>
                    <a:off x="4473304" y="3045221"/>
                    <a:ext cx="96972" cy="108992"/>
                    <a:chOff x="4473304" y="3045221"/>
                    <a:chExt cx="96972" cy="108992"/>
                  </a:xfrm>
                </p:grpSpPr>
                <p:sp>
                  <p:nvSpPr>
                    <p:cNvPr id="3347" name="Google Shape;3347;p24"/>
                    <p:cNvSpPr/>
                    <p:nvPr/>
                  </p:nvSpPr>
                  <p:spPr>
                    <a:xfrm>
                      <a:off x="4535934" y="3047799"/>
                      <a:ext cx="46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4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8" name="Google Shape;3348;p24"/>
                    <p:cNvSpPr/>
                    <p:nvPr/>
                  </p:nvSpPr>
                  <p:spPr>
                    <a:xfrm>
                      <a:off x="4473304" y="304522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80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49" name="Google Shape;3349;p24"/>
                  <p:cNvGrpSpPr/>
                  <p:nvPr/>
                </p:nvGrpSpPr>
                <p:grpSpPr>
                  <a:xfrm>
                    <a:off x="5137930" y="3045170"/>
                    <a:ext cx="97071" cy="109017"/>
                    <a:chOff x="5137930" y="3045170"/>
                    <a:chExt cx="97071" cy="109017"/>
                  </a:xfrm>
                </p:grpSpPr>
                <p:sp>
                  <p:nvSpPr>
                    <p:cNvPr id="3350" name="Google Shape;3350;p24"/>
                    <p:cNvSpPr/>
                    <p:nvPr/>
                  </p:nvSpPr>
                  <p:spPr>
                    <a:xfrm>
                      <a:off x="5200666" y="3047799"/>
                      <a:ext cx="42" cy="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4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1" name="Google Shape;3351;p24"/>
                    <p:cNvSpPr/>
                    <p:nvPr/>
                  </p:nvSpPr>
                  <p:spPr>
                    <a:xfrm>
                      <a:off x="5137930" y="304517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0"/>
                            <a:pt x="96355" y="46979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52" name="Google Shape;3352;p24"/>
                <p:cNvGrpSpPr/>
                <p:nvPr/>
              </p:nvGrpSpPr>
              <p:grpSpPr>
                <a:xfrm>
                  <a:off x="-179964" y="3764420"/>
                  <a:ext cx="5414965" cy="109043"/>
                  <a:chOff x="-179964" y="3764420"/>
                  <a:chExt cx="5414965" cy="109043"/>
                </a:xfrm>
              </p:grpSpPr>
              <p:grpSp>
                <p:nvGrpSpPr>
                  <p:cNvPr id="3353" name="Google Shape;3353;p24"/>
                  <p:cNvGrpSpPr/>
                  <p:nvPr/>
                </p:nvGrpSpPr>
                <p:grpSpPr>
                  <a:xfrm>
                    <a:off x="-179964" y="3764420"/>
                    <a:ext cx="97073" cy="109017"/>
                    <a:chOff x="-179964" y="3764420"/>
                    <a:chExt cx="97073" cy="109017"/>
                  </a:xfrm>
                </p:grpSpPr>
                <p:sp>
                  <p:nvSpPr>
                    <p:cNvPr id="3354" name="Google Shape;3354;p24"/>
                    <p:cNvSpPr/>
                    <p:nvPr/>
                  </p:nvSpPr>
                  <p:spPr>
                    <a:xfrm>
                      <a:off x="-117222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5" name="Google Shape;3355;p24"/>
                    <p:cNvSpPr/>
                    <p:nvPr/>
                  </p:nvSpPr>
                  <p:spPr>
                    <a:xfrm>
                      <a:off x="-179964" y="3764420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52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56" name="Google Shape;3356;p24"/>
                  <p:cNvGrpSpPr/>
                  <p:nvPr/>
                </p:nvGrpSpPr>
                <p:grpSpPr>
                  <a:xfrm>
                    <a:off x="484883" y="3764471"/>
                    <a:ext cx="96972" cy="108992"/>
                    <a:chOff x="484883" y="3764471"/>
                    <a:chExt cx="96972" cy="108992"/>
                  </a:xfrm>
                </p:grpSpPr>
                <p:sp>
                  <p:nvSpPr>
                    <p:cNvPr id="3357" name="Google Shape;3357;p24"/>
                    <p:cNvSpPr/>
                    <p:nvPr/>
                  </p:nvSpPr>
                  <p:spPr>
                    <a:xfrm>
                      <a:off x="547513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8" name="Google Shape;3358;p24"/>
                    <p:cNvSpPr/>
                    <p:nvPr/>
                  </p:nvSpPr>
                  <p:spPr>
                    <a:xfrm>
                      <a:off x="48488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59" name="Google Shape;3359;p24"/>
                  <p:cNvGrpSpPr/>
                  <p:nvPr/>
                </p:nvGrpSpPr>
                <p:grpSpPr>
                  <a:xfrm>
                    <a:off x="1149629" y="3764471"/>
                    <a:ext cx="96972" cy="108992"/>
                    <a:chOff x="1149629" y="3764471"/>
                    <a:chExt cx="96972" cy="108992"/>
                  </a:xfrm>
                </p:grpSpPr>
                <p:sp>
                  <p:nvSpPr>
                    <p:cNvPr id="3360" name="Google Shape;3360;p24"/>
                    <p:cNvSpPr/>
                    <p:nvPr/>
                  </p:nvSpPr>
                  <p:spPr>
                    <a:xfrm>
                      <a:off x="1212251" y="3767049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1" name="Google Shape;3361;p24"/>
                    <p:cNvSpPr/>
                    <p:nvPr/>
                  </p:nvSpPr>
                  <p:spPr>
                    <a:xfrm>
                      <a:off x="1149629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2" name="Google Shape;3362;p24"/>
                  <p:cNvGrpSpPr/>
                  <p:nvPr/>
                </p:nvGrpSpPr>
                <p:grpSpPr>
                  <a:xfrm>
                    <a:off x="1814356" y="3764471"/>
                    <a:ext cx="96972" cy="108992"/>
                    <a:chOff x="1814356" y="3764471"/>
                    <a:chExt cx="96972" cy="108992"/>
                  </a:xfrm>
                </p:grpSpPr>
                <p:sp>
                  <p:nvSpPr>
                    <p:cNvPr id="3363" name="Google Shape;3363;p24"/>
                    <p:cNvSpPr/>
                    <p:nvPr/>
                  </p:nvSpPr>
                  <p:spPr>
                    <a:xfrm>
                      <a:off x="1876986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4" name="Google Shape;3364;p24"/>
                    <p:cNvSpPr/>
                    <p:nvPr/>
                  </p:nvSpPr>
                  <p:spPr>
                    <a:xfrm>
                      <a:off x="181435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5" name="Google Shape;3365;p24"/>
                  <p:cNvGrpSpPr/>
                  <p:nvPr/>
                </p:nvGrpSpPr>
                <p:grpSpPr>
                  <a:xfrm>
                    <a:off x="2479103" y="3764471"/>
                    <a:ext cx="96972" cy="108992"/>
                    <a:chOff x="2479103" y="3764471"/>
                    <a:chExt cx="96972" cy="108992"/>
                  </a:xfrm>
                </p:grpSpPr>
                <p:sp>
                  <p:nvSpPr>
                    <p:cNvPr id="3366" name="Google Shape;3366;p24"/>
                    <p:cNvSpPr/>
                    <p:nvPr/>
                  </p:nvSpPr>
                  <p:spPr>
                    <a:xfrm>
                      <a:off x="2541718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7" name="Google Shape;3367;p24"/>
                    <p:cNvSpPr/>
                    <p:nvPr/>
                  </p:nvSpPr>
                  <p:spPr>
                    <a:xfrm>
                      <a:off x="2479103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68" name="Google Shape;3368;p24"/>
                  <p:cNvGrpSpPr/>
                  <p:nvPr/>
                </p:nvGrpSpPr>
                <p:grpSpPr>
                  <a:xfrm>
                    <a:off x="3143830" y="3764471"/>
                    <a:ext cx="96972" cy="108992"/>
                    <a:chOff x="3143830" y="3764471"/>
                    <a:chExt cx="96972" cy="108992"/>
                  </a:xfrm>
                </p:grpSpPr>
                <p:sp>
                  <p:nvSpPr>
                    <p:cNvPr id="3369" name="Google Shape;3369;p24"/>
                    <p:cNvSpPr/>
                    <p:nvPr/>
                  </p:nvSpPr>
                  <p:spPr>
                    <a:xfrm>
                      <a:off x="3206460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0" name="Google Shape;3370;p24"/>
                    <p:cNvSpPr/>
                    <p:nvPr/>
                  </p:nvSpPr>
                  <p:spPr>
                    <a:xfrm>
                      <a:off x="3143830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1" name="Google Shape;3371;p24"/>
                  <p:cNvGrpSpPr/>
                  <p:nvPr/>
                </p:nvGrpSpPr>
                <p:grpSpPr>
                  <a:xfrm>
                    <a:off x="3808576" y="3764471"/>
                    <a:ext cx="96972" cy="108992"/>
                    <a:chOff x="3808576" y="3764471"/>
                    <a:chExt cx="96972" cy="108992"/>
                  </a:xfrm>
                </p:grpSpPr>
                <p:sp>
                  <p:nvSpPr>
                    <p:cNvPr id="3372" name="Google Shape;3372;p24"/>
                    <p:cNvSpPr/>
                    <p:nvPr/>
                  </p:nvSpPr>
                  <p:spPr>
                    <a:xfrm>
                      <a:off x="3871192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3" name="Google Shape;3373;p24"/>
                    <p:cNvSpPr/>
                    <p:nvPr/>
                  </p:nvSpPr>
                  <p:spPr>
                    <a:xfrm>
                      <a:off x="3808576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4" name="Google Shape;3374;p24"/>
                  <p:cNvGrpSpPr/>
                  <p:nvPr/>
                </p:nvGrpSpPr>
                <p:grpSpPr>
                  <a:xfrm>
                    <a:off x="4473304" y="3764471"/>
                    <a:ext cx="96972" cy="108992"/>
                    <a:chOff x="4473304" y="3764471"/>
                    <a:chExt cx="96972" cy="108992"/>
                  </a:xfrm>
                </p:grpSpPr>
                <p:sp>
                  <p:nvSpPr>
                    <p:cNvPr id="3375" name="Google Shape;3375;p24"/>
                    <p:cNvSpPr/>
                    <p:nvPr/>
                  </p:nvSpPr>
                  <p:spPr>
                    <a:xfrm>
                      <a:off x="4535934" y="3767049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6" name="Google Shape;3376;p24"/>
                    <p:cNvSpPr/>
                    <p:nvPr/>
                  </p:nvSpPr>
                  <p:spPr>
                    <a:xfrm>
                      <a:off x="4473304" y="3764471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77" name="Google Shape;3377;p24"/>
                  <p:cNvGrpSpPr/>
                  <p:nvPr/>
                </p:nvGrpSpPr>
                <p:grpSpPr>
                  <a:xfrm>
                    <a:off x="5137930" y="3764420"/>
                    <a:ext cx="97071" cy="109017"/>
                    <a:chOff x="5137930" y="3764420"/>
                    <a:chExt cx="97071" cy="109017"/>
                  </a:xfrm>
                </p:grpSpPr>
                <p:sp>
                  <p:nvSpPr>
                    <p:cNvPr id="3378" name="Google Shape;3378;p24"/>
                    <p:cNvSpPr/>
                    <p:nvPr/>
                  </p:nvSpPr>
                  <p:spPr>
                    <a:xfrm>
                      <a:off x="5200666" y="3767049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9" name="Google Shape;3379;p24"/>
                    <p:cNvSpPr/>
                    <p:nvPr/>
                  </p:nvSpPr>
                  <p:spPr>
                    <a:xfrm>
                      <a:off x="5137930" y="3764420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6"/>
                            <a:pt x="62094" y="105464"/>
                          </a:cubicBezTo>
                          <a:cubicBezTo>
                            <a:pt x="103633" y="86501"/>
                            <a:pt x="96355" y="46979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80" name="Google Shape;3380;p24"/>
                <p:cNvGrpSpPr/>
                <p:nvPr/>
              </p:nvGrpSpPr>
              <p:grpSpPr>
                <a:xfrm>
                  <a:off x="-179964" y="4483688"/>
                  <a:ext cx="5414965" cy="109044"/>
                  <a:chOff x="-179964" y="4483688"/>
                  <a:chExt cx="5414965" cy="109044"/>
                </a:xfrm>
              </p:grpSpPr>
              <p:grpSp>
                <p:nvGrpSpPr>
                  <p:cNvPr id="3381" name="Google Shape;3381;p24"/>
                  <p:cNvGrpSpPr/>
                  <p:nvPr/>
                </p:nvGrpSpPr>
                <p:grpSpPr>
                  <a:xfrm>
                    <a:off x="-179964" y="4483688"/>
                    <a:ext cx="97073" cy="109017"/>
                    <a:chOff x="-179964" y="4483688"/>
                    <a:chExt cx="97073" cy="109017"/>
                  </a:xfrm>
                </p:grpSpPr>
                <p:sp>
                  <p:nvSpPr>
                    <p:cNvPr id="3382" name="Google Shape;3382;p24"/>
                    <p:cNvSpPr/>
                    <p:nvPr/>
                  </p:nvSpPr>
                  <p:spPr>
                    <a:xfrm>
                      <a:off x="-117222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3" name="Google Shape;3383;p24"/>
                    <p:cNvSpPr/>
                    <p:nvPr/>
                  </p:nvSpPr>
                  <p:spPr>
                    <a:xfrm>
                      <a:off x="-179964" y="448368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84" name="Google Shape;3384;p24"/>
                  <p:cNvGrpSpPr/>
                  <p:nvPr/>
                </p:nvGrpSpPr>
                <p:grpSpPr>
                  <a:xfrm>
                    <a:off x="484883" y="4483740"/>
                    <a:ext cx="96972" cy="108992"/>
                    <a:chOff x="484883" y="4483740"/>
                    <a:chExt cx="96972" cy="108992"/>
                  </a:xfrm>
                </p:grpSpPr>
                <p:sp>
                  <p:nvSpPr>
                    <p:cNvPr id="3385" name="Google Shape;3385;p24"/>
                    <p:cNvSpPr/>
                    <p:nvPr/>
                  </p:nvSpPr>
                  <p:spPr>
                    <a:xfrm>
                      <a:off x="547513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6" name="Google Shape;3386;p24"/>
                    <p:cNvSpPr/>
                    <p:nvPr/>
                  </p:nvSpPr>
                  <p:spPr>
                    <a:xfrm>
                      <a:off x="48488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87" name="Google Shape;3387;p24"/>
                  <p:cNvGrpSpPr/>
                  <p:nvPr/>
                </p:nvGrpSpPr>
                <p:grpSpPr>
                  <a:xfrm>
                    <a:off x="1149629" y="4483740"/>
                    <a:ext cx="96972" cy="108992"/>
                    <a:chOff x="1149629" y="4483740"/>
                    <a:chExt cx="96972" cy="108992"/>
                  </a:xfrm>
                </p:grpSpPr>
                <p:sp>
                  <p:nvSpPr>
                    <p:cNvPr id="3388" name="Google Shape;3388;p24"/>
                    <p:cNvSpPr/>
                    <p:nvPr/>
                  </p:nvSpPr>
                  <p:spPr>
                    <a:xfrm>
                      <a:off x="1212251" y="44863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9" name="Google Shape;3389;p24"/>
                    <p:cNvSpPr/>
                    <p:nvPr/>
                  </p:nvSpPr>
                  <p:spPr>
                    <a:xfrm>
                      <a:off x="1149629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0" name="Google Shape;3390;p24"/>
                  <p:cNvGrpSpPr/>
                  <p:nvPr/>
                </p:nvGrpSpPr>
                <p:grpSpPr>
                  <a:xfrm>
                    <a:off x="1814356" y="4483740"/>
                    <a:ext cx="96972" cy="108992"/>
                    <a:chOff x="1814356" y="4483740"/>
                    <a:chExt cx="96972" cy="108992"/>
                  </a:xfrm>
                </p:grpSpPr>
                <p:sp>
                  <p:nvSpPr>
                    <p:cNvPr id="3391" name="Google Shape;3391;p24"/>
                    <p:cNvSpPr/>
                    <p:nvPr/>
                  </p:nvSpPr>
                  <p:spPr>
                    <a:xfrm>
                      <a:off x="1876986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2" name="Google Shape;3392;p24"/>
                    <p:cNvSpPr/>
                    <p:nvPr/>
                  </p:nvSpPr>
                  <p:spPr>
                    <a:xfrm>
                      <a:off x="181435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3" name="Google Shape;3393;p24"/>
                  <p:cNvGrpSpPr/>
                  <p:nvPr/>
                </p:nvGrpSpPr>
                <p:grpSpPr>
                  <a:xfrm>
                    <a:off x="2479103" y="4483740"/>
                    <a:ext cx="96972" cy="108992"/>
                    <a:chOff x="2479103" y="4483740"/>
                    <a:chExt cx="96972" cy="108992"/>
                  </a:xfrm>
                </p:grpSpPr>
                <p:sp>
                  <p:nvSpPr>
                    <p:cNvPr id="3394" name="Google Shape;3394;p24"/>
                    <p:cNvSpPr/>
                    <p:nvPr/>
                  </p:nvSpPr>
                  <p:spPr>
                    <a:xfrm>
                      <a:off x="2541718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5" name="Google Shape;3395;p24"/>
                    <p:cNvSpPr/>
                    <p:nvPr/>
                  </p:nvSpPr>
                  <p:spPr>
                    <a:xfrm>
                      <a:off x="2479103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6" name="Google Shape;3396;p24"/>
                  <p:cNvGrpSpPr/>
                  <p:nvPr/>
                </p:nvGrpSpPr>
                <p:grpSpPr>
                  <a:xfrm>
                    <a:off x="3143830" y="4483740"/>
                    <a:ext cx="96972" cy="108992"/>
                    <a:chOff x="3143830" y="4483740"/>
                    <a:chExt cx="96972" cy="108992"/>
                  </a:xfrm>
                </p:grpSpPr>
                <p:sp>
                  <p:nvSpPr>
                    <p:cNvPr id="3397" name="Google Shape;3397;p24"/>
                    <p:cNvSpPr/>
                    <p:nvPr/>
                  </p:nvSpPr>
                  <p:spPr>
                    <a:xfrm>
                      <a:off x="3206460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8" name="Google Shape;3398;p24"/>
                    <p:cNvSpPr/>
                    <p:nvPr/>
                  </p:nvSpPr>
                  <p:spPr>
                    <a:xfrm>
                      <a:off x="3143830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399" name="Google Shape;3399;p24"/>
                  <p:cNvGrpSpPr/>
                  <p:nvPr/>
                </p:nvGrpSpPr>
                <p:grpSpPr>
                  <a:xfrm>
                    <a:off x="3808576" y="4483740"/>
                    <a:ext cx="96972" cy="108992"/>
                    <a:chOff x="3808576" y="4483740"/>
                    <a:chExt cx="96972" cy="108992"/>
                  </a:xfrm>
                </p:grpSpPr>
                <p:sp>
                  <p:nvSpPr>
                    <p:cNvPr id="3400" name="Google Shape;3400;p24"/>
                    <p:cNvSpPr/>
                    <p:nvPr/>
                  </p:nvSpPr>
                  <p:spPr>
                    <a:xfrm>
                      <a:off x="3871192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1" name="Google Shape;3401;p24"/>
                    <p:cNvSpPr/>
                    <p:nvPr/>
                  </p:nvSpPr>
                  <p:spPr>
                    <a:xfrm>
                      <a:off x="3808576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02" name="Google Shape;3402;p24"/>
                  <p:cNvGrpSpPr/>
                  <p:nvPr/>
                </p:nvGrpSpPr>
                <p:grpSpPr>
                  <a:xfrm>
                    <a:off x="4473304" y="4483740"/>
                    <a:ext cx="96972" cy="108992"/>
                    <a:chOff x="4473304" y="4483740"/>
                    <a:chExt cx="96972" cy="108992"/>
                  </a:xfrm>
                </p:grpSpPr>
                <p:sp>
                  <p:nvSpPr>
                    <p:cNvPr id="3403" name="Google Shape;3403;p24"/>
                    <p:cNvSpPr/>
                    <p:nvPr/>
                  </p:nvSpPr>
                  <p:spPr>
                    <a:xfrm>
                      <a:off x="4535934" y="44863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4" name="Google Shape;3404;p24"/>
                    <p:cNvSpPr/>
                    <p:nvPr/>
                  </p:nvSpPr>
                  <p:spPr>
                    <a:xfrm>
                      <a:off x="4473304" y="448374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05" name="Google Shape;3405;p24"/>
                  <p:cNvGrpSpPr/>
                  <p:nvPr/>
                </p:nvGrpSpPr>
                <p:grpSpPr>
                  <a:xfrm>
                    <a:off x="5137930" y="4483688"/>
                    <a:ext cx="97071" cy="109017"/>
                    <a:chOff x="5137930" y="4483688"/>
                    <a:chExt cx="97071" cy="109017"/>
                  </a:xfrm>
                </p:grpSpPr>
                <p:sp>
                  <p:nvSpPr>
                    <p:cNvPr id="3406" name="Google Shape;3406;p24"/>
                    <p:cNvSpPr/>
                    <p:nvPr/>
                  </p:nvSpPr>
                  <p:spPr>
                    <a:xfrm>
                      <a:off x="5200666" y="44863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7" name="Google Shape;3407;p24"/>
                    <p:cNvSpPr/>
                    <p:nvPr/>
                  </p:nvSpPr>
                  <p:spPr>
                    <a:xfrm>
                      <a:off x="5137930" y="44836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1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08" name="Google Shape;3408;p24"/>
                <p:cNvGrpSpPr/>
                <p:nvPr/>
              </p:nvGrpSpPr>
              <p:grpSpPr>
                <a:xfrm>
                  <a:off x="-179964" y="5202938"/>
                  <a:ext cx="5414965" cy="109044"/>
                  <a:chOff x="-179964" y="5202938"/>
                  <a:chExt cx="5414965" cy="109044"/>
                </a:xfrm>
              </p:grpSpPr>
              <p:grpSp>
                <p:nvGrpSpPr>
                  <p:cNvPr id="3409" name="Google Shape;3409;p24"/>
                  <p:cNvGrpSpPr/>
                  <p:nvPr/>
                </p:nvGrpSpPr>
                <p:grpSpPr>
                  <a:xfrm>
                    <a:off x="-179964" y="5202938"/>
                    <a:ext cx="97073" cy="109017"/>
                    <a:chOff x="-179964" y="5202938"/>
                    <a:chExt cx="97073" cy="109017"/>
                  </a:xfrm>
                </p:grpSpPr>
                <p:sp>
                  <p:nvSpPr>
                    <p:cNvPr id="3410" name="Google Shape;3410;p24"/>
                    <p:cNvSpPr/>
                    <p:nvPr/>
                  </p:nvSpPr>
                  <p:spPr>
                    <a:xfrm>
                      <a:off x="-117222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1" name="Google Shape;3411;p24"/>
                    <p:cNvSpPr/>
                    <p:nvPr/>
                  </p:nvSpPr>
                  <p:spPr>
                    <a:xfrm>
                      <a:off x="-179964" y="5202938"/>
                      <a:ext cx="97073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3" h="109017" extrusionOk="0">
                          <a:moveTo>
                            <a:pt x="96887" y="53717"/>
                          </a:moveTo>
                          <a:cubicBezTo>
                            <a:pt x="92669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52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2" name="Google Shape;3412;p24"/>
                  <p:cNvGrpSpPr/>
                  <p:nvPr/>
                </p:nvGrpSpPr>
                <p:grpSpPr>
                  <a:xfrm>
                    <a:off x="484883" y="5202990"/>
                    <a:ext cx="96972" cy="108992"/>
                    <a:chOff x="484883" y="5202990"/>
                    <a:chExt cx="96972" cy="108992"/>
                  </a:xfrm>
                </p:grpSpPr>
                <p:sp>
                  <p:nvSpPr>
                    <p:cNvPr id="3413" name="Google Shape;3413;p24"/>
                    <p:cNvSpPr/>
                    <p:nvPr/>
                  </p:nvSpPr>
                  <p:spPr>
                    <a:xfrm>
                      <a:off x="547513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4" name="Google Shape;3414;p24"/>
                    <p:cNvSpPr/>
                    <p:nvPr/>
                  </p:nvSpPr>
                  <p:spPr>
                    <a:xfrm>
                      <a:off x="48488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5" name="Google Shape;3415;p24"/>
                  <p:cNvGrpSpPr/>
                  <p:nvPr/>
                </p:nvGrpSpPr>
                <p:grpSpPr>
                  <a:xfrm>
                    <a:off x="1149629" y="5202990"/>
                    <a:ext cx="96972" cy="108992"/>
                    <a:chOff x="1149629" y="5202990"/>
                    <a:chExt cx="96972" cy="108992"/>
                  </a:xfrm>
                </p:grpSpPr>
                <p:sp>
                  <p:nvSpPr>
                    <p:cNvPr id="3416" name="Google Shape;3416;p24"/>
                    <p:cNvSpPr/>
                    <p:nvPr/>
                  </p:nvSpPr>
                  <p:spPr>
                    <a:xfrm>
                      <a:off x="1212251" y="520555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7" name="Google Shape;3417;p24"/>
                    <p:cNvSpPr/>
                    <p:nvPr/>
                  </p:nvSpPr>
                  <p:spPr>
                    <a:xfrm>
                      <a:off x="1149629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18" name="Google Shape;3418;p24"/>
                  <p:cNvGrpSpPr/>
                  <p:nvPr/>
                </p:nvGrpSpPr>
                <p:grpSpPr>
                  <a:xfrm>
                    <a:off x="1814356" y="5202990"/>
                    <a:ext cx="96972" cy="108992"/>
                    <a:chOff x="1814356" y="5202990"/>
                    <a:chExt cx="96972" cy="108992"/>
                  </a:xfrm>
                </p:grpSpPr>
                <p:sp>
                  <p:nvSpPr>
                    <p:cNvPr id="3419" name="Google Shape;3419;p24"/>
                    <p:cNvSpPr/>
                    <p:nvPr/>
                  </p:nvSpPr>
                  <p:spPr>
                    <a:xfrm>
                      <a:off x="1876986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0" name="Google Shape;3420;p24"/>
                    <p:cNvSpPr/>
                    <p:nvPr/>
                  </p:nvSpPr>
                  <p:spPr>
                    <a:xfrm>
                      <a:off x="181435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1" name="Google Shape;3421;p24"/>
                  <p:cNvGrpSpPr/>
                  <p:nvPr/>
                </p:nvGrpSpPr>
                <p:grpSpPr>
                  <a:xfrm>
                    <a:off x="2479103" y="5202990"/>
                    <a:ext cx="96972" cy="108992"/>
                    <a:chOff x="2479103" y="5202990"/>
                    <a:chExt cx="96972" cy="108992"/>
                  </a:xfrm>
                </p:grpSpPr>
                <p:sp>
                  <p:nvSpPr>
                    <p:cNvPr id="3422" name="Google Shape;3422;p24"/>
                    <p:cNvSpPr/>
                    <p:nvPr/>
                  </p:nvSpPr>
                  <p:spPr>
                    <a:xfrm>
                      <a:off x="2541718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3" name="Google Shape;3423;p24"/>
                    <p:cNvSpPr/>
                    <p:nvPr/>
                  </p:nvSpPr>
                  <p:spPr>
                    <a:xfrm>
                      <a:off x="2479103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4" name="Google Shape;3424;p24"/>
                  <p:cNvGrpSpPr/>
                  <p:nvPr/>
                </p:nvGrpSpPr>
                <p:grpSpPr>
                  <a:xfrm>
                    <a:off x="3143830" y="5202990"/>
                    <a:ext cx="96972" cy="108992"/>
                    <a:chOff x="3143830" y="5202990"/>
                    <a:chExt cx="96972" cy="108992"/>
                  </a:xfrm>
                </p:grpSpPr>
                <p:sp>
                  <p:nvSpPr>
                    <p:cNvPr id="3425" name="Google Shape;3425;p24"/>
                    <p:cNvSpPr/>
                    <p:nvPr/>
                  </p:nvSpPr>
                  <p:spPr>
                    <a:xfrm>
                      <a:off x="3206460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6" name="Google Shape;3426;p24"/>
                    <p:cNvSpPr/>
                    <p:nvPr/>
                  </p:nvSpPr>
                  <p:spPr>
                    <a:xfrm>
                      <a:off x="3143830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27" name="Google Shape;3427;p24"/>
                  <p:cNvGrpSpPr/>
                  <p:nvPr/>
                </p:nvGrpSpPr>
                <p:grpSpPr>
                  <a:xfrm>
                    <a:off x="3808576" y="5202990"/>
                    <a:ext cx="96972" cy="108992"/>
                    <a:chOff x="3808576" y="5202990"/>
                    <a:chExt cx="96972" cy="108992"/>
                  </a:xfrm>
                </p:grpSpPr>
                <p:sp>
                  <p:nvSpPr>
                    <p:cNvPr id="3428" name="Google Shape;3428;p24"/>
                    <p:cNvSpPr/>
                    <p:nvPr/>
                  </p:nvSpPr>
                  <p:spPr>
                    <a:xfrm>
                      <a:off x="3871192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9" name="Google Shape;3429;p24"/>
                    <p:cNvSpPr/>
                    <p:nvPr/>
                  </p:nvSpPr>
                  <p:spPr>
                    <a:xfrm>
                      <a:off x="3808576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30" name="Google Shape;3430;p24"/>
                  <p:cNvGrpSpPr/>
                  <p:nvPr/>
                </p:nvGrpSpPr>
                <p:grpSpPr>
                  <a:xfrm>
                    <a:off x="4473304" y="5202990"/>
                    <a:ext cx="96972" cy="108992"/>
                    <a:chOff x="4473304" y="5202990"/>
                    <a:chExt cx="96972" cy="108992"/>
                  </a:xfrm>
                </p:grpSpPr>
                <p:sp>
                  <p:nvSpPr>
                    <p:cNvPr id="3431" name="Google Shape;3431;p24"/>
                    <p:cNvSpPr/>
                    <p:nvPr/>
                  </p:nvSpPr>
                  <p:spPr>
                    <a:xfrm>
                      <a:off x="4535934" y="520555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2" name="Google Shape;3432;p24"/>
                    <p:cNvSpPr/>
                    <p:nvPr/>
                  </p:nvSpPr>
                  <p:spPr>
                    <a:xfrm>
                      <a:off x="4473304" y="5202990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49"/>
                            <a:pt x="96292" y="47781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33" name="Google Shape;3433;p24"/>
                  <p:cNvGrpSpPr/>
                  <p:nvPr/>
                </p:nvGrpSpPr>
                <p:grpSpPr>
                  <a:xfrm>
                    <a:off x="5137930" y="5202938"/>
                    <a:ext cx="97071" cy="109017"/>
                    <a:chOff x="5137930" y="5202938"/>
                    <a:chExt cx="97071" cy="109017"/>
                  </a:xfrm>
                </p:grpSpPr>
                <p:sp>
                  <p:nvSpPr>
                    <p:cNvPr id="3434" name="Google Shape;3434;p24"/>
                    <p:cNvSpPr/>
                    <p:nvPr/>
                  </p:nvSpPr>
                  <p:spPr>
                    <a:xfrm>
                      <a:off x="5200666" y="520555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5" name="Google Shape;3435;p24"/>
                    <p:cNvSpPr/>
                    <p:nvPr/>
                  </p:nvSpPr>
                  <p:spPr>
                    <a:xfrm>
                      <a:off x="5137930" y="520293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7"/>
                          </a:moveTo>
                          <a:cubicBezTo>
                            <a:pt x="92668" y="3622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482"/>
                            <a:pt x="96355" y="46960"/>
                            <a:pt x="96887" y="537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36" name="Google Shape;3436;p24"/>
                <p:cNvGrpSpPr/>
                <p:nvPr/>
              </p:nvGrpSpPr>
              <p:grpSpPr>
                <a:xfrm>
                  <a:off x="484883" y="5922188"/>
                  <a:ext cx="4750118" cy="109043"/>
                  <a:chOff x="484883" y="5922188"/>
                  <a:chExt cx="4750118" cy="109043"/>
                </a:xfrm>
              </p:grpSpPr>
              <p:grpSp>
                <p:nvGrpSpPr>
                  <p:cNvPr id="3437" name="Google Shape;3437;p24"/>
                  <p:cNvGrpSpPr/>
                  <p:nvPr/>
                </p:nvGrpSpPr>
                <p:grpSpPr>
                  <a:xfrm>
                    <a:off x="484883" y="5922239"/>
                    <a:ext cx="96972" cy="108992"/>
                    <a:chOff x="484883" y="5922239"/>
                    <a:chExt cx="96972" cy="108992"/>
                  </a:xfrm>
                </p:grpSpPr>
                <p:sp>
                  <p:nvSpPr>
                    <p:cNvPr id="3438" name="Google Shape;3438;p24"/>
                    <p:cNvSpPr/>
                    <p:nvPr/>
                  </p:nvSpPr>
                  <p:spPr>
                    <a:xfrm>
                      <a:off x="547513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9" name="Google Shape;3439;p24"/>
                    <p:cNvSpPr/>
                    <p:nvPr/>
                  </p:nvSpPr>
                  <p:spPr>
                    <a:xfrm>
                      <a:off x="48488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0" name="Google Shape;3440;p24"/>
                  <p:cNvGrpSpPr/>
                  <p:nvPr/>
                </p:nvGrpSpPr>
                <p:grpSpPr>
                  <a:xfrm>
                    <a:off x="1149629" y="5922239"/>
                    <a:ext cx="96972" cy="108992"/>
                    <a:chOff x="1149629" y="5922239"/>
                    <a:chExt cx="96972" cy="108992"/>
                  </a:xfrm>
                </p:grpSpPr>
                <p:sp>
                  <p:nvSpPr>
                    <p:cNvPr id="3441" name="Google Shape;3441;p24"/>
                    <p:cNvSpPr/>
                    <p:nvPr/>
                  </p:nvSpPr>
                  <p:spPr>
                    <a:xfrm>
                      <a:off x="1212251" y="5924804"/>
                      <a:ext cx="55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57" extrusionOk="0">
                          <a:moveTo>
                            <a:pt x="55" y="58"/>
                          </a:moveTo>
                          <a:cubicBezTo>
                            <a:pt x="36" y="1"/>
                            <a:pt x="-59" y="-37"/>
                            <a:pt x="55" y="58"/>
                          </a:cubicBezTo>
                          <a:lnTo>
                            <a:pt x="55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2" name="Google Shape;3442;p24"/>
                    <p:cNvSpPr/>
                    <p:nvPr/>
                  </p:nvSpPr>
                  <p:spPr>
                    <a:xfrm>
                      <a:off x="1149629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3" name="Google Shape;3443;p24"/>
                  <p:cNvGrpSpPr/>
                  <p:nvPr/>
                </p:nvGrpSpPr>
                <p:grpSpPr>
                  <a:xfrm>
                    <a:off x="1814356" y="5922239"/>
                    <a:ext cx="96972" cy="108992"/>
                    <a:chOff x="1814356" y="5922239"/>
                    <a:chExt cx="96972" cy="108992"/>
                  </a:xfrm>
                </p:grpSpPr>
                <p:sp>
                  <p:nvSpPr>
                    <p:cNvPr id="3444" name="Google Shape;3444;p24"/>
                    <p:cNvSpPr/>
                    <p:nvPr/>
                  </p:nvSpPr>
                  <p:spPr>
                    <a:xfrm>
                      <a:off x="1876986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5" name="Google Shape;3445;p24"/>
                    <p:cNvSpPr/>
                    <p:nvPr/>
                  </p:nvSpPr>
                  <p:spPr>
                    <a:xfrm>
                      <a:off x="181435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6" name="Google Shape;3446;p24"/>
                  <p:cNvGrpSpPr/>
                  <p:nvPr/>
                </p:nvGrpSpPr>
                <p:grpSpPr>
                  <a:xfrm>
                    <a:off x="2479103" y="5922239"/>
                    <a:ext cx="96972" cy="108992"/>
                    <a:chOff x="2479103" y="5922239"/>
                    <a:chExt cx="96972" cy="108992"/>
                  </a:xfrm>
                </p:grpSpPr>
                <p:sp>
                  <p:nvSpPr>
                    <p:cNvPr id="3447" name="Google Shape;3447;p24"/>
                    <p:cNvSpPr/>
                    <p:nvPr/>
                  </p:nvSpPr>
                  <p:spPr>
                    <a:xfrm>
                      <a:off x="2541718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8" name="Google Shape;3448;p24"/>
                    <p:cNvSpPr/>
                    <p:nvPr/>
                  </p:nvSpPr>
                  <p:spPr>
                    <a:xfrm>
                      <a:off x="2479103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49" name="Google Shape;3449;p24"/>
                  <p:cNvGrpSpPr/>
                  <p:nvPr/>
                </p:nvGrpSpPr>
                <p:grpSpPr>
                  <a:xfrm>
                    <a:off x="3143830" y="5922239"/>
                    <a:ext cx="96972" cy="108992"/>
                    <a:chOff x="3143830" y="5922239"/>
                    <a:chExt cx="96972" cy="108992"/>
                  </a:xfrm>
                </p:grpSpPr>
                <p:sp>
                  <p:nvSpPr>
                    <p:cNvPr id="3450" name="Google Shape;3450;p24"/>
                    <p:cNvSpPr/>
                    <p:nvPr/>
                  </p:nvSpPr>
                  <p:spPr>
                    <a:xfrm>
                      <a:off x="3206460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1" name="Google Shape;3451;p24"/>
                    <p:cNvSpPr/>
                    <p:nvPr/>
                  </p:nvSpPr>
                  <p:spPr>
                    <a:xfrm>
                      <a:off x="3143830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4" y="5033"/>
                          </a:cubicBezTo>
                          <a:cubicBezTo>
                            <a:pt x="51465" y="-2750"/>
                            <a:pt x="36473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2" name="Google Shape;3452;p24"/>
                  <p:cNvGrpSpPr/>
                  <p:nvPr/>
                </p:nvGrpSpPr>
                <p:grpSpPr>
                  <a:xfrm>
                    <a:off x="3808576" y="5922239"/>
                    <a:ext cx="96972" cy="108992"/>
                    <a:chOff x="3808576" y="5922239"/>
                    <a:chExt cx="96972" cy="108992"/>
                  </a:xfrm>
                </p:grpSpPr>
                <p:sp>
                  <p:nvSpPr>
                    <p:cNvPr id="3453" name="Google Shape;3453;p24"/>
                    <p:cNvSpPr/>
                    <p:nvPr/>
                  </p:nvSpPr>
                  <p:spPr>
                    <a:xfrm>
                      <a:off x="3871192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4" name="Google Shape;3454;p24"/>
                    <p:cNvSpPr/>
                    <p:nvPr/>
                  </p:nvSpPr>
                  <p:spPr>
                    <a:xfrm>
                      <a:off x="3808576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5" name="Google Shape;3455;p24"/>
                  <p:cNvGrpSpPr/>
                  <p:nvPr/>
                </p:nvGrpSpPr>
                <p:grpSpPr>
                  <a:xfrm>
                    <a:off x="4473304" y="5922239"/>
                    <a:ext cx="96972" cy="108992"/>
                    <a:chOff x="4473304" y="5922239"/>
                    <a:chExt cx="96972" cy="108992"/>
                  </a:xfrm>
                </p:grpSpPr>
                <p:sp>
                  <p:nvSpPr>
                    <p:cNvPr id="3456" name="Google Shape;3456;p24"/>
                    <p:cNvSpPr/>
                    <p:nvPr/>
                  </p:nvSpPr>
                  <p:spPr>
                    <a:xfrm>
                      <a:off x="4535934" y="5924804"/>
                      <a:ext cx="46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57" extrusionOk="0">
                          <a:moveTo>
                            <a:pt x="47" y="58"/>
                          </a:moveTo>
                          <a:cubicBezTo>
                            <a:pt x="28" y="1"/>
                            <a:pt x="-48" y="-37"/>
                            <a:pt x="47" y="58"/>
                          </a:cubicBezTo>
                          <a:lnTo>
                            <a:pt x="47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7" name="Google Shape;3457;p24"/>
                    <p:cNvSpPr/>
                    <p:nvPr/>
                  </p:nvSpPr>
                  <p:spPr>
                    <a:xfrm>
                      <a:off x="4473304" y="592223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2"/>
                            <a:pt x="66933" y="5033"/>
                          </a:cubicBezTo>
                          <a:cubicBezTo>
                            <a:pt x="51465" y="-2750"/>
                            <a:pt x="36472" y="-1137"/>
                            <a:pt x="23722" y="7330"/>
                          </a:cubicBezTo>
                          <a:cubicBezTo>
                            <a:pt x="-27737" y="41479"/>
                            <a:pt x="13555" y="127508"/>
                            <a:pt x="61974" y="105412"/>
                          </a:cubicBezTo>
                          <a:cubicBezTo>
                            <a:pt x="103494" y="86449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58" name="Google Shape;3458;p24"/>
                  <p:cNvGrpSpPr/>
                  <p:nvPr/>
                </p:nvGrpSpPr>
                <p:grpSpPr>
                  <a:xfrm>
                    <a:off x="5137930" y="5922188"/>
                    <a:ext cx="97071" cy="109017"/>
                    <a:chOff x="5137930" y="5922188"/>
                    <a:chExt cx="97071" cy="109017"/>
                  </a:xfrm>
                </p:grpSpPr>
                <p:sp>
                  <p:nvSpPr>
                    <p:cNvPr id="3459" name="Google Shape;3459;p24"/>
                    <p:cNvSpPr/>
                    <p:nvPr/>
                  </p:nvSpPr>
                  <p:spPr>
                    <a:xfrm>
                      <a:off x="5200666" y="5924804"/>
                      <a:ext cx="42" cy="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57" extrusionOk="0">
                          <a:moveTo>
                            <a:pt x="42" y="58"/>
                          </a:moveTo>
                          <a:cubicBezTo>
                            <a:pt x="42" y="1"/>
                            <a:pt x="-53" y="-37"/>
                            <a:pt x="42" y="58"/>
                          </a:cubicBezTo>
                          <a:lnTo>
                            <a:pt x="42" y="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0" name="Google Shape;3460;p24"/>
                    <p:cNvSpPr/>
                    <p:nvPr/>
                  </p:nvSpPr>
                  <p:spPr>
                    <a:xfrm>
                      <a:off x="5137930" y="5922188"/>
                      <a:ext cx="97071" cy="1090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71" h="109017" extrusionOk="0">
                          <a:moveTo>
                            <a:pt x="96887" y="53718"/>
                          </a:moveTo>
                          <a:cubicBezTo>
                            <a:pt x="92668" y="3623"/>
                            <a:pt x="46778" y="-4635"/>
                            <a:pt x="67053" y="5084"/>
                          </a:cubicBezTo>
                          <a:cubicBezTo>
                            <a:pt x="51889" y="-2566"/>
                            <a:pt x="37086" y="-1408"/>
                            <a:pt x="23842" y="7381"/>
                          </a:cubicBezTo>
                          <a:cubicBezTo>
                            <a:pt x="-28016" y="41796"/>
                            <a:pt x="13941" y="127427"/>
                            <a:pt x="62094" y="105464"/>
                          </a:cubicBezTo>
                          <a:cubicBezTo>
                            <a:pt x="103633" y="86501"/>
                            <a:pt x="96355" y="46960"/>
                            <a:pt x="96887" y="537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61" name="Google Shape;3461;p24"/>
                <p:cNvGrpSpPr/>
                <p:nvPr/>
              </p:nvGrpSpPr>
              <p:grpSpPr>
                <a:xfrm>
                  <a:off x="1149629" y="6641457"/>
                  <a:ext cx="4085367" cy="109024"/>
                  <a:chOff x="1149629" y="6641457"/>
                  <a:chExt cx="4085367" cy="109024"/>
                </a:xfrm>
              </p:grpSpPr>
              <p:grpSp>
                <p:nvGrpSpPr>
                  <p:cNvPr id="3462" name="Google Shape;3462;p24"/>
                  <p:cNvGrpSpPr/>
                  <p:nvPr/>
                </p:nvGrpSpPr>
                <p:grpSpPr>
                  <a:xfrm>
                    <a:off x="1149629" y="6641489"/>
                    <a:ext cx="96972" cy="108992"/>
                    <a:chOff x="1149629" y="6641489"/>
                    <a:chExt cx="96972" cy="108992"/>
                  </a:xfrm>
                </p:grpSpPr>
                <p:sp>
                  <p:nvSpPr>
                    <p:cNvPr id="3463" name="Google Shape;3463;p24"/>
                    <p:cNvSpPr/>
                    <p:nvPr/>
                  </p:nvSpPr>
                  <p:spPr>
                    <a:xfrm>
                      <a:off x="1212251" y="6644067"/>
                      <a:ext cx="55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" h="43" extrusionOk="0">
                          <a:moveTo>
                            <a:pt x="55" y="44"/>
                          </a:moveTo>
                          <a:cubicBezTo>
                            <a:pt x="36" y="6"/>
                            <a:pt x="-59" y="-32"/>
                            <a:pt x="55" y="44"/>
                          </a:cubicBezTo>
                          <a:lnTo>
                            <a:pt x="55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4" name="Google Shape;3464;p24"/>
                    <p:cNvSpPr/>
                    <p:nvPr/>
                  </p:nvSpPr>
                  <p:spPr>
                    <a:xfrm>
                      <a:off x="1149629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65" name="Google Shape;3465;p24"/>
                  <p:cNvGrpSpPr/>
                  <p:nvPr/>
                </p:nvGrpSpPr>
                <p:grpSpPr>
                  <a:xfrm>
                    <a:off x="1814356" y="6641489"/>
                    <a:ext cx="96972" cy="108992"/>
                    <a:chOff x="1814356" y="6641489"/>
                    <a:chExt cx="96972" cy="108992"/>
                  </a:xfrm>
                </p:grpSpPr>
                <p:sp>
                  <p:nvSpPr>
                    <p:cNvPr id="3466" name="Google Shape;3466;p24"/>
                    <p:cNvSpPr/>
                    <p:nvPr/>
                  </p:nvSpPr>
                  <p:spPr>
                    <a:xfrm>
                      <a:off x="1876986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7" name="Google Shape;3467;p24"/>
                    <p:cNvSpPr/>
                    <p:nvPr/>
                  </p:nvSpPr>
                  <p:spPr>
                    <a:xfrm>
                      <a:off x="181435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68" name="Google Shape;3468;p24"/>
                  <p:cNvGrpSpPr/>
                  <p:nvPr/>
                </p:nvGrpSpPr>
                <p:grpSpPr>
                  <a:xfrm>
                    <a:off x="2479103" y="6641489"/>
                    <a:ext cx="96972" cy="108992"/>
                    <a:chOff x="2479103" y="6641489"/>
                    <a:chExt cx="96972" cy="108992"/>
                  </a:xfrm>
                </p:grpSpPr>
                <p:sp>
                  <p:nvSpPr>
                    <p:cNvPr id="3469" name="Google Shape;3469;p24"/>
                    <p:cNvSpPr/>
                    <p:nvPr/>
                  </p:nvSpPr>
                  <p:spPr>
                    <a:xfrm>
                      <a:off x="2541718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0" name="Google Shape;3470;p24"/>
                    <p:cNvSpPr/>
                    <p:nvPr/>
                  </p:nvSpPr>
                  <p:spPr>
                    <a:xfrm>
                      <a:off x="2479103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1" name="Google Shape;3471;p24"/>
                  <p:cNvGrpSpPr/>
                  <p:nvPr/>
                </p:nvGrpSpPr>
                <p:grpSpPr>
                  <a:xfrm>
                    <a:off x="3143830" y="6641489"/>
                    <a:ext cx="96972" cy="108992"/>
                    <a:chOff x="3143830" y="6641489"/>
                    <a:chExt cx="96972" cy="108992"/>
                  </a:xfrm>
                </p:grpSpPr>
                <p:sp>
                  <p:nvSpPr>
                    <p:cNvPr id="3472" name="Google Shape;3472;p24"/>
                    <p:cNvSpPr/>
                    <p:nvPr/>
                  </p:nvSpPr>
                  <p:spPr>
                    <a:xfrm>
                      <a:off x="3206460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3" name="Google Shape;3473;p24"/>
                    <p:cNvSpPr/>
                    <p:nvPr/>
                  </p:nvSpPr>
                  <p:spPr>
                    <a:xfrm>
                      <a:off x="3143830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4" y="5032"/>
                          </a:cubicBezTo>
                          <a:cubicBezTo>
                            <a:pt x="51465" y="-2750"/>
                            <a:pt x="36473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4" name="Google Shape;3474;p24"/>
                  <p:cNvGrpSpPr/>
                  <p:nvPr/>
                </p:nvGrpSpPr>
                <p:grpSpPr>
                  <a:xfrm>
                    <a:off x="3808576" y="6641489"/>
                    <a:ext cx="96972" cy="108992"/>
                    <a:chOff x="3808576" y="6641489"/>
                    <a:chExt cx="96972" cy="108992"/>
                  </a:xfrm>
                </p:grpSpPr>
                <p:sp>
                  <p:nvSpPr>
                    <p:cNvPr id="3475" name="Google Shape;3475;p24"/>
                    <p:cNvSpPr/>
                    <p:nvPr/>
                  </p:nvSpPr>
                  <p:spPr>
                    <a:xfrm>
                      <a:off x="3871192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6" name="Google Shape;3476;p24"/>
                    <p:cNvSpPr/>
                    <p:nvPr/>
                  </p:nvSpPr>
                  <p:spPr>
                    <a:xfrm>
                      <a:off x="3808576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1" y="3590"/>
                            <a:pt x="46525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7" name="Google Shape;3477;p24"/>
                  <p:cNvGrpSpPr/>
                  <p:nvPr/>
                </p:nvGrpSpPr>
                <p:grpSpPr>
                  <a:xfrm>
                    <a:off x="4473304" y="6641489"/>
                    <a:ext cx="96972" cy="108992"/>
                    <a:chOff x="4473304" y="6641489"/>
                    <a:chExt cx="96972" cy="108992"/>
                  </a:xfrm>
                </p:grpSpPr>
                <p:sp>
                  <p:nvSpPr>
                    <p:cNvPr id="3478" name="Google Shape;3478;p24"/>
                    <p:cNvSpPr/>
                    <p:nvPr/>
                  </p:nvSpPr>
                  <p:spPr>
                    <a:xfrm>
                      <a:off x="4535934" y="6644067"/>
                      <a:ext cx="46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" h="43" extrusionOk="0">
                          <a:moveTo>
                            <a:pt x="47" y="44"/>
                          </a:moveTo>
                          <a:cubicBezTo>
                            <a:pt x="28" y="6"/>
                            <a:pt x="-48" y="-32"/>
                            <a:pt x="47" y="44"/>
                          </a:cubicBezTo>
                          <a:lnTo>
                            <a:pt x="47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9" name="Google Shape;3479;p24"/>
                    <p:cNvSpPr/>
                    <p:nvPr/>
                  </p:nvSpPr>
                  <p:spPr>
                    <a:xfrm>
                      <a:off x="4473304" y="6641489"/>
                      <a:ext cx="96972" cy="1089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72" h="108992" extrusionOk="0">
                          <a:moveTo>
                            <a:pt x="96767" y="53666"/>
                          </a:moveTo>
                          <a:cubicBezTo>
                            <a:pt x="92700" y="3590"/>
                            <a:pt x="46524" y="-4763"/>
                            <a:pt x="66933" y="5032"/>
                          </a:cubicBezTo>
                          <a:cubicBezTo>
                            <a:pt x="51465" y="-2750"/>
                            <a:pt x="36472" y="-1137"/>
                            <a:pt x="23722" y="7329"/>
                          </a:cubicBezTo>
                          <a:cubicBezTo>
                            <a:pt x="-27737" y="41479"/>
                            <a:pt x="13555" y="127508"/>
                            <a:pt x="61974" y="105413"/>
                          </a:cubicBezTo>
                          <a:cubicBezTo>
                            <a:pt x="103494" y="86468"/>
                            <a:pt x="96292" y="47800"/>
                            <a:pt x="96767" y="5366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80" name="Google Shape;3480;p24"/>
                  <p:cNvGrpSpPr/>
                  <p:nvPr/>
                </p:nvGrpSpPr>
                <p:grpSpPr>
                  <a:xfrm>
                    <a:off x="5137994" y="6641457"/>
                    <a:ext cx="97002" cy="108976"/>
                    <a:chOff x="5137994" y="6641457"/>
                    <a:chExt cx="97002" cy="108976"/>
                  </a:xfrm>
                </p:grpSpPr>
                <p:sp>
                  <p:nvSpPr>
                    <p:cNvPr id="3481" name="Google Shape;3481;p24"/>
                    <p:cNvSpPr/>
                    <p:nvPr/>
                  </p:nvSpPr>
                  <p:spPr>
                    <a:xfrm>
                      <a:off x="5200666" y="6644067"/>
                      <a:ext cx="42" cy="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" h="43" extrusionOk="0">
                          <a:moveTo>
                            <a:pt x="42" y="44"/>
                          </a:moveTo>
                          <a:cubicBezTo>
                            <a:pt x="42" y="6"/>
                            <a:pt x="-53" y="-32"/>
                            <a:pt x="42" y="44"/>
                          </a:cubicBezTo>
                          <a:lnTo>
                            <a:pt x="42" y="4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2" name="Google Shape;3482;p24"/>
                    <p:cNvSpPr/>
                    <p:nvPr/>
                  </p:nvSpPr>
                  <p:spPr>
                    <a:xfrm>
                      <a:off x="5137994" y="6641457"/>
                      <a:ext cx="97002" cy="108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002" h="108976" extrusionOk="0">
                          <a:moveTo>
                            <a:pt x="96824" y="53699"/>
                          </a:moveTo>
                          <a:cubicBezTo>
                            <a:pt x="92605" y="3603"/>
                            <a:pt x="46714" y="-4654"/>
                            <a:pt x="66990" y="5065"/>
                          </a:cubicBezTo>
                          <a:cubicBezTo>
                            <a:pt x="51825" y="-2585"/>
                            <a:pt x="37061" y="-1370"/>
                            <a:pt x="23778" y="7362"/>
                          </a:cubicBezTo>
                          <a:cubicBezTo>
                            <a:pt x="-27909" y="42005"/>
                            <a:pt x="13820" y="127294"/>
                            <a:pt x="62030" y="105445"/>
                          </a:cubicBezTo>
                          <a:cubicBezTo>
                            <a:pt x="103532" y="86368"/>
                            <a:pt x="96291" y="46960"/>
                            <a:pt x="96824" y="5369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45725" tIns="22850" rIns="45725" bIns="2285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3483" name="Google Shape;3483;p24"/>
              <p:cNvSpPr/>
              <p:nvPr/>
            </p:nvSpPr>
            <p:spPr>
              <a:xfrm>
                <a:off x="-645247" y="5453486"/>
                <a:ext cx="1742170" cy="2020353"/>
              </a:xfrm>
              <a:custGeom>
                <a:avLst/>
                <a:gdLst/>
                <a:ahLst/>
                <a:cxnLst/>
                <a:rect l="l" t="t" r="r" b="b"/>
                <a:pathLst>
                  <a:path w="1742170" h="2020353" extrusionOk="0">
                    <a:moveTo>
                      <a:pt x="1181900" y="1615209"/>
                    </a:moveTo>
                    <a:cubicBezTo>
                      <a:pt x="1298747" y="1728269"/>
                      <a:pt x="1425931" y="1830244"/>
                      <a:pt x="1562331" y="1918778"/>
                    </a:cubicBezTo>
                    <a:cubicBezTo>
                      <a:pt x="1631975" y="1963995"/>
                      <a:pt x="1698807" y="2003972"/>
                      <a:pt x="1742171" y="2020354"/>
                    </a:cubicBezTo>
                    <a:cubicBezTo>
                      <a:pt x="1597314" y="1864374"/>
                      <a:pt x="1552411" y="1631648"/>
                      <a:pt x="1481950" y="1420220"/>
                    </a:cubicBezTo>
                    <a:cubicBezTo>
                      <a:pt x="1395356" y="1158090"/>
                      <a:pt x="1457247" y="907234"/>
                      <a:pt x="1381997" y="891745"/>
                    </a:cubicBezTo>
                    <a:cubicBezTo>
                      <a:pt x="770628" y="766744"/>
                      <a:pt x="282530" y="530696"/>
                      <a:pt x="0" y="0"/>
                    </a:cubicBezTo>
                    <a:cubicBezTo>
                      <a:pt x="15639" y="63801"/>
                      <a:pt x="39126" y="137510"/>
                      <a:pt x="69910" y="217693"/>
                    </a:cubicBezTo>
                    <a:cubicBezTo>
                      <a:pt x="201199" y="559663"/>
                      <a:pt x="408820" y="867238"/>
                      <a:pt x="672195" y="11220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84" name="Google Shape;3484;p24"/>
          <p:cNvGrpSpPr/>
          <p:nvPr/>
        </p:nvGrpSpPr>
        <p:grpSpPr>
          <a:xfrm rot="5400000">
            <a:off x="1970454" y="-381978"/>
            <a:ext cx="5203083" cy="6995762"/>
            <a:chOff x="108263" y="37851"/>
            <a:chExt cx="7593525" cy="10211301"/>
          </a:xfrm>
        </p:grpSpPr>
        <p:sp>
          <p:nvSpPr>
            <p:cNvPr id="3485" name="Google Shape;3485;p24"/>
            <p:cNvSpPr/>
            <p:nvPr/>
          </p:nvSpPr>
          <p:spPr>
            <a:xfrm>
              <a:off x="116382" y="37851"/>
              <a:ext cx="7585406" cy="10211301"/>
            </a:xfrm>
            <a:custGeom>
              <a:avLst/>
              <a:gdLst/>
              <a:ahLst/>
              <a:cxnLst/>
              <a:rect l="l" t="t" r="r" b="b"/>
              <a:pathLst>
                <a:path w="7585406" h="10211301" extrusionOk="0">
                  <a:moveTo>
                    <a:pt x="7542868" y="9841623"/>
                  </a:moveTo>
                  <a:cubicBezTo>
                    <a:pt x="7528314" y="9594081"/>
                    <a:pt x="7567588" y="9303080"/>
                    <a:pt x="7551401" y="9001541"/>
                  </a:cubicBezTo>
                  <a:cubicBezTo>
                    <a:pt x="7511657" y="8303272"/>
                    <a:pt x="7534336" y="8810548"/>
                    <a:pt x="7534336" y="8122308"/>
                  </a:cubicBezTo>
                  <a:cubicBezTo>
                    <a:pt x="7535867" y="7347026"/>
                    <a:pt x="7431987" y="6856088"/>
                    <a:pt x="7468831" y="5602959"/>
                  </a:cubicBezTo>
                  <a:cubicBezTo>
                    <a:pt x="7482590" y="5309303"/>
                    <a:pt x="7488019" y="5464494"/>
                    <a:pt x="7448297" y="4764204"/>
                  </a:cubicBezTo>
                  <a:cubicBezTo>
                    <a:pt x="7379425" y="3771973"/>
                    <a:pt x="7372750" y="12770"/>
                    <a:pt x="7299060" y="10952"/>
                  </a:cubicBezTo>
                  <a:cubicBezTo>
                    <a:pt x="6675762" y="-6203"/>
                    <a:pt x="5958280" y="24145"/>
                    <a:pt x="5962158" y="24145"/>
                  </a:cubicBezTo>
                  <a:cubicBezTo>
                    <a:pt x="5259046" y="24145"/>
                    <a:pt x="5910494" y="-44903"/>
                    <a:pt x="5053185" y="50531"/>
                  </a:cubicBezTo>
                  <a:cubicBezTo>
                    <a:pt x="4672143" y="92745"/>
                    <a:pt x="3732552" y="40422"/>
                    <a:pt x="3688358" y="37767"/>
                  </a:cubicBezTo>
                  <a:cubicBezTo>
                    <a:pt x="3653085" y="40402"/>
                    <a:pt x="2861179" y="102425"/>
                    <a:pt x="2778998" y="95379"/>
                  </a:cubicBezTo>
                  <a:cubicBezTo>
                    <a:pt x="1968393" y="26269"/>
                    <a:pt x="409933" y="132712"/>
                    <a:pt x="506729" y="125319"/>
                  </a:cubicBezTo>
                  <a:cubicBezTo>
                    <a:pt x="481540" y="125319"/>
                    <a:pt x="69879" y="117395"/>
                    <a:pt x="73758" y="117844"/>
                  </a:cubicBezTo>
                  <a:cubicBezTo>
                    <a:pt x="71145" y="117844"/>
                    <a:pt x="69104" y="1339482"/>
                    <a:pt x="69104" y="2237401"/>
                  </a:cubicBezTo>
                  <a:cubicBezTo>
                    <a:pt x="69022" y="2238912"/>
                    <a:pt x="20910" y="2967242"/>
                    <a:pt x="16766" y="3296066"/>
                  </a:cubicBezTo>
                  <a:cubicBezTo>
                    <a:pt x="16766" y="3337422"/>
                    <a:pt x="67940" y="3822438"/>
                    <a:pt x="61347" y="3886769"/>
                  </a:cubicBezTo>
                  <a:cubicBezTo>
                    <a:pt x="-25039" y="4743598"/>
                    <a:pt x="108520" y="5588705"/>
                    <a:pt x="29177" y="7297216"/>
                  </a:cubicBezTo>
                  <a:cubicBezTo>
                    <a:pt x="-2198" y="7909055"/>
                    <a:pt x="39955" y="7818012"/>
                    <a:pt x="29564" y="8135971"/>
                  </a:cubicBezTo>
                  <a:cubicBezTo>
                    <a:pt x="-22671" y="9579417"/>
                    <a:pt x="6315" y="8831911"/>
                    <a:pt x="25686" y="9763343"/>
                  </a:cubicBezTo>
                  <a:cubicBezTo>
                    <a:pt x="34178" y="10160399"/>
                    <a:pt x="17970" y="10177656"/>
                    <a:pt x="43506" y="10178105"/>
                  </a:cubicBezTo>
                  <a:cubicBezTo>
                    <a:pt x="1679229" y="10203082"/>
                    <a:pt x="3082839" y="10218440"/>
                    <a:pt x="5209362" y="10180740"/>
                  </a:cubicBezTo>
                  <a:cubicBezTo>
                    <a:pt x="6053219" y="10164463"/>
                    <a:pt x="6065241" y="10217684"/>
                    <a:pt x="6155547" y="10210659"/>
                  </a:cubicBezTo>
                  <a:cubicBezTo>
                    <a:pt x="7873123" y="10079566"/>
                    <a:pt x="7582019" y="10423523"/>
                    <a:pt x="7542868" y="9841623"/>
                  </a:cubicBezTo>
                  <a:close/>
                  <a:moveTo>
                    <a:pt x="410994" y="1149674"/>
                  </a:moveTo>
                  <a:cubicBezTo>
                    <a:pt x="339285" y="1120654"/>
                    <a:pt x="301297" y="1023892"/>
                    <a:pt x="332304" y="945142"/>
                  </a:cubicBezTo>
                  <a:cubicBezTo>
                    <a:pt x="384254" y="811864"/>
                    <a:pt x="562946" y="825956"/>
                    <a:pt x="609445" y="954822"/>
                  </a:cubicBezTo>
                  <a:cubicBezTo>
                    <a:pt x="655190" y="1064798"/>
                    <a:pt x="543166" y="1203774"/>
                    <a:pt x="410994" y="1149674"/>
                  </a:cubicBezTo>
                  <a:close/>
                  <a:moveTo>
                    <a:pt x="397420" y="1985366"/>
                  </a:moveTo>
                  <a:cubicBezTo>
                    <a:pt x="340060" y="1954569"/>
                    <a:pt x="310197" y="1878045"/>
                    <a:pt x="326874" y="1808997"/>
                  </a:cubicBezTo>
                  <a:cubicBezTo>
                    <a:pt x="363698" y="1658135"/>
                    <a:pt x="560618" y="1657686"/>
                    <a:pt x="610997" y="1797560"/>
                  </a:cubicBezTo>
                  <a:cubicBezTo>
                    <a:pt x="659844" y="1914540"/>
                    <a:pt x="531163" y="2057498"/>
                    <a:pt x="397420" y="1985366"/>
                  </a:cubicBezTo>
                  <a:close/>
                  <a:moveTo>
                    <a:pt x="414097" y="2835557"/>
                  </a:moveTo>
                  <a:cubicBezTo>
                    <a:pt x="342387" y="2806537"/>
                    <a:pt x="304400" y="2710653"/>
                    <a:pt x="335019" y="2631475"/>
                  </a:cubicBezTo>
                  <a:cubicBezTo>
                    <a:pt x="386581" y="2497319"/>
                    <a:pt x="566436" y="2511839"/>
                    <a:pt x="612548" y="2640706"/>
                  </a:cubicBezTo>
                  <a:cubicBezTo>
                    <a:pt x="658681" y="2751110"/>
                    <a:pt x="545881" y="2889208"/>
                    <a:pt x="414097" y="2835557"/>
                  </a:cubicBezTo>
                  <a:close/>
                  <a:moveTo>
                    <a:pt x="416036" y="3678703"/>
                  </a:moveTo>
                  <a:cubicBezTo>
                    <a:pt x="344327" y="3649683"/>
                    <a:pt x="306339" y="3553799"/>
                    <a:pt x="336958" y="3475070"/>
                  </a:cubicBezTo>
                  <a:cubicBezTo>
                    <a:pt x="388520" y="3340485"/>
                    <a:pt x="568375" y="3355006"/>
                    <a:pt x="614487" y="3483872"/>
                  </a:cubicBezTo>
                  <a:cubicBezTo>
                    <a:pt x="661008" y="3595134"/>
                    <a:pt x="546656" y="3731925"/>
                    <a:pt x="416036" y="3678703"/>
                  </a:cubicBezTo>
                  <a:close/>
                  <a:moveTo>
                    <a:pt x="331916" y="4338455"/>
                  </a:moveTo>
                  <a:cubicBezTo>
                    <a:pt x="368740" y="4187593"/>
                    <a:pt x="565660" y="4186715"/>
                    <a:pt x="616039" y="4327018"/>
                  </a:cubicBezTo>
                  <a:cubicBezTo>
                    <a:pt x="717591" y="4570251"/>
                    <a:pt x="264473" y="4615998"/>
                    <a:pt x="331916" y="4338455"/>
                  </a:cubicBezTo>
                  <a:close/>
                  <a:moveTo>
                    <a:pt x="333855" y="5181172"/>
                  </a:moveTo>
                  <a:cubicBezTo>
                    <a:pt x="370679" y="5030759"/>
                    <a:pt x="567212" y="5028983"/>
                    <a:pt x="617978" y="5169735"/>
                  </a:cubicBezTo>
                  <a:cubicBezTo>
                    <a:pt x="719918" y="5414275"/>
                    <a:pt x="266800" y="5458714"/>
                    <a:pt x="333855" y="5181172"/>
                  </a:cubicBezTo>
                  <a:close/>
                  <a:moveTo>
                    <a:pt x="421078" y="6207733"/>
                  </a:moveTo>
                  <a:cubicBezTo>
                    <a:pt x="349369" y="6178712"/>
                    <a:pt x="311381" y="6082828"/>
                    <a:pt x="342000" y="6004100"/>
                  </a:cubicBezTo>
                  <a:cubicBezTo>
                    <a:pt x="393562" y="5869515"/>
                    <a:pt x="573417" y="5884035"/>
                    <a:pt x="619529" y="6012902"/>
                  </a:cubicBezTo>
                  <a:cubicBezTo>
                    <a:pt x="665662" y="6123735"/>
                    <a:pt x="552086" y="6260954"/>
                    <a:pt x="421078" y="6207733"/>
                  </a:cubicBezTo>
                  <a:close/>
                  <a:moveTo>
                    <a:pt x="336958" y="6867484"/>
                  </a:moveTo>
                  <a:cubicBezTo>
                    <a:pt x="373782" y="6716173"/>
                    <a:pt x="570702" y="6716173"/>
                    <a:pt x="621081" y="6856048"/>
                  </a:cubicBezTo>
                  <a:cubicBezTo>
                    <a:pt x="722633" y="7099280"/>
                    <a:pt x="269515" y="7145027"/>
                    <a:pt x="336958" y="6867484"/>
                  </a:cubicBezTo>
                  <a:close/>
                  <a:moveTo>
                    <a:pt x="409443" y="7886570"/>
                  </a:moveTo>
                  <a:cubicBezTo>
                    <a:pt x="352083" y="7855773"/>
                    <a:pt x="322220" y="7779250"/>
                    <a:pt x="338897" y="7710201"/>
                  </a:cubicBezTo>
                  <a:cubicBezTo>
                    <a:pt x="375721" y="7559339"/>
                    <a:pt x="572642" y="7558890"/>
                    <a:pt x="623020" y="7698764"/>
                  </a:cubicBezTo>
                  <a:cubicBezTo>
                    <a:pt x="671867" y="7815765"/>
                    <a:pt x="543554" y="7958703"/>
                    <a:pt x="409443" y="7886570"/>
                  </a:cubicBezTo>
                  <a:close/>
                  <a:moveTo>
                    <a:pt x="426099" y="8736762"/>
                  </a:moveTo>
                  <a:cubicBezTo>
                    <a:pt x="354390" y="8707741"/>
                    <a:pt x="316402" y="8611858"/>
                    <a:pt x="347021" y="8533128"/>
                  </a:cubicBezTo>
                  <a:cubicBezTo>
                    <a:pt x="398583" y="8398544"/>
                    <a:pt x="578439" y="8413064"/>
                    <a:pt x="624551" y="8541930"/>
                  </a:cubicBezTo>
                  <a:cubicBezTo>
                    <a:pt x="670704" y="8652764"/>
                    <a:pt x="557128" y="8789983"/>
                    <a:pt x="426099" y="8736762"/>
                  </a:cubicBezTo>
                  <a:close/>
                  <a:moveTo>
                    <a:pt x="427651" y="9579928"/>
                  </a:moveTo>
                  <a:cubicBezTo>
                    <a:pt x="276087" y="9518354"/>
                    <a:pt x="326874" y="9252248"/>
                    <a:pt x="508281" y="9283045"/>
                  </a:cubicBezTo>
                  <a:cubicBezTo>
                    <a:pt x="728063" y="9321296"/>
                    <a:pt x="635043" y="9664375"/>
                    <a:pt x="427651" y="95799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6" name="Google Shape;3486;p24"/>
            <p:cNvGrpSpPr/>
            <p:nvPr/>
          </p:nvGrpSpPr>
          <p:grpSpPr>
            <a:xfrm>
              <a:off x="108263" y="570070"/>
              <a:ext cx="7563238" cy="9309402"/>
              <a:chOff x="108263" y="570070"/>
              <a:chExt cx="7563238" cy="9309402"/>
            </a:xfrm>
          </p:grpSpPr>
          <p:sp>
            <p:nvSpPr>
              <p:cNvPr id="3487" name="Google Shape;3487;p24"/>
              <p:cNvSpPr/>
              <p:nvPr/>
            </p:nvSpPr>
            <p:spPr>
              <a:xfrm>
                <a:off x="177081" y="570070"/>
                <a:ext cx="7286420" cy="73826"/>
              </a:xfrm>
              <a:custGeom>
                <a:avLst/>
                <a:gdLst/>
                <a:ahLst/>
                <a:cxnLst/>
                <a:rect l="l" t="t" r="r" b="b"/>
                <a:pathLst>
                  <a:path w="7286420" h="73826" extrusionOk="0">
                    <a:moveTo>
                      <a:pt x="7282921" y="73827"/>
                    </a:moveTo>
                    <a:cubicBezTo>
                      <a:pt x="7280962" y="73847"/>
                      <a:pt x="12915" y="49217"/>
                      <a:pt x="10343" y="49197"/>
                    </a:cubicBezTo>
                    <a:cubicBezTo>
                      <a:pt x="10343" y="-25693"/>
                      <a:pt x="-514117" y="265"/>
                      <a:pt x="5906092" y="27202"/>
                    </a:cubicBezTo>
                    <a:cubicBezTo>
                      <a:pt x="7433975" y="33084"/>
                      <a:pt x="7281125" y="10455"/>
                      <a:pt x="7282921" y="73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24"/>
              <p:cNvSpPr/>
              <p:nvPr/>
            </p:nvSpPr>
            <p:spPr>
              <a:xfrm>
                <a:off x="177562" y="1406374"/>
                <a:ext cx="7307357" cy="77155"/>
              </a:xfrm>
              <a:custGeom>
                <a:avLst/>
                <a:gdLst/>
                <a:ahLst/>
                <a:cxnLst/>
                <a:rect l="l" t="t" r="r" b="b"/>
                <a:pathLst>
                  <a:path w="7307357" h="77155" extrusionOk="0">
                    <a:moveTo>
                      <a:pt x="7303384" y="77155"/>
                    </a:moveTo>
                    <a:cubicBezTo>
                      <a:pt x="7301057" y="77196"/>
                      <a:pt x="9801" y="52546"/>
                      <a:pt x="8311" y="52526"/>
                    </a:cubicBezTo>
                    <a:cubicBezTo>
                      <a:pt x="10046" y="-25917"/>
                      <a:pt x="-486204" y="-1757"/>
                      <a:pt x="5925370" y="30531"/>
                    </a:cubicBezTo>
                    <a:cubicBezTo>
                      <a:pt x="7452396" y="36392"/>
                      <a:pt x="7303384" y="13008"/>
                      <a:pt x="7303384" y="77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24"/>
              <p:cNvSpPr/>
              <p:nvPr/>
            </p:nvSpPr>
            <p:spPr>
              <a:xfrm>
                <a:off x="179669" y="2245761"/>
                <a:ext cx="7355914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7355914" h="61082" extrusionOk="0">
                    <a:moveTo>
                      <a:pt x="976435" y="56305"/>
                    </a:moveTo>
                    <a:cubicBezTo>
                      <a:pt x="-135806" y="56305"/>
                      <a:pt x="5837" y="71030"/>
                      <a:pt x="5837" y="0"/>
                    </a:cubicBezTo>
                    <a:cubicBezTo>
                      <a:pt x="8960861" y="50975"/>
                      <a:pt x="10257265" y="71193"/>
                      <a:pt x="976435" y="563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131254" y="3087967"/>
                <a:ext cx="7385037" cy="74849"/>
              </a:xfrm>
              <a:custGeom>
                <a:avLst/>
                <a:gdLst/>
                <a:ahLst/>
                <a:cxnLst/>
                <a:rect l="l" t="t" r="r" b="b"/>
                <a:pathLst>
                  <a:path w="7385037" h="74849" extrusionOk="0">
                    <a:moveTo>
                      <a:pt x="7381087" y="74849"/>
                    </a:moveTo>
                    <a:cubicBezTo>
                      <a:pt x="7379495" y="74870"/>
                      <a:pt x="9936" y="49791"/>
                      <a:pt x="7712" y="49770"/>
                    </a:cubicBezTo>
                    <a:cubicBezTo>
                      <a:pt x="11325" y="-26304"/>
                      <a:pt x="-490315" y="511"/>
                      <a:pt x="6011606" y="27775"/>
                    </a:cubicBezTo>
                    <a:cubicBezTo>
                      <a:pt x="7529200" y="33636"/>
                      <a:pt x="7381087" y="10988"/>
                      <a:pt x="7381087" y="748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165248" y="3927717"/>
                <a:ext cx="7369971" cy="74303"/>
              </a:xfrm>
              <a:custGeom>
                <a:avLst/>
                <a:gdLst/>
                <a:ahLst/>
                <a:cxnLst/>
                <a:rect l="l" t="t" r="r" b="b"/>
                <a:pathLst>
                  <a:path w="7369971" h="74303" extrusionOk="0">
                    <a:moveTo>
                      <a:pt x="7366464" y="74304"/>
                    </a:moveTo>
                    <a:cubicBezTo>
                      <a:pt x="7364667" y="74324"/>
                      <a:pt x="7643" y="49245"/>
                      <a:pt x="5499" y="49225"/>
                    </a:cubicBezTo>
                    <a:cubicBezTo>
                      <a:pt x="16787" y="-26012"/>
                      <a:pt x="-492854" y="435"/>
                      <a:pt x="5997759" y="27679"/>
                    </a:cubicBezTo>
                    <a:cubicBezTo>
                      <a:pt x="7517333" y="33540"/>
                      <a:pt x="7364626" y="11423"/>
                      <a:pt x="7366464" y="74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138734" y="4766865"/>
                <a:ext cx="7431175" cy="74789"/>
              </a:xfrm>
              <a:custGeom>
                <a:avLst/>
                <a:gdLst/>
                <a:ahLst/>
                <a:cxnLst/>
                <a:rect l="l" t="t" r="r" b="b"/>
                <a:pathLst>
                  <a:path w="7431175" h="74789" extrusionOk="0">
                    <a:moveTo>
                      <a:pt x="7429026" y="74789"/>
                    </a:moveTo>
                    <a:cubicBezTo>
                      <a:pt x="7427536" y="74810"/>
                      <a:pt x="182270" y="50466"/>
                      <a:pt x="9927" y="49281"/>
                    </a:cubicBezTo>
                    <a:cubicBezTo>
                      <a:pt x="8253" y="-26425"/>
                      <a:pt x="-503103" y="696"/>
                      <a:pt x="6044053" y="28164"/>
                    </a:cubicBezTo>
                    <a:cubicBezTo>
                      <a:pt x="7580386" y="34046"/>
                      <a:pt x="7423270" y="11418"/>
                      <a:pt x="7429026" y="74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24"/>
              <p:cNvSpPr/>
              <p:nvPr/>
            </p:nvSpPr>
            <p:spPr>
              <a:xfrm>
                <a:off x="161296" y="5603865"/>
                <a:ext cx="7446545" cy="68087"/>
              </a:xfrm>
              <a:custGeom>
                <a:avLst/>
                <a:gdLst/>
                <a:ahLst/>
                <a:cxnLst/>
                <a:rect l="l" t="t" r="r" b="b"/>
                <a:pathLst>
                  <a:path w="7446545" h="68087" extrusionOk="0">
                    <a:moveTo>
                      <a:pt x="2720509" y="59389"/>
                    </a:moveTo>
                    <a:cubicBezTo>
                      <a:pt x="-248625" y="47973"/>
                      <a:pt x="6615" y="81711"/>
                      <a:pt x="4818" y="0"/>
                    </a:cubicBezTo>
                    <a:cubicBezTo>
                      <a:pt x="7942622" y="22077"/>
                      <a:pt x="10563231" y="92474"/>
                      <a:pt x="2720509" y="593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24"/>
              <p:cNvSpPr/>
              <p:nvPr/>
            </p:nvSpPr>
            <p:spPr>
              <a:xfrm>
                <a:off x="159972" y="6444473"/>
                <a:ext cx="7430339" cy="76447"/>
              </a:xfrm>
              <a:custGeom>
                <a:avLst/>
                <a:gdLst/>
                <a:ahLst/>
                <a:cxnLst/>
                <a:rect l="l" t="t" r="r" b="b"/>
                <a:pathLst>
                  <a:path w="7430339" h="76447" extrusionOk="0">
                    <a:moveTo>
                      <a:pt x="7426405" y="76448"/>
                    </a:moveTo>
                    <a:cubicBezTo>
                      <a:pt x="7424915" y="76468"/>
                      <a:pt x="167912" y="52022"/>
                      <a:pt x="8837" y="50940"/>
                    </a:cubicBezTo>
                    <a:cubicBezTo>
                      <a:pt x="8837" y="-28483"/>
                      <a:pt x="-492783" y="1885"/>
                      <a:pt x="6062742" y="29394"/>
                    </a:cubicBezTo>
                    <a:cubicBezTo>
                      <a:pt x="7573907" y="36705"/>
                      <a:pt x="7426405" y="9911"/>
                      <a:pt x="7426405" y="76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137928" y="7282953"/>
                <a:ext cx="7486178" cy="77599"/>
              </a:xfrm>
              <a:custGeom>
                <a:avLst/>
                <a:gdLst/>
                <a:ahLst/>
                <a:cxnLst/>
                <a:rect l="l" t="t" r="r" b="b"/>
                <a:pathLst>
                  <a:path w="7486178" h="77599" extrusionOk="0">
                    <a:moveTo>
                      <a:pt x="7484498" y="77600"/>
                    </a:moveTo>
                    <a:cubicBezTo>
                      <a:pt x="7483007" y="77620"/>
                      <a:pt x="140047" y="52950"/>
                      <a:pt x="7630" y="52092"/>
                    </a:cubicBezTo>
                    <a:cubicBezTo>
                      <a:pt x="11448" y="-30108"/>
                      <a:pt x="-494601" y="2853"/>
                      <a:pt x="6104933" y="30547"/>
                    </a:cubicBezTo>
                    <a:cubicBezTo>
                      <a:pt x="7634816" y="36428"/>
                      <a:pt x="7477455" y="13739"/>
                      <a:pt x="7484498" y="77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24"/>
              <p:cNvSpPr/>
              <p:nvPr/>
            </p:nvSpPr>
            <p:spPr>
              <a:xfrm>
                <a:off x="139407" y="8121907"/>
                <a:ext cx="7532094" cy="69408"/>
              </a:xfrm>
              <a:custGeom>
                <a:avLst/>
                <a:gdLst/>
                <a:ahLst/>
                <a:cxnLst/>
                <a:rect l="l" t="t" r="r" b="b"/>
                <a:pathLst>
                  <a:path w="7532094" h="69408" extrusionOk="0">
                    <a:moveTo>
                      <a:pt x="2802472" y="59818"/>
                    </a:moveTo>
                    <a:cubicBezTo>
                      <a:pt x="-294567" y="47932"/>
                      <a:pt x="8090" y="84468"/>
                      <a:pt x="8090" y="0"/>
                    </a:cubicBezTo>
                    <a:cubicBezTo>
                      <a:pt x="7897924" y="30409"/>
                      <a:pt x="10756953" y="93392"/>
                      <a:pt x="2802472" y="59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24"/>
              <p:cNvSpPr/>
              <p:nvPr/>
            </p:nvSpPr>
            <p:spPr>
              <a:xfrm>
                <a:off x="108263" y="8963467"/>
                <a:ext cx="7562358" cy="75924"/>
              </a:xfrm>
              <a:custGeom>
                <a:avLst/>
                <a:gdLst/>
                <a:ahLst/>
                <a:cxnLst/>
                <a:rect l="l" t="t" r="r" b="b"/>
                <a:pathLst>
                  <a:path w="7562358" h="75924" extrusionOk="0">
                    <a:moveTo>
                      <a:pt x="7559519" y="75925"/>
                    </a:moveTo>
                    <a:cubicBezTo>
                      <a:pt x="7557968" y="75945"/>
                      <a:pt x="320683" y="52173"/>
                      <a:pt x="9391" y="49538"/>
                    </a:cubicBezTo>
                    <a:cubicBezTo>
                      <a:pt x="9391" y="-27373"/>
                      <a:pt x="-509905" y="1260"/>
                      <a:pt x="6174545" y="29299"/>
                    </a:cubicBezTo>
                    <a:cubicBezTo>
                      <a:pt x="7710430" y="35182"/>
                      <a:pt x="7555906" y="12533"/>
                      <a:pt x="7559519" y="75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24"/>
              <p:cNvSpPr/>
              <p:nvPr/>
            </p:nvSpPr>
            <p:spPr>
              <a:xfrm>
                <a:off x="133568" y="9800994"/>
                <a:ext cx="7528398" cy="78478"/>
              </a:xfrm>
              <a:custGeom>
                <a:avLst/>
                <a:gdLst/>
                <a:ahLst/>
                <a:cxnLst/>
                <a:rect l="l" t="t" r="r" b="b"/>
                <a:pathLst>
                  <a:path w="7528398" h="78478" extrusionOk="0">
                    <a:moveTo>
                      <a:pt x="7525681" y="78479"/>
                    </a:moveTo>
                    <a:cubicBezTo>
                      <a:pt x="7524212" y="78499"/>
                      <a:pt x="207012" y="53298"/>
                      <a:pt x="9663" y="51644"/>
                    </a:cubicBezTo>
                    <a:cubicBezTo>
                      <a:pt x="7826" y="-25472"/>
                      <a:pt x="-503285" y="-2190"/>
                      <a:pt x="6168999" y="31405"/>
                    </a:cubicBezTo>
                    <a:cubicBezTo>
                      <a:pt x="7674183" y="37287"/>
                      <a:pt x="7521823" y="12923"/>
                      <a:pt x="7525681" y="784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99" name="Google Shape;3499;p24"/>
            <p:cNvSpPr/>
            <p:nvPr/>
          </p:nvSpPr>
          <p:spPr>
            <a:xfrm>
              <a:off x="1104536" y="127530"/>
              <a:ext cx="203111" cy="10113055"/>
            </a:xfrm>
            <a:custGeom>
              <a:avLst/>
              <a:gdLst/>
              <a:ahLst/>
              <a:cxnLst/>
              <a:rect l="l" t="t" r="r" b="b"/>
              <a:pathLst>
                <a:path w="203111" h="10113055" extrusionOk="0">
                  <a:moveTo>
                    <a:pt x="203111" y="10113056"/>
                  </a:moveTo>
                  <a:cubicBezTo>
                    <a:pt x="91005" y="10113056"/>
                    <a:pt x="-85503" y="4271077"/>
                    <a:pt x="47669" y="2"/>
                  </a:cubicBezTo>
                  <a:cubicBezTo>
                    <a:pt x="161163" y="-3449"/>
                    <a:pt x="-112264" y="3940456"/>
                    <a:pt x="203111" y="10113056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0" name="Google Shape;3500;p24"/>
          <p:cNvGrpSpPr/>
          <p:nvPr/>
        </p:nvGrpSpPr>
        <p:grpSpPr>
          <a:xfrm>
            <a:off x="1657652" y="2436318"/>
            <a:ext cx="5828738" cy="1491139"/>
            <a:chOff x="0" y="9525"/>
            <a:chExt cx="15543300" cy="3976370"/>
          </a:xfrm>
        </p:grpSpPr>
        <p:sp>
          <p:nvSpPr>
            <p:cNvPr id="3501" name="Google Shape;3501;p24"/>
            <p:cNvSpPr txBox="1"/>
            <p:nvPr/>
          </p:nvSpPr>
          <p:spPr>
            <a:xfrm>
              <a:off x="0" y="9525"/>
              <a:ext cx="155433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Write Your Big Topic</a:t>
              </a:r>
              <a:endPara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or Idea on Social Media</a:t>
              </a:r>
              <a:endPara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502" name="Google Shape;3502;p24"/>
            <p:cNvSpPr txBox="1"/>
            <p:nvPr/>
          </p:nvSpPr>
          <p:spPr>
            <a:xfrm>
              <a:off x="0" y="3370295"/>
              <a:ext cx="1554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 you want to discuss. 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03" name="Google Shape;3503;p24"/>
          <p:cNvGrpSpPr/>
          <p:nvPr/>
        </p:nvGrpSpPr>
        <p:grpSpPr>
          <a:xfrm rot="-1445639">
            <a:off x="6629311" y="4383410"/>
            <a:ext cx="3110561" cy="1092925"/>
            <a:chOff x="13258169" y="8765547"/>
            <a:chExt cx="6221647" cy="2185856"/>
          </a:xfrm>
        </p:grpSpPr>
        <p:sp>
          <p:nvSpPr>
            <p:cNvPr id="3504" name="Google Shape;3504;p2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13258169" y="8765547"/>
              <a:ext cx="6221647" cy="2185856"/>
            </a:xfrm>
            <a:custGeom>
              <a:avLst/>
              <a:gdLst/>
              <a:ahLst/>
              <a:cxnLst/>
              <a:rect l="l" t="t" r="r" b="b"/>
              <a:pathLst>
                <a:path w="6221647" h="2185856" extrusionOk="0">
                  <a:moveTo>
                    <a:pt x="3110839" y="2179869"/>
                  </a:moveTo>
                  <a:cubicBezTo>
                    <a:pt x="4678814" y="2120186"/>
                    <a:pt x="3950211" y="2206904"/>
                    <a:pt x="5467417" y="2173058"/>
                  </a:cubicBezTo>
                  <a:cubicBezTo>
                    <a:pt x="6042918" y="2160121"/>
                    <a:pt x="6187384" y="2227015"/>
                    <a:pt x="6219973" y="2141170"/>
                  </a:cubicBezTo>
                  <a:cubicBezTo>
                    <a:pt x="6224639" y="2124802"/>
                    <a:pt x="6219513" y="2103307"/>
                    <a:pt x="6205141" y="2093114"/>
                  </a:cubicBezTo>
                  <a:cubicBezTo>
                    <a:pt x="6140983" y="2061414"/>
                    <a:pt x="6101352" y="1998125"/>
                    <a:pt x="6064420" y="1938654"/>
                  </a:cubicBezTo>
                  <a:cubicBezTo>
                    <a:pt x="6097619" y="1882277"/>
                    <a:pt x="6167936" y="1826274"/>
                    <a:pt x="6150403" y="1754190"/>
                  </a:cubicBezTo>
                  <a:cubicBezTo>
                    <a:pt x="6114405" y="1682568"/>
                    <a:pt x="6062180" y="1627600"/>
                    <a:pt x="6029355" y="1552148"/>
                  </a:cubicBezTo>
                  <a:cubicBezTo>
                    <a:pt x="6219687" y="1269888"/>
                    <a:pt x="6154497" y="1348322"/>
                    <a:pt x="6008276" y="1079249"/>
                  </a:cubicBezTo>
                  <a:cubicBezTo>
                    <a:pt x="6043715" y="1011095"/>
                    <a:pt x="6116445" y="944525"/>
                    <a:pt x="6105819" y="862436"/>
                  </a:cubicBezTo>
                  <a:cubicBezTo>
                    <a:pt x="6063014" y="785025"/>
                    <a:pt x="6010889" y="719765"/>
                    <a:pt x="5969665" y="639822"/>
                  </a:cubicBezTo>
                  <a:cubicBezTo>
                    <a:pt x="6009209" y="574462"/>
                    <a:pt x="6131178" y="493595"/>
                    <a:pt x="6084640" y="409260"/>
                  </a:cubicBezTo>
                  <a:cubicBezTo>
                    <a:pt x="6061508" y="379806"/>
                    <a:pt x="6037169" y="350550"/>
                    <a:pt x="6019450" y="317353"/>
                  </a:cubicBezTo>
                  <a:cubicBezTo>
                    <a:pt x="6034842" y="244520"/>
                    <a:pt x="6115500" y="20971"/>
                    <a:pt x="5974318" y="44163"/>
                  </a:cubicBezTo>
                  <a:cubicBezTo>
                    <a:pt x="5891882" y="43888"/>
                    <a:pt x="5808699" y="39397"/>
                    <a:pt x="5726076" y="38274"/>
                  </a:cubicBezTo>
                  <a:cubicBezTo>
                    <a:pt x="5237840" y="96198"/>
                    <a:pt x="4183410" y="-10655"/>
                    <a:pt x="3293643" y="3779"/>
                  </a:cubicBezTo>
                  <a:cubicBezTo>
                    <a:pt x="2219728" y="-14061"/>
                    <a:pt x="2455279" y="36640"/>
                    <a:pt x="247323" y="44150"/>
                  </a:cubicBezTo>
                  <a:cubicBezTo>
                    <a:pt x="106142" y="20958"/>
                    <a:pt x="186811" y="244508"/>
                    <a:pt x="202191" y="317340"/>
                  </a:cubicBezTo>
                  <a:cubicBezTo>
                    <a:pt x="184472" y="350525"/>
                    <a:pt x="160133" y="379793"/>
                    <a:pt x="137001" y="409248"/>
                  </a:cubicBezTo>
                  <a:cubicBezTo>
                    <a:pt x="90463" y="493583"/>
                    <a:pt x="212445" y="574450"/>
                    <a:pt x="251977" y="639809"/>
                  </a:cubicBezTo>
                  <a:cubicBezTo>
                    <a:pt x="210765" y="719753"/>
                    <a:pt x="158627" y="785012"/>
                    <a:pt x="115823" y="862423"/>
                  </a:cubicBezTo>
                  <a:cubicBezTo>
                    <a:pt x="105196" y="944513"/>
                    <a:pt x="177927" y="1011082"/>
                    <a:pt x="213365" y="1079236"/>
                  </a:cubicBezTo>
                  <a:cubicBezTo>
                    <a:pt x="67145" y="1348322"/>
                    <a:pt x="1954" y="1269876"/>
                    <a:pt x="192286" y="1552136"/>
                  </a:cubicBezTo>
                  <a:cubicBezTo>
                    <a:pt x="159461" y="1627588"/>
                    <a:pt x="107237" y="1682568"/>
                    <a:pt x="71238" y="1754178"/>
                  </a:cubicBezTo>
                  <a:cubicBezTo>
                    <a:pt x="53706" y="1826262"/>
                    <a:pt x="124023" y="1882264"/>
                    <a:pt x="157221" y="1938641"/>
                  </a:cubicBezTo>
                  <a:cubicBezTo>
                    <a:pt x="120290" y="1998100"/>
                    <a:pt x="80658" y="2061401"/>
                    <a:pt x="16501" y="2093102"/>
                  </a:cubicBezTo>
                  <a:cubicBezTo>
                    <a:pt x="2141" y="2103294"/>
                    <a:pt x="-2986" y="2124802"/>
                    <a:pt x="1668" y="2141158"/>
                  </a:cubicBezTo>
                  <a:cubicBezTo>
                    <a:pt x="34369" y="2227301"/>
                    <a:pt x="175600" y="2160033"/>
                    <a:pt x="754224" y="2173045"/>
                  </a:cubicBezTo>
                  <a:cubicBezTo>
                    <a:pt x="2265582" y="2206767"/>
                    <a:pt x="1546486" y="2120311"/>
                    <a:pt x="3110839" y="21798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6" name="Google Shape;3506;p24"/>
          <p:cNvGrpSpPr/>
          <p:nvPr/>
        </p:nvGrpSpPr>
        <p:grpSpPr>
          <a:xfrm>
            <a:off x="514349" y="514350"/>
            <a:ext cx="1596657" cy="1467837"/>
            <a:chOff x="1028698" y="1028700"/>
            <a:chExt cx="3193313" cy="2935674"/>
          </a:xfrm>
        </p:grpSpPr>
        <p:sp>
          <p:nvSpPr>
            <p:cNvPr id="3507" name="Google Shape;3507;p24"/>
            <p:cNvSpPr/>
            <p:nvPr/>
          </p:nvSpPr>
          <p:spPr>
            <a:xfrm>
              <a:off x="2373453" y="2218460"/>
              <a:ext cx="968258" cy="1745914"/>
            </a:xfrm>
            <a:custGeom>
              <a:avLst/>
              <a:gdLst/>
              <a:ahLst/>
              <a:cxnLst/>
              <a:rect l="l" t="t" r="r" b="b"/>
              <a:pathLst>
                <a:path w="968258" h="1745914" extrusionOk="0">
                  <a:moveTo>
                    <a:pt x="966221" y="1709487"/>
                  </a:moveTo>
                  <a:cubicBezTo>
                    <a:pt x="993227" y="1891264"/>
                    <a:pt x="751448" y="1369671"/>
                    <a:pt x="256341" y="658082"/>
                  </a:cubicBezTo>
                  <a:cubicBezTo>
                    <a:pt x="4954" y="297041"/>
                    <a:pt x="-23565" y="303288"/>
                    <a:pt x="13007" y="277143"/>
                  </a:cubicBezTo>
                  <a:cubicBezTo>
                    <a:pt x="191724" y="148860"/>
                    <a:pt x="386460" y="64935"/>
                    <a:pt x="595790" y="972"/>
                  </a:cubicBezTo>
                  <a:cubicBezTo>
                    <a:pt x="608424" y="-2950"/>
                    <a:pt x="623200" y="5429"/>
                    <a:pt x="626403" y="18258"/>
                  </a:cubicBezTo>
                  <a:cubicBezTo>
                    <a:pt x="632867" y="45471"/>
                    <a:pt x="799975" y="538635"/>
                    <a:pt x="966221" y="17094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24"/>
            <p:cNvSpPr/>
            <p:nvPr/>
          </p:nvSpPr>
          <p:spPr>
            <a:xfrm>
              <a:off x="2373459" y="2217841"/>
              <a:ext cx="666635" cy="658700"/>
            </a:xfrm>
            <a:custGeom>
              <a:avLst/>
              <a:gdLst/>
              <a:ahLst/>
              <a:cxnLst/>
              <a:rect l="l" t="t" r="r" b="b"/>
              <a:pathLst>
                <a:path w="666635" h="658700" extrusionOk="0">
                  <a:moveTo>
                    <a:pt x="666636" y="158028"/>
                  </a:moveTo>
                  <a:cubicBezTo>
                    <a:pt x="641085" y="192169"/>
                    <a:pt x="522122" y="402546"/>
                    <a:pt x="256341" y="658701"/>
                  </a:cubicBezTo>
                  <a:cubicBezTo>
                    <a:pt x="4954" y="297660"/>
                    <a:pt x="-23565" y="303907"/>
                    <a:pt x="13007" y="277762"/>
                  </a:cubicBezTo>
                  <a:cubicBezTo>
                    <a:pt x="191724" y="149479"/>
                    <a:pt x="386460" y="65554"/>
                    <a:pt x="595790" y="1591"/>
                  </a:cubicBezTo>
                  <a:cubicBezTo>
                    <a:pt x="623253" y="-6928"/>
                    <a:pt x="628902" y="15101"/>
                    <a:pt x="666636" y="158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24"/>
            <p:cNvSpPr/>
            <p:nvPr/>
          </p:nvSpPr>
          <p:spPr>
            <a:xfrm>
              <a:off x="1028698" y="1028700"/>
              <a:ext cx="3193313" cy="1821296"/>
            </a:xfrm>
            <a:custGeom>
              <a:avLst/>
              <a:gdLst/>
              <a:ahLst/>
              <a:cxnLst/>
              <a:rect l="l" t="t" r="r" b="b"/>
              <a:pathLst>
                <a:path w="3193313" h="1821296" extrusionOk="0">
                  <a:moveTo>
                    <a:pt x="3193303" y="433927"/>
                  </a:moveTo>
                  <a:cubicBezTo>
                    <a:pt x="3190769" y="569584"/>
                    <a:pt x="2691960" y="1051722"/>
                    <a:pt x="2049934" y="1381451"/>
                  </a:cubicBezTo>
                  <a:cubicBezTo>
                    <a:pt x="1437835" y="1695779"/>
                    <a:pt x="341691" y="1956625"/>
                    <a:pt x="34415" y="1744077"/>
                  </a:cubicBezTo>
                  <a:cubicBezTo>
                    <a:pt x="-72364" y="1670215"/>
                    <a:pt x="41906" y="1053606"/>
                    <a:pt x="770187" y="467852"/>
                  </a:cubicBezTo>
                  <a:cubicBezTo>
                    <a:pt x="1882644" y="-426901"/>
                    <a:pt x="3197790" y="193724"/>
                    <a:pt x="3193303" y="433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24"/>
            <p:cNvSpPr/>
            <p:nvPr/>
          </p:nvSpPr>
          <p:spPr>
            <a:xfrm>
              <a:off x="1371773" y="1451991"/>
              <a:ext cx="2542107" cy="1129657"/>
            </a:xfrm>
            <a:custGeom>
              <a:avLst/>
              <a:gdLst/>
              <a:ahLst/>
              <a:cxnLst/>
              <a:rect l="l" t="t" r="r" b="b"/>
              <a:pathLst>
                <a:path w="2542107" h="1129657" extrusionOk="0">
                  <a:moveTo>
                    <a:pt x="2532512" y="778"/>
                  </a:moveTo>
                  <a:cubicBezTo>
                    <a:pt x="2261040" y="76155"/>
                    <a:pt x="1938667" y="728990"/>
                    <a:pt x="24948" y="1101039"/>
                  </a:cubicBezTo>
                  <a:cubicBezTo>
                    <a:pt x="-129655" y="1131089"/>
                    <a:pt x="446816" y="1221079"/>
                    <a:pt x="1406981" y="788760"/>
                  </a:cubicBezTo>
                  <a:cubicBezTo>
                    <a:pt x="2184997" y="438446"/>
                    <a:pt x="2612807" y="-21486"/>
                    <a:pt x="2532512" y="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1" name="Google Shape;3511;p24"/>
          <p:cNvGrpSpPr/>
          <p:nvPr/>
        </p:nvGrpSpPr>
        <p:grpSpPr>
          <a:xfrm>
            <a:off x="7645455" y="1511635"/>
            <a:ext cx="1077292" cy="1421960"/>
            <a:chOff x="15290909" y="3023270"/>
            <a:chExt cx="2154585" cy="2843920"/>
          </a:xfrm>
        </p:grpSpPr>
        <p:sp>
          <p:nvSpPr>
            <p:cNvPr id="3512" name="Google Shape;3512;p24"/>
            <p:cNvSpPr/>
            <p:nvPr/>
          </p:nvSpPr>
          <p:spPr>
            <a:xfrm>
              <a:off x="15293420" y="3023270"/>
              <a:ext cx="2124540" cy="2813290"/>
            </a:xfrm>
            <a:custGeom>
              <a:avLst/>
              <a:gdLst/>
              <a:ahLst/>
              <a:cxnLst/>
              <a:rect l="l" t="t" r="r" b="b"/>
              <a:pathLst>
                <a:path w="2124540" h="2813290" extrusionOk="0">
                  <a:moveTo>
                    <a:pt x="2121204" y="1853129"/>
                  </a:moveTo>
                  <a:cubicBezTo>
                    <a:pt x="2111914" y="1778880"/>
                    <a:pt x="2081886" y="1702942"/>
                    <a:pt x="2016318" y="1661057"/>
                  </a:cubicBezTo>
                  <a:cubicBezTo>
                    <a:pt x="2011158" y="1657752"/>
                    <a:pt x="2008746" y="1657058"/>
                    <a:pt x="2001970" y="1654146"/>
                  </a:cubicBezTo>
                  <a:cubicBezTo>
                    <a:pt x="1999160" y="1652923"/>
                    <a:pt x="1995553" y="1651371"/>
                    <a:pt x="1995490" y="1651336"/>
                  </a:cubicBezTo>
                  <a:cubicBezTo>
                    <a:pt x="1988515" y="1648396"/>
                    <a:pt x="1981535" y="1645518"/>
                    <a:pt x="1974292" y="1643237"/>
                  </a:cubicBezTo>
                  <a:cubicBezTo>
                    <a:pt x="1957925" y="1638112"/>
                    <a:pt x="1941488" y="1634807"/>
                    <a:pt x="1924398" y="1632953"/>
                  </a:cubicBezTo>
                  <a:cubicBezTo>
                    <a:pt x="1893779" y="1629615"/>
                    <a:pt x="1862067" y="1632720"/>
                    <a:pt x="1835681" y="1649448"/>
                  </a:cubicBezTo>
                  <a:cubicBezTo>
                    <a:pt x="1835647" y="1649482"/>
                    <a:pt x="1835613" y="1649516"/>
                    <a:pt x="1835550" y="1649516"/>
                  </a:cubicBezTo>
                  <a:cubicBezTo>
                    <a:pt x="1842394" y="1543962"/>
                    <a:pt x="1815217" y="1433845"/>
                    <a:pt x="1721704" y="1372588"/>
                  </a:cubicBezTo>
                  <a:cubicBezTo>
                    <a:pt x="1693264" y="1353943"/>
                    <a:pt x="1657456" y="1342010"/>
                    <a:pt x="1624026" y="1336322"/>
                  </a:cubicBezTo>
                  <a:cubicBezTo>
                    <a:pt x="1605144" y="1333114"/>
                    <a:pt x="1585965" y="1332887"/>
                    <a:pt x="1566856" y="1333279"/>
                  </a:cubicBezTo>
                  <a:cubicBezTo>
                    <a:pt x="1561832" y="1333410"/>
                    <a:pt x="1557036" y="1333677"/>
                    <a:pt x="1552274" y="1334371"/>
                  </a:cubicBezTo>
                  <a:cubicBezTo>
                    <a:pt x="1552536" y="1331328"/>
                    <a:pt x="1552803" y="1328257"/>
                    <a:pt x="1553002" y="1325214"/>
                  </a:cubicBezTo>
                  <a:cubicBezTo>
                    <a:pt x="1559915" y="1225938"/>
                    <a:pt x="1522252" y="1131623"/>
                    <a:pt x="1450466" y="1063062"/>
                  </a:cubicBezTo>
                  <a:cubicBezTo>
                    <a:pt x="1418095" y="1032154"/>
                    <a:pt x="1379801" y="1005968"/>
                    <a:pt x="1338668" y="988182"/>
                  </a:cubicBezTo>
                  <a:cubicBezTo>
                    <a:pt x="1294821" y="969207"/>
                    <a:pt x="1251009" y="963121"/>
                    <a:pt x="1207231" y="975026"/>
                  </a:cubicBezTo>
                  <a:cubicBezTo>
                    <a:pt x="1252005" y="895419"/>
                    <a:pt x="1296744" y="815784"/>
                    <a:pt x="1341547" y="736177"/>
                  </a:cubicBezTo>
                  <a:cubicBezTo>
                    <a:pt x="1381559" y="665136"/>
                    <a:pt x="1424011" y="594721"/>
                    <a:pt x="1457612" y="520307"/>
                  </a:cubicBezTo>
                  <a:cubicBezTo>
                    <a:pt x="1489420" y="449727"/>
                    <a:pt x="1515875" y="376371"/>
                    <a:pt x="1518520" y="298152"/>
                  </a:cubicBezTo>
                  <a:cubicBezTo>
                    <a:pt x="1520705" y="233226"/>
                    <a:pt x="1505725" y="163374"/>
                    <a:pt x="1470009" y="108497"/>
                  </a:cubicBezTo>
                  <a:cubicBezTo>
                    <a:pt x="1428426" y="44669"/>
                    <a:pt x="1363422" y="6981"/>
                    <a:pt x="1287568" y="895"/>
                  </a:cubicBezTo>
                  <a:cubicBezTo>
                    <a:pt x="1121210" y="-12426"/>
                    <a:pt x="1003461" y="125493"/>
                    <a:pt x="910113" y="242554"/>
                  </a:cubicBezTo>
                  <a:cubicBezTo>
                    <a:pt x="857272" y="308805"/>
                    <a:pt x="806154" y="376377"/>
                    <a:pt x="756351" y="444972"/>
                  </a:cubicBezTo>
                  <a:cubicBezTo>
                    <a:pt x="754366" y="440444"/>
                    <a:pt x="752352" y="435911"/>
                    <a:pt x="750235" y="431452"/>
                  </a:cubicBezTo>
                  <a:cubicBezTo>
                    <a:pt x="736644" y="402660"/>
                    <a:pt x="721932" y="374693"/>
                    <a:pt x="705598" y="347318"/>
                  </a:cubicBezTo>
                  <a:cubicBezTo>
                    <a:pt x="673027" y="292772"/>
                    <a:pt x="634045" y="241234"/>
                    <a:pt x="587155" y="198126"/>
                  </a:cubicBezTo>
                  <a:cubicBezTo>
                    <a:pt x="498767" y="116836"/>
                    <a:pt x="373014" y="56903"/>
                    <a:pt x="250571" y="81992"/>
                  </a:cubicBezTo>
                  <a:cubicBezTo>
                    <a:pt x="146442" y="103310"/>
                    <a:pt x="45260" y="188440"/>
                    <a:pt x="28363" y="297003"/>
                  </a:cubicBezTo>
                  <a:cubicBezTo>
                    <a:pt x="7102" y="433369"/>
                    <a:pt x="98397" y="552944"/>
                    <a:pt x="167640" y="661012"/>
                  </a:cubicBezTo>
                  <a:cubicBezTo>
                    <a:pt x="211321" y="729113"/>
                    <a:pt x="255828" y="796616"/>
                    <a:pt x="300568" y="864022"/>
                  </a:cubicBezTo>
                  <a:cubicBezTo>
                    <a:pt x="323546" y="898633"/>
                    <a:pt x="346531" y="933249"/>
                    <a:pt x="369475" y="967893"/>
                  </a:cubicBezTo>
                  <a:cubicBezTo>
                    <a:pt x="375659" y="977181"/>
                    <a:pt x="381877" y="986470"/>
                    <a:pt x="388158" y="995695"/>
                  </a:cubicBezTo>
                  <a:cubicBezTo>
                    <a:pt x="372684" y="1020227"/>
                    <a:pt x="357209" y="1044753"/>
                    <a:pt x="341831" y="1069319"/>
                  </a:cubicBezTo>
                  <a:cubicBezTo>
                    <a:pt x="241508" y="1229254"/>
                    <a:pt x="138904" y="1404530"/>
                    <a:pt x="83582" y="1589959"/>
                  </a:cubicBezTo>
                  <a:cubicBezTo>
                    <a:pt x="77500" y="1603610"/>
                    <a:pt x="71515" y="1617329"/>
                    <a:pt x="65860" y="1631218"/>
                  </a:cubicBezTo>
                  <a:cubicBezTo>
                    <a:pt x="7859" y="1773107"/>
                    <a:pt x="-18658" y="1928515"/>
                    <a:pt x="14475" y="2079919"/>
                  </a:cubicBezTo>
                  <a:cubicBezTo>
                    <a:pt x="71612" y="2341116"/>
                    <a:pt x="296136" y="2524656"/>
                    <a:pt x="526178" y="2635932"/>
                  </a:cubicBezTo>
                  <a:cubicBezTo>
                    <a:pt x="662280" y="2701786"/>
                    <a:pt x="808464" y="2750514"/>
                    <a:pt x="956406" y="2781359"/>
                  </a:cubicBezTo>
                  <a:cubicBezTo>
                    <a:pt x="1120283" y="2815542"/>
                    <a:pt x="1289781" y="2825792"/>
                    <a:pt x="1455012" y="2794680"/>
                  </a:cubicBezTo>
                  <a:cubicBezTo>
                    <a:pt x="1600501" y="2767276"/>
                    <a:pt x="1734789" y="2700296"/>
                    <a:pt x="1839971" y="2595634"/>
                  </a:cubicBezTo>
                  <a:cubicBezTo>
                    <a:pt x="1934940" y="2501120"/>
                    <a:pt x="2004707" y="2383530"/>
                    <a:pt x="2052160" y="2258870"/>
                  </a:cubicBezTo>
                  <a:cubicBezTo>
                    <a:pt x="2075605" y="2197248"/>
                    <a:pt x="2093430" y="2133544"/>
                    <a:pt x="2105957" y="2068817"/>
                  </a:cubicBezTo>
                  <a:cubicBezTo>
                    <a:pt x="2119617" y="1998225"/>
                    <a:pt x="2130199" y="1924966"/>
                    <a:pt x="2121204" y="1853129"/>
                  </a:cubicBezTo>
                  <a:close/>
                  <a:moveTo>
                    <a:pt x="1966089" y="1749724"/>
                  </a:moveTo>
                  <a:cubicBezTo>
                    <a:pt x="1965992" y="1749656"/>
                    <a:pt x="1965855" y="1749559"/>
                    <a:pt x="1965759" y="1749491"/>
                  </a:cubicBezTo>
                  <a:cubicBezTo>
                    <a:pt x="1965525" y="1749360"/>
                    <a:pt x="1965298" y="1749195"/>
                    <a:pt x="1965099" y="1749059"/>
                  </a:cubicBezTo>
                  <a:cubicBezTo>
                    <a:pt x="1964900" y="1748928"/>
                    <a:pt x="1964700" y="1748763"/>
                    <a:pt x="1964501" y="1748627"/>
                  </a:cubicBezTo>
                  <a:cubicBezTo>
                    <a:pt x="1964405" y="1748592"/>
                    <a:pt x="1964336" y="1748530"/>
                    <a:pt x="1964302" y="1748496"/>
                  </a:cubicBezTo>
                  <a:cubicBezTo>
                    <a:pt x="1964268" y="1748462"/>
                    <a:pt x="1964205" y="1748427"/>
                    <a:pt x="1964171" y="1748399"/>
                  </a:cubicBezTo>
                  <a:cubicBezTo>
                    <a:pt x="1964137" y="1748399"/>
                    <a:pt x="1964137" y="1748365"/>
                    <a:pt x="1964103" y="1748331"/>
                  </a:cubicBezTo>
                  <a:cubicBezTo>
                    <a:pt x="1964234" y="1748331"/>
                    <a:pt x="1966151" y="1749554"/>
                    <a:pt x="1967346" y="1750543"/>
                  </a:cubicBezTo>
                  <a:cubicBezTo>
                    <a:pt x="1966851" y="1750253"/>
                    <a:pt x="1966453" y="1749957"/>
                    <a:pt x="1966089" y="1749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16355686" y="3054706"/>
              <a:ext cx="1089808" cy="2096306"/>
            </a:xfrm>
            <a:custGeom>
              <a:avLst/>
              <a:gdLst/>
              <a:ahLst/>
              <a:cxnLst/>
              <a:rect l="l" t="t" r="r" b="b"/>
              <a:pathLst>
                <a:path w="1089808" h="2096306" extrusionOk="0">
                  <a:moveTo>
                    <a:pt x="1059638" y="1733236"/>
                  </a:moveTo>
                  <a:cubicBezTo>
                    <a:pt x="1034464" y="1679031"/>
                    <a:pt x="1000505" y="1634496"/>
                    <a:pt x="947038" y="1605795"/>
                  </a:cubicBezTo>
                  <a:cubicBezTo>
                    <a:pt x="920640" y="1591627"/>
                    <a:pt x="892723" y="1582606"/>
                    <a:pt x="863105" y="1578380"/>
                  </a:cubicBezTo>
                  <a:cubicBezTo>
                    <a:pt x="841651" y="1575320"/>
                    <a:pt x="814070" y="1572152"/>
                    <a:pt x="791649" y="1579250"/>
                  </a:cubicBezTo>
                  <a:cubicBezTo>
                    <a:pt x="790733" y="1547199"/>
                    <a:pt x="786273" y="1515006"/>
                    <a:pt x="775310" y="1485418"/>
                  </a:cubicBezTo>
                  <a:cubicBezTo>
                    <a:pt x="758948" y="1441241"/>
                    <a:pt x="734888" y="1400641"/>
                    <a:pt x="703120" y="1365769"/>
                  </a:cubicBezTo>
                  <a:cubicBezTo>
                    <a:pt x="656633" y="1314732"/>
                    <a:pt x="593808" y="1277915"/>
                    <a:pt x="528689" y="1256022"/>
                  </a:cubicBezTo>
                  <a:cubicBezTo>
                    <a:pt x="523654" y="1254327"/>
                    <a:pt x="518426" y="1252445"/>
                    <a:pt x="513106" y="1250807"/>
                  </a:cubicBezTo>
                  <a:cubicBezTo>
                    <a:pt x="511155" y="1240722"/>
                    <a:pt x="508862" y="1230712"/>
                    <a:pt x="506223" y="1220798"/>
                  </a:cubicBezTo>
                  <a:cubicBezTo>
                    <a:pt x="486202" y="1145622"/>
                    <a:pt x="446014" y="1076361"/>
                    <a:pt x="388798" y="1023277"/>
                  </a:cubicBezTo>
                  <a:cubicBezTo>
                    <a:pt x="349554" y="986863"/>
                    <a:pt x="304211" y="958510"/>
                    <a:pt x="253799" y="940434"/>
                  </a:cubicBezTo>
                  <a:cubicBezTo>
                    <a:pt x="228675" y="931424"/>
                    <a:pt x="202795" y="925179"/>
                    <a:pt x="176363" y="921487"/>
                  </a:cubicBezTo>
                  <a:cubicBezTo>
                    <a:pt x="175709" y="921396"/>
                    <a:pt x="175061" y="921311"/>
                    <a:pt x="174412" y="921226"/>
                  </a:cubicBezTo>
                  <a:cubicBezTo>
                    <a:pt x="174657" y="920748"/>
                    <a:pt x="174907" y="920276"/>
                    <a:pt x="175152" y="919804"/>
                  </a:cubicBezTo>
                  <a:lnTo>
                    <a:pt x="305337" y="669278"/>
                  </a:lnTo>
                  <a:cubicBezTo>
                    <a:pt x="347318" y="588488"/>
                    <a:pt x="392644" y="508534"/>
                    <a:pt x="428281" y="424668"/>
                  </a:cubicBezTo>
                  <a:cubicBezTo>
                    <a:pt x="459691" y="350749"/>
                    <a:pt x="483085" y="269822"/>
                    <a:pt x="473487" y="188777"/>
                  </a:cubicBezTo>
                  <a:cubicBezTo>
                    <a:pt x="468879" y="149883"/>
                    <a:pt x="459093" y="111189"/>
                    <a:pt x="439346" y="77073"/>
                  </a:cubicBezTo>
                  <a:cubicBezTo>
                    <a:pt x="429862" y="60687"/>
                    <a:pt x="418620" y="45580"/>
                    <a:pt x="404915" y="32475"/>
                  </a:cubicBezTo>
                  <a:cubicBezTo>
                    <a:pt x="398356" y="26201"/>
                    <a:pt x="391398" y="20007"/>
                    <a:pt x="383945" y="14792"/>
                  </a:cubicBezTo>
                  <a:cubicBezTo>
                    <a:pt x="374905" y="8467"/>
                    <a:pt x="364317" y="6044"/>
                    <a:pt x="354560" y="959"/>
                  </a:cubicBezTo>
                  <a:cubicBezTo>
                    <a:pt x="346538" y="-3222"/>
                    <a:pt x="337493" y="7221"/>
                    <a:pt x="344570" y="13904"/>
                  </a:cubicBezTo>
                  <a:cubicBezTo>
                    <a:pt x="355135" y="23892"/>
                    <a:pt x="364072" y="39500"/>
                    <a:pt x="372367" y="51819"/>
                  </a:cubicBezTo>
                  <a:cubicBezTo>
                    <a:pt x="381766" y="65777"/>
                    <a:pt x="390192" y="81004"/>
                    <a:pt x="397115" y="96338"/>
                  </a:cubicBezTo>
                  <a:cubicBezTo>
                    <a:pt x="409865" y="124589"/>
                    <a:pt x="418865" y="155565"/>
                    <a:pt x="422227" y="186388"/>
                  </a:cubicBezTo>
                  <a:cubicBezTo>
                    <a:pt x="430562" y="262661"/>
                    <a:pt x="410456" y="337451"/>
                    <a:pt x="380383" y="407069"/>
                  </a:cubicBezTo>
                  <a:cubicBezTo>
                    <a:pt x="346317" y="485948"/>
                    <a:pt x="303670" y="561380"/>
                    <a:pt x="264108" y="637586"/>
                  </a:cubicBezTo>
                  <a:cubicBezTo>
                    <a:pt x="222759" y="717226"/>
                    <a:pt x="181410" y="796867"/>
                    <a:pt x="140061" y="876514"/>
                  </a:cubicBezTo>
                  <a:lnTo>
                    <a:pt x="70476" y="1010547"/>
                  </a:lnTo>
                  <a:lnTo>
                    <a:pt x="34174" y="1080479"/>
                  </a:lnTo>
                  <a:cubicBezTo>
                    <a:pt x="22215" y="1103515"/>
                    <a:pt x="7924" y="1126334"/>
                    <a:pt x="778" y="1151355"/>
                  </a:cubicBezTo>
                  <a:cubicBezTo>
                    <a:pt x="-5150" y="1172110"/>
                    <a:pt x="24269" y="1192177"/>
                    <a:pt x="39169" y="1173697"/>
                  </a:cubicBezTo>
                  <a:cubicBezTo>
                    <a:pt x="54296" y="1154938"/>
                    <a:pt x="64156" y="1133404"/>
                    <a:pt x="75238" y="1112075"/>
                  </a:cubicBezTo>
                  <a:cubicBezTo>
                    <a:pt x="86338" y="1090712"/>
                    <a:pt x="97443" y="1069348"/>
                    <a:pt x="108543" y="1047985"/>
                  </a:cubicBezTo>
                  <a:cubicBezTo>
                    <a:pt x="125172" y="1015985"/>
                    <a:pt x="141802" y="983980"/>
                    <a:pt x="158431" y="951974"/>
                  </a:cubicBezTo>
                  <a:cubicBezTo>
                    <a:pt x="159296" y="952122"/>
                    <a:pt x="160047" y="952253"/>
                    <a:pt x="160616" y="952344"/>
                  </a:cubicBezTo>
                  <a:cubicBezTo>
                    <a:pt x="170760" y="953954"/>
                    <a:pt x="180812" y="956615"/>
                    <a:pt x="190706" y="959351"/>
                  </a:cubicBezTo>
                  <a:cubicBezTo>
                    <a:pt x="213036" y="965528"/>
                    <a:pt x="234860" y="973537"/>
                    <a:pt x="255705" y="983661"/>
                  </a:cubicBezTo>
                  <a:cubicBezTo>
                    <a:pt x="297276" y="1003858"/>
                    <a:pt x="336122" y="1029243"/>
                    <a:pt x="368965" y="1061914"/>
                  </a:cubicBezTo>
                  <a:cubicBezTo>
                    <a:pt x="429993" y="1122626"/>
                    <a:pt x="468992" y="1207938"/>
                    <a:pt x="468327" y="1295439"/>
                  </a:cubicBezTo>
                  <a:cubicBezTo>
                    <a:pt x="467980" y="1341163"/>
                    <a:pt x="453108" y="1381217"/>
                    <a:pt x="440450" y="1424018"/>
                  </a:cubicBezTo>
                  <a:cubicBezTo>
                    <a:pt x="424571" y="1477694"/>
                    <a:pt x="400961" y="1528759"/>
                    <a:pt x="381038" y="1580990"/>
                  </a:cubicBezTo>
                  <a:cubicBezTo>
                    <a:pt x="375144" y="1596450"/>
                    <a:pt x="393178" y="1609879"/>
                    <a:pt x="407094" y="1603964"/>
                  </a:cubicBezTo>
                  <a:cubicBezTo>
                    <a:pt x="415013" y="1600602"/>
                    <a:pt x="420560" y="1593430"/>
                    <a:pt x="425533" y="1586411"/>
                  </a:cubicBezTo>
                  <a:cubicBezTo>
                    <a:pt x="454030" y="1546192"/>
                    <a:pt x="475689" y="1501151"/>
                    <a:pt x="489365" y="1453799"/>
                  </a:cubicBezTo>
                  <a:cubicBezTo>
                    <a:pt x="493245" y="1440365"/>
                    <a:pt x="521066" y="1309619"/>
                    <a:pt x="520633" y="1309448"/>
                  </a:cubicBezTo>
                  <a:cubicBezTo>
                    <a:pt x="539607" y="1316854"/>
                    <a:pt x="561009" y="1324652"/>
                    <a:pt x="579334" y="1334310"/>
                  </a:cubicBezTo>
                  <a:cubicBezTo>
                    <a:pt x="652839" y="1373061"/>
                    <a:pt x="705282" y="1431697"/>
                    <a:pt x="723481" y="1513374"/>
                  </a:cubicBezTo>
                  <a:cubicBezTo>
                    <a:pt x="735252" y="1566191"/>
                    <a:pt x="735332" y="1622785"/>
                    <a:pt x="714600" y="1672655"/>
                  </a:cubicBezTo>
                  <a:cubicBezTo>
                    <a:pt x="697584" y="1713591"/>
                    <a:pt x="680568" y="1754526"/>
                    <a:pt x="663551" y="1795467"/>
                  </a:cubicBezTo>
                  <a:cubicBezTo>
                    <a:pt x="657418" y="1810210"/>
                    <a:pt x="641233" y="1832989"/>
                    <a:pt x="645295" y="1849717"/>
                  </a:cubicBezTo>
                  <a:cubicBezTo>
                    <a:pt x="652048" y="1877525"/>
                    <a:pt x="685170" y="1856838"/>
                    <a:pt x="695377" y="1844155"/>
                  </a:cubicBezTo>
                  <a:cubicBezTo>
                    <a:pt x="713912" y="1821119"/>
                    <a:pt x="722070" y="1791508"/>
                    <a:pt x="733454" y="1764735"/>
                  </a:cubicBezTo>
                  <a:cubicBezTo>
                    <a:pt x="745026" y="1737525"/>
                    <a:pt x="755170" y="1709689"/>
                    <a:pt x="764438" y="1681619"/>
                  </a:cubicBezTo>
                  <a:cubicBezTo>
                    <a:pt x="774769" y="1650319"/>
                    <a:pt x="786426" y="1630145"/>
                    <a:pt x="825619" y="1633660"/>
                  </a:cubicBezTo>
                  <a:cubicBezTo>
                    <a:pt x="855425" y="1636333"/>
                    <a:pt x="892279" y="1650962"/>
                    <a:pt x="918455" y="1665267"/>
                  </a:cubicBezTo>
                  <a:cubicBezTo>
                    <a:pt x="951697" y="1683434"/>
                    <a:pt x="982533" y="1707823"/>
                    <a:pt x="1005540" y="1738094"/>
                  </a:cubicBezTo>
                  <a:cubicBezTo>
                    <a:pt x="1030043" y="1770332"/>
                    <a:pt x="1039026" y="1804346"/>
                    <a:pt x="1044778" y="1844331"/>
                  </a:cubicBezTo>
                  <a:cubicBezTo>
                    <a:pt x="1050473" y="1883912"/>
                    <a:pt x="1050883" y="1924251"/>
                    <a:pt x="1046064" y="1963946"/>
                  </a:cubicBezTo>
                  <a:cubicBezTo>
                    <a:pt x="1043578" y="1984433"/>
                    <a:pt x="1039703" y="2004756"/>
                    <a:pt x="1034435" y="2024720"/>
                  </a:cubicBezTo>
                  <a:cubicBezTo>
                    <a:pt x="1029332" y="2044047"/>
                    <a:pt x="1012003" y="2065917"/>
                    <a:pt x="1016952" y="2086900"/>
                  </a:cubicBezTo>
                  <a:cubicBezTo>
                    <a:pt x="1018045" y="2091524"/>
                    <a:pt x="1021674" y="2095898"/>
                    <a:pt x="1026408" y="2096279"/>
                  </a:cubicBezTo>
                  <a:cubicBezTo>
                    <a:pt x="1031625" y="2096694"/>
                    <a:pt x="1035931" y="2092405"/>
                    <a:pt x="1039072" y="2088225"/>
                  </a:cubicBezTo>
                  <a:cubicBezTo>
                    <a:pt x="1052567" y="2070246"/>
                    <a:pt x="1057078" y="2048143"/>
                    <a:pt x="1063564" y="2027069"/>
                  </a:cubicBezTo>
                  <a:cubicBezTo>
                    <a:pt x="1075892" y="1987044"/>
                    <a:pt x="1083897" y="1945677"/>
                    <a:pt x="1088096" y="1904025"/>
                  </a:cubicBezTo>
                  <a:cubicBezTo>
                    <a:pt x="1094041" y="1845315"/>
                    <a:pt x="1084500" y="1786765"/>
                    <a:pt x="1059638" y="17332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24"/>
            <p:cNvSpPr/>
            <p:nvPr/>
          </p:nvSpPr>
          <p:spPr>
            <a:xfrm>
              <a:off x="15373231" y="3063946"/>
              <a:ext cx="1023549" cy="921716"/>
            </a:xfrm>
            <a:custGeom>
              <a:avLst/>
              <a:gdLst/>
              <a:ahLst/>
              <a:cxnLst/>
              <a:rect l="l" t="t" r="r" b="b"/>
              <a:pathLst>
                <a:path w="1023549" h="921716" extrusionOk="0">
                  <a:moveTo>
                    <a:pt x="1021509" y="11080"/>
                  </a:moveTo>
                  <a:cubicBezTo>
                    <a:pt x="991095" y="58533"/>
                    <a:pt x="959651" y="77434"/>
                    <a:pt x="877801" y="187283"/>
                  </a:cubicBezTo>
                  <a:cubicBezTo>
                    <a:pt x="726252" y="390759"/>
                    <a:pt x="423610" y="895292"/>
                    <a:pt x="388252" y="919363"/>
                  </a:cubicBezTo>
                  <a:cubicBezTo>
                    <a:pt x="376908" y="927064"/>
                    <a:pt x="365239" y="914340"/>
                    <a:pt x="367190" y="903192"/>
                  </a:cubicBezTo>
                  <a:cubicBezTo>
                    <a:pt x="376259" y="850733"/>
                    <a:pt x="419241" y="840137"/>
                    <a:pt x="479620" y="697668"/>
                  </a:cubicBezTo>
                  <a:cubicBezTo>
                    <a:pt x="545905" y="541265"/>
                    <a:pt x="586895" y="292155"/>
                    <a:pt x="477526" y="162166"/>
                  </a:cubicBezTo>
                  <a:cubicBezTo>
                    <a:pt x="403772" y="74499"/>
                    <a:pt x="276909" y="30168"/>
                    <a:pt x="148123" y="76570"/>
                  </a:cubicBezTo>
                  <a:cubicBezTo>
                    <a:pt x="101630" y="93297"/>
                    <a:pt x="60594" y="122755"/>
                    <a:pt x="22272" y="153332"/>
                  </a:cubicBezTo>
                  <a:cubicBezTo>
                    <a:pt x="11263" y="162126"/>
                    <a:pt x="-5770" y="151217"/>
                    <a:pt x="1939" y="137628"/>
                  </a:cubicBezTo>
                  <a:cubicBezTo>
                    <a:pt x="46098" y="59836"/>
                    <a:pt x="170731" y="-3509"/>
                    <a:pt x="309092" y="18486"/>
                  </a:cubicBezTo>
                  <a:cubicBezTo>
                    <a:pt x="497046" y="48517"/>
                    <a:pt x="595554" y="244150"/>
                    <a:pt x="694649" y="380077"/>
                  </a:cubicBezTo>
                  <a:cubicBezTo>
                    <a:pt x="961409" y="-32557"/>
                    <a:pt x="1037587" y="-13941"/>
                    <a:pt x="1021509" y="11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5" name="Google Shape;3515;p24"/>
            <p:cNvSpPr/>
            <p:nvPr/>
          </p:nvSpPr>
          <p:spPr>
            <a:xfrm>
              <a:off x="15290909" y="4288374"/>
              <a:ext cx="1997696" cy="1578816"/>
            </a:xfrm>
            <a:custGeom>
              <a:avLst/>
              <a:gdLst/>
              <a:ahLst/>
              <a:cxnLst/>
              <a:rect l="l" t="t" r="r" b="b"/>
              <a:pathLst>
                <a:path w="1997696" h="1578816" extrusionOk="0">
                  <a:moveTo>
                    <a:pt x="1965403" y="1079896"/>
                  </a:moveTo>
                  <a:cubicBezTo>
                    <a:pt x="1896063" y="1162108"/>
                    <a:pt x="1839711" y="1253636"/>
                    <a:pt x="1757759" y="1324763"/>
                  </a:cubicBezTo>
                  <a:cubicBezTo>
                    <a:pt x="1684550" y="1388301"/>
                    <a:pt x="1602296" y="1437842"/>
                    <a:pt x="1510143" y="1468619"/>
                  </a:cubicBezTo>
                  <a:cubicBezTo>
                    <a:pt x="1312176" y="1534734"/>
                    <a:pt x="1100003" y="1519656"/>
                    <a:pt x="901587" y="1463767"/>
                  </a:cubicBezTo>
                  <a:cubicBezTo>
                    <a:pt x="794556" y="1433616"/>
                    <a:pt x="691224" y="1392340"/>
                    <a:pt x="589951" y="1346712"/>
                  </a:cubicBezTo>
                  <a:cubicBezTo>
                    <a:pt x="543106" y="1325604"/>
                    <a:pt x="496574" y="1303712"/>
                    <a:pt x="451060" y="1279857"/>
                  </a:cubicBezTo>
                  <a:cubicBezTo>
                    <a:pt x="406935" y="1256736"/>
                    <a:pt x="362343" y="1235168"/>
                    <a:pt x="321102" y="1207053"/>
                  </a:cubicBezTo>
                  <a:cubicBezTo>
                    <a:pt x="239593" y="1151477"/>
                    <a:pt x="172620" y="1082899"/>
                    <a:pt x="120752" y="998970"/>
                  </a:cubicBezTo>
                  <a:cubicBezTo>
                    <a:pt x="68445" y="914329"/>
                    <a:pt x="46963" y="814946"/>
                    <a:pt x="41456" y="716427"/>
                  </a:cubicBezTo>
                  <a:cubicBezTo>
                    <a:pt x="29042" y="494403"/>
                    <a:pt x="119369" y="288390"/>
                    <a:pt x="200327" y="87155"/>
                  </a:cubicBezTo>
                  <a:cubicBezTo>
                    <a:pt x="210601" y="61611"/>
                    <a:pt x="217212" y="35003"/>
                    <a:pt x="227527" y="9380"/>
                  </a:cubicBezTo>
                  <a:cubicBezTo>
                    <a:pt x="230712" y="1474"/>
                    <a:pt x="217673" y="-3907"/>
                    <a:pt x="213781" y="3584"/>
                  </a:cubicBezTo>
                  <a:cubicBezTo>
                    <a:pt x="200036" y="30038"/>
                    <a:pt x="183140" y="54342"/>
                    <a:pt x="169759" y="80932"/>
                  </a:cubicBezTo>
                  <a:cubicBezTo>
                    <a:pt x="156810" y="106664"/>
                    <a:pt x="144595" y="132584"/>
                    <a:pt x="133018" y="158964"/>
                  </a:cubicBezTo>
                  <a:cubicBezTo>
                    <a:pt x="109698" y="212111"/>
                    <a:pt x="87379" y="265827"/>
                    <a:pt x="68360" y="320686"/>
                  </a:cubicBezTo>
                  <a:cubicBezTo>
                    <a:pt x="31818" y="426070"/>
                    <a:pt x="5745" y="535663"/>
                    <a:pt x="858" y="647417"/>
                  </a:cubicBezTo>
                  <a:cubicBezTo>
                    <a:pt x="-3767" y="753074"/>
                    <a:pt x="10148" y="854857"/>
                    <a:pt x="46525" y="954212"/>
                  </a:cubicBezTo>
                  <a:cubicBezTo>
                    <a:pt x="64543" y="1003435"/>
                    <a:pt x="86031" y="1049483"/>
                    <a:pt x="117657" y="1091539"/>
                  </a:cubicBezTo>
                  <a:cubicBezTo>
                    <a:pt x="148498" y="1132554"/>
                    <a:pt x="183760" y="1169576"/>
                    <a:pt x="222935" y="1202719"/>
                  </a:cubicBezTo>
                  <a:cubicBezTo>
                    <a:pt x="301816" y="1269454"/>
                    <a:pt x="390590" y="1324438"/>
                    <a:pt x="483147" y="1369850"/>
                  </a:cubicBezTo>
                  <a:cubicBezTo>
                    <a:pt x="587316" y="1420961"/>
                    <a:pt x="694313" y="1467328"/>
                    <a:pt x="804461" y="1504031"/>
                  </a:cubicBezTo>
                  <a:cubicBezTo>
                    <a:pt x="1014318" y="1573946"/>
                    <a:pt x="1240503" y="1605081"/>
                    <a:pt x="1457973" y="1552293"/>
                  </a:cubicBezTo>
                  <a:cubicBezTo>
                    <a:pt x="1557431" y="1528148"/>
                    <a:pt x="1654153" y="1486376"/>
                    <a:pt x="1736515" y="1425181"/>
                  </a:cubicBezTo>
                  <a:cubicBezTo>
                    <a:pt x="1825210" y="1359276"/>
                    <a:pt x="1894675" y="1266360"/>
                    <a:pt x="1954491" y="1174359"/>
                  </a:cubicBezTo>
                  <a:cubicBezTo>
                    <a:pt x="1969482" y="1151307"/>
                    <a:pt x="1982806" y="1127509"/>
                    <a:pt x="1995561" y="1103165"/>
                  </a:cubicBezTo>
                  <a:cubicBezTo>
                    <a:pt x="2005159" y="1084833"/>
                    <a:pt x="1980138" y="1062429"/>
                    <a:pt x="1965403" y="10798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6" name="Google Shape;351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292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1" name="Google Shape;3521;p25"/>
          <p:cNvGrpSpPr/>
          <p:nvPr/>
        </p:nvGrpSpPr>
        <p:grpSpPr>
          <a:xfrm rot="-1145235">
            <a:off x="5226975" y="2592281"/>
            <a:ext cx="4057349" cy="4096186"/>
            <a:chOff x="10453906" y="5185952"/>
            <a:chExt cx="8114885" cy="8192560"/>
          </a:xfrm>
        </p:grpSpPr>
        <p:sp>
          <p:nvSpPr>
            <p:cNvPr id="3522" name="Google Shape;3522;p25"/>
            <p:cNvSpPr/>
            <p:nvPr/>
          </p:nvSpPr>
          <p:spPr>
            <a:xfrm>
              <a:off x="10464619" y="5185952"/>
              <a:ext cx="8093009" cy="8192560"/>
            </a:xfrm>
            <a:custGeom>
              <a:avLst/>
              <a:gdLst/>
              <a:ahLst/>
              <a:cxnLst/>
              <a:rect l="l" t="t" r="r" b="b"/>
              <a:pathLst>
                <a:path w="8093009" h="8192560" extrusionOk="0">
                  <a:moveTo>
                    <a:pt x="2" y="8058916"/>
                  </a:moveTo>
                  <a:cubicBezTo>
                    <a:pt x="-408" y="8133584"/>
                    <a:pt x="60797" y="8193930"/>
                    <a:pt x="135517" y="8192537"/>
                  </a:cubicBezTo>
                  <a:cubicBezTo>
                    <a:pt x="8223471" y="8041581"/>
                    <a:pt x="8085742" y="8183263"/>
                    <a:pt x="8087038" y="7951365"/>
                  </a:cubicBezTo>
                  <a:cubicBezTo>
                    <a:pt x="8088907" y="7613749"/>
                    <a:pt x="8093007" y="134681"/>
                    <a:pt x="8093007" y="135779"/>
                  </a:cubicBezTo>
                  <a:cubicBezTo>
                    <a:pt x="8093417" y="61800"/>
                    <a:pt x="8033278" y="1732"/>
                    <a:pt x="7959248" y="2142"/>
                  </a:cubicBezTo>
                  <a:cubicBezTo>
                    <a:pt x="-124459" y="46660"/>
                    <a:pt x="7251" y="-94104"/>
                    <a:pt x="5955" y="140219"/>
                  </a:cubicBezTo>
                  <a:cubicBezTo>
                    <a:pt x="4086" y="482570"/>
                    <a:pt x="-14" y="8059998"/>
                    <a:pt x="2" y="8058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3" name="Google Shape;3523;p25"/>
            <p:cNvGrpSpPr/>
            <p:nvPr/>
          </p:nvGrpSpPr>
          <p:grpSpPr>
            <a:xfrm>
              <a:off x="10453906" y="5737787"/>
              <a:ext cx="8114885" cy="7177309"/>
              <a:chOff x="10453906" y="5737787"/>
              <a:chExt cx="8114885" cy="7177309"/>
            </a:xfrm>
          </p:grpSpPr>
          <p:sp>
            <p:nvSpPr>
              <p:cNvPr id="3524" name="Google Shape;3524;p25"/>
              <p:cNvSpPr/>
              <p:nvPr/>
            </p:nvSpPr>
            <p:spPr>
              <a:xfrm>
                <a:off x="10458230" y="7645867"/>
                <a:ext cx="8106442" cy="74704"/>
              </a:xfrm>
              <a:custGeom>
                <a:avLst/>
                <a:gdLst/>
                <a:ahLst/>
                <a:cxnLst/>
                <a:rect l="l" t="t" r="r" b="b"/>
                <a:pathLst>
                  <a:path w="8106442" h="74704" extrusionOk="0">
                    <a:moveTo>
                      <a:pt x="8096822" y="30372"/>
                    </a:moveTo>
                    <a:cubicBezTo>
                      <a:pt x="8096510" y="-18439"/>
                      <a:pt x="8718683" y="-4495"/>
                      <a:pt x="9622" y="44333"/>
                    </a:cubicBezTo>
                    <a:cubicBezTo>
                      <a:pt x="9934" y="93144"/>
                      <a:pt x="-612256" y="79200"/>
                      <a:pt x="8096822" y="30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25"/>
              <p:cNvSpPr/>
              <p:nvPr/>
            </p:nvSpPr>
            <p:spPr>
              <a:xfrm>
                <a:off x="10462384" y="8281262"/>
                <a:ext cx="8106407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8106407" h="88321" extrusionOk="0">
                    <a:moveTo>
                      <a:pt x="8096784" y="29622"/>
                    </a:moveTo>
                    <a:cubicBezTo>
                      <a:pt x="8096473" y="-19205"/>
                      <a:pt x="8718711" y="-6408"/>
                      <a:pt x="9617" y="58706"/>
                    </a:cubicBezTo>
                    <a:cubicBezTo>
                      <a:pt x="9945" y="107517"/>
                      <a:pt x="-612261" y="94737"/>
                      <a:pt x="8096784" y="29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25"/>
              <p:cNvSpPr/>
              <p:nvPr/>
            </p:nvSpPr>
            <p:spPr>
              <a:xfrm>
                <a:off x="10459638" y="8916584"/>
                <a:ext cx="8106693" cy="102179"/>
              </a:xfrm>
              <a:custGeom>
                <a:avLst/>
                <a:gdLst/>
                <a:ahLst/>
                <a:cxnLst/>
                <a:rect l="l" t="t" r="r" b="b"/>
                <a:pathLst>
                  <a:path w="8106693" h="102179" extrusionOk="0">
                    <a:moveTo>
                      <a:pt x="8096873" y="28994"/>
                    </a:moveTo>
                    <a:cubicBezTo>
                      <a:pt x="8097185" y="-19833"/>
                      <a:pt x="8719226" y="-8216"/>
                      <a:pt x="9821" y="73185"/>
                    </a:cubicBezTo>
                    <a:cubicBezTo>
                      <a:pt x="9509" y="122012"/>
                      <a:pt x="-612533" y="110395"/>
                      <a:pt x="8096873" y="289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25"/>
              <p:cNvSpPr/>
              <p:nvPr/>
            </p:nvSpPr>
            <p:spPr>
              <a:xfrm>
                <a:off x="10458496" y="5737787"/>
                <a:ext cx="8106441" cy="37445"/>
              </a:xfrm>
              <a:custGeom>
                <a:avLst/>
                <a:gdLst/>
                <a:ahLst/>
                <a:cxnLst/>
                <a:rect l="l" t="t" r="r" b="b"/>
                <a:pathLst>
                  <a:path w="8106441" h="37445" extrusionOk="0">
                    <a:moveTo>
                      <a:pt x="9635" y="34420"/>
                    </a:moveTo>
                    <a:cubicBezTo>
                      <a:pt x="8718777" y="34420"/>
                      <a:pt x="8096539" y="51853"/>
                      <a:pt x="8096802" y="3026"/>
                    </a:cubicBezTo>
                    <a:cubicBezTo>
                      <a:pt x="-612325" y="3026"/>
                      <a:pt x="9914" y="-14408"/>
                      <a:pt x="9635" y="344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25"/>
              <p:cNvSpPr/>
              <p:nvPr/>
            </p:nvSpPr>
            <p:spPr>
              <a:xfrm>
                <a:off x="10454081" y="7010271"/>
                <a:ext cx="8106492" cy="61468"/>
              </a:xfrm>
              <a:custGeom>
                <a:avLst/>
                <a:gdLst/>
                <a:ahLst/>
                <a:cxnLst/>
                <a:rect l="l" t="t" r="r" b="b"/>
                <a:pathLst>
                  <a:path w="8106492" h="61468" extrusionOk="0">
                    <a:moveTo>
                      <a:pt x="8096871" y="31308"/>
                    </a:moveTo>
                    <a:cubicBezTo>
                      <a:pt x="8096559" y="-17504"/>
                      <a:pt x="8718748" y="-2397"/>
                      <a:pt x="9622" y="30161"/>
                    </a:cubicBezTo>
                    <a:cubicBezTo>
                      <a:pt x="9933" y="78972"/>
                      <a:pt x="-612256" y="63865"/>
                      <a:pt x="8096871" y="313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25"/>
              <p:cNvSpPr/>
              <p:nvPr/>
            </p:nvSpPr>
            <p:spPr>
              <a:xfrm>
                <a:off x="10454944" y="6374337"/>
                <a:ext cx="8106498" cy="48829"/>
              </a:xfrm>
              <a:custGeom>
                <a:avLst/>
                <a:gdLst/>
                <a:ahLst/>
                <a:cxnLst/>
                <a:rect l="l" t="t" r="r" b="b"/>
                <a:pathLst>
                  <a:path w="8106498" h="48829" extrusionOk="0">
                    <a:moveTo>
                      <a:pt x="8096696" y="32547"/>
                    </a:moveTo>
                    <a:cubicBezTo>
                      <a:pt x="8096959" y="-16264"/>
                      <a:pt x="8718951" y="-10"/>
                      <a:pt x="9808" y="16277"/>
                    </a:cubicBezTo>
                    <a:cubicBezTo>
                      <a:pt x="9529" y="65104"/>
                      <a:pt x="-612463" y="48834"/>
                      <a:pt x="8096696" y="325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25"/>
              <p:cNvSpPr/>
              <p:nvPr/>
            </p:nvSpPr>
            <p:spPr>
              <a:xfrm>
                <a:off x="10458067" y="10822073"/>
                <a:ext cx="8106228" cy="144639"/>
              </a:xfrm>
              <a:custGeom>
                <a:avLst/>
                <a:gdLst/>
                <a:ahLst/>
                <a:cxnLst/>
                <a:rect l="l" t="t" r="r" b="b"/>
                <a:pathLst>
                  <a:path w="8106228" h="144639" extrusionOk="0">
                    <a:moveTo>
                      <a:pt x="8096608" y="27553"/>
                    </a:moveTo>
                    <a:cubicBezTo>
                      <a:pt x="8096296" y="-21274"/>
                      <a:pt x="8718453" y="-13147"/>
                      <a:pt x="9621" y="117098"/>
                    </a:cubicBezTo>
                    <a:cubicBezTo>
                      <a:pt x="9933" y="165909"/>
                      <a:pt x="-612224" y="157782"/>
                      <a:pt x="8096608" y="275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25"/>
              <p:cNvSpPr/>
              <p:nvPr/>
            </p:nvSpPr>
            <p:spPr>
              <a:xfrm>
                <a:off x="10460295" y="12092101"/>
                <a:ext cx="8106827" cy="173442"/>
              </a:xfrm>
              <a:custGeom>
                <a:avLst/>
                <a:gdLst/>
                <a:ahLst/>
                <a:cxnLst/>
                <a:rect l="l" t="t" r="r" b="b"/>
                <a:pathLst>
                  <a:path w="8106827" h="173442" extrusionOk="0">
                    <a:moveTo>
                      <a:pt x="8097020" y="26832"/>
                    </a:moveTo>
                    <a:cubicBezTo>
                      <a:pt x="8097299" y="-21996"/>
                      <a:pt x="8719307" y="-16179"/>
                      <a:pt x="9804" y="146607"/>
                    </a:cubicBezTo>
                    <a:cubicBezTo>
                      <a:pt x="9541" y="195435"/>
                      <a:pt x="-612484" y="189634"/>
                      <a:pt x="8097020" y="268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25"/>
              <p:cNvSpPr/>
              <p:nvPr/>
            </p:nvSpPr>
            <p:spPr>
              <a:xfrm>
                <a:off x="10455481" y="9551838"/>
                <a:ext cx="8106730" cy="116213"/>
              </a:xfrm>
              <a:custGeom>
                <a:avLst/>
                <a:gdLst/>
                <a:ahLst/>
                <a:cxnLst/>
                <a:rect l="l" t="t" r="r" b="b"/>
                <a:pathLst>
                  <a:path w="8106730" h="116213" extrusionOk="0">
                    <a:moveTo>
                      <a:pt x="8096914" y="28450"/>
                    </a:moveTo>
                    <a:cubicBezTo>
                      <a:pt x="8097226" y="-20378"/>
                      <a:pt x="8719185" y="-9924"/>
                      <a:pt x="9813" y="87764"/>
                    </a:cubicBezTo>
                    <a:cubicBezTo>
                      <a:pt x="9517" y="136591"/>
                      <a:pt x="-612459" y="126138"/>
                      <a:pt x="8096914" y="284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25"/>
              <p:cNvSpPr/>
              <p:nvPr/>
            </p:nvSpPr>
            <p:spPr>
              <a:xfrm>
                <a:off x="10456750" y="12727150"/>
                <a:ext cx="8106848" cy="187946"/>
              </a:xfrm>
              <a:custGeom>
                <a:avLst/>
                <a:gdLst/>
                <a:ahLst/>
                <a:cxnLst/>
                <a:rect l="l" t="t" r="r" b="b"/>
                <a:pathLst>
                  <a:path w="8106848" h="187946" extrusionOk="0">
                    <a:moveTo>
                      <a:pt x="8097038" y="26526"/>
                    </a:moveTo>
                    <a:cubicBezTo>
                      <a:pt x="8097317" y="-22302"/>
                      <a:pt x="8719374" y="-17665"/>
                      <a:pt x="9806" y="161424"/>
                    </a:cubicBezTo>
                    <a:cubicBezTo>
                      <a:pt x="9543" y="210252"/>
                      <a:pt x="-612531" y="205599"/>
                      <a:pt x="8097038" y="265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25"/>
              <p:cNvSpPr/>
              <p:nvPr/>
            </p:nvSpPr>
            <p:spPr>
              <a:xfrm>
                <a:off x="10462229" y="11457066"/>
                <a:ext cx="8106186" cy="158989"/>
              </a:xfrm>
              <a:custGeom>
                <a:avLst/>
                <a:gdLst/>
                <a:ahLst/>
                <a:cxnLst/>
                <a:rect l="l" t="t" r="r" b="b"/>
                <a:pathLst>
                  <a:path w="8106186" h="158989" extrusionOk="0">
                    <a:moveTo>
                      <a:pt x="8096562" y="27172"/>
                    </a:moveTo>
                    <a:cubicBezTo>
                      <a:pt x="8096250" y="-21655"/>
                      <a:pt x="8718489" y="-14675"/>
                      <a:pt x="9625" y="131825"/>
                    </a:cubicBezTo>
                    <a:cubicBezTo>
                      <a:pt x="9936" y="180635"/>
                      <a:pt x="-612303" y="173672"/>
                      <a:pt x="8096562" y="271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25"/>
              <p:cNvSpPr/>
              <p:nvPr/>
            </p:nvSpPr>
            <p:spPr>
              <a:xfrm>
                <a:off x="10453906" y="10187028"/>
                <a:ext cx="8106273" cy="130366"/>
              </a:xfrm>
              <a:custGeom>
                <a:avLst/>
                <a:gdLst/>
                <a:ahLst/>
                <a:cxnLst/>
                <a:rect l="l" t="t" r="r" b="b"/>
                <a:pathLst>
                  <a:path w="8106273" h="130366" extrusionOk="0">
                    <a:moveTo>
                      <a:pt x="8096652" y="27971"/>
                    </a:moveTo>
                    <a:cubicBezTo>
                      <a:pt x="8096341" y="-20857"/>
                      <a:pt x="8718514" y="-11550"/>
                      <a:pt x="9616" y="102392"/>
                    </a:cubicBezTo>
                    <a:cubicBezTo>
                      <a:pt x="9944" y="151220"/>
                      <a:pt x="-612229" y="141929"/>
                      <a:pt x="8096652" y="279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36" name="Google Shape;3536;p25"/>
          <p:cNvGrpSpPr/>
          <p:nvPr/>
        </p:nvGrpSpPr>
        <p:grpSpPr>
          <a:xfrm>
            <a:off x="1565939" y="507149"/>
            <a:ext cx="6012343" cy="4129202"/>
            <a:chOff x="3131879" y="1014298"/>
            <a:chExt cx="12024685" cy="8258404"/>
          </a:xfrm>
        </p:grpSpPr>
        <p:sp>
          <p:nvSpPr>
            <p:cNvPr id="3537" name="Google Shape;3537;p25"/>
            <p:cNvSpPr/>
            <p:nvPr/>
          </p:nvSpPr>
          <p:spPr>
            <a:xfrm>
              <a:off x="3663704" y="1495548"/>
              <a:ext cx="10943709" cy="7322330"/>
            </a:xfrm>
            <a:custGeom>
              <a:avLst/>
              <a:gdLst/>
              <a:ahLst/>
              <a:cxnLst/>
              <a:rect l="l" t="t" r="r" b="b"/>
              <a:pathLst>
                <a:path w="10943709" h="7322330" extrusionOk="0">
                  <a:moveTo>
                    <a:pt x="10870936" y="4556162"/>
                  </a:moveTo>
                  <a:cubicBezTo>
                    <a:pt x="10911320" y="5404713"/>
                    <a:pt x="10918869" y="6317250"/>
                    <a:pt x="10943710" y="7159624"/>
                  </a:cubicBezTo>
                  <a:cubicBezTo>
                    <a:pt x="10318417" y="7220092"/>
                    <a:pt x="9132939" y="7187108"/>
                    <a:pt x="7325042" y="7187108"/>
                  </a:cubicBezTo>
                  <a:cubicBezTo>
                    <a:pt x="3545303" y="7187108"/>
                    <a:pt x="769768" y="7322331"/>
                    <a:pt x="235582" y="7322331"/>
                  </a:cubicBezTo>
                  <a:cubicBezTo>
                    <a:pt x="235582" y="6451928"/>
                    <a:pt x="-87338" y="978258"/>
                    <a:pt x="22961" y="257481"/>
                  </a:cubicBezTo>
                  <a:cubicBezTo>
                    <a:pt x="1869226" y="64267"/>
                    <a:pt x="7337579" y="322838"/>
                    <a:pt x="10616214" y="0"/>
                  </a:cubicBezTo>
                  <a:cubicBezTo>
                    <a:pt x="10761083" y="1734893"/>
                    <a:pt x="10728810" y="3025929"/>
                    <a:pt x="10870936" y="455616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3131879" y="1014298"/>
              <a:ext cx="12024685" cy="8258404"/>
            </a:xfrm>
            <a:custGeom>
              <a:avLst/>
              <a:gdLst/>
              <a:ahLst/>
              <a:cxnLst/>
              <a:rect l="l" t="t" r="r" b="b"/>
              <a:pathLst>
                <a:path w="12024685" h="8258404" extrusionOk="0">
                  <a:moveTo>
                    <a:pt x="236887" y="8258404"/>
                  </a:moveTo>
                  <a:cubicBezTo>
                    <a:pt x="236887" y="6573789"/>
                    <a:pt x="-130645" y="1499693"/>
                    <a:pt x="49883" y="320211"/>
                  </a:cubicBezTo>
                  <a:cubicBezTo>
                    <a:pt x="2547109" y="58833"/>
                    <a:pt x="7582391" y="400483"/>
                    <a:pt x="11649341" y="0"/>
                  </a:cubicBezTo>
                  <a:cubicBezTo>
                    <a:pt x="11787191" y="1650161"/>
                    <a:pt x="11961244" y="5911416"/>
                    <a:pt x="12024685" y="8061458"/>
                  </a:cubicBezTo>
                  <a:cubicBezTo>
                    <a:pt x="11623855" y="8100223"/>
                    <a:pt x="11447489" y="8126088"/>
                    <a:pt x="10387854" y="8126088"/>
                  </a:cubicBezTo>
                  <a:cubicBezTo>
                    <a:pt x="2204419" y="8126104"/>
                    <a:pt x="1761009" y="8258404"/>
                    <a:pt x="236887" y="8258404"/>
                  </a:cubicBezTo>
                  <a:close/>
                  <a:moveTo>
                    <a:pt x="557247" y="830746"/>
                  </a:moveTo>
                  <a:cubicBezTo>
                    <a:pt x="516170" y="2504427"/>
                    <a:pt x="752327" y="6228852"/>
                    <a:pt x="790695" y="7695016"/>
                  </a:cubicBezTo>
                  <a:cubicBezTo>
                    <a:pt x="10213866" y="7444786"/>
                    <a:pt x="9988395" y="7624522"/>
                    <a:pt x="11451553" y="7549404"/>
                  </a:cubicBezTo>
                  <a:cubicBezTo>
                    <a:pt x="11336182" y="3039241"/>
                    <a:pt x="11379109" y="6170118"/>
                    <a:pt x="11248974" y="2748595"/>
                  </a:cubicBezTo>
                  <a:cubicBezTo>
                    <a:pt x="11223389" y="2076163"/>
                    <a:pt x="11197045" y="1383316"/>
                    <a:pt x="11138790" y="609503"/>
                  </a:cubicBezTo>
                  <a:cubicBezTo>
                    <a:pt x="7810504" y="895409"/>
                    <a:pt x="2587460" y="679369"/>
                    <a:pt x="557247" y="830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3364157" y="1261401"/>
              <a:ext cx="11549230" cy="7753142"/>
            </a:xfrm>
            <a:custGeom>
              <a:avLst/>
              <a:gdLst/>
              <a:ahLst/>
              <a:cxnLst/>
              <a:rect l="l" t="t" r="r" b="b"/>
              <a:pathLst>
                <a:path w="11549230" h="7753142" extrusionOk="0">
                  <a:moveTo>
                    <a:pt x="265574" y="7753143"/>
                  </a:moveTo>
                  <a:lnTo>
                    <a:pt x="247405" y="7753143"/>
                  </a:lnTo>
                  <a:lnTo>
                    <a:pt x="247405" y="7734974"/>
                  </a:lnTo>
                  <a:cubicBezTo>
                    <a:pt x="247405" y="5829761"/>
                    <a:pt x="155407" y="4260565"/>
                    <a:pt x="81494" y="2999671"/>
                  </a:cubicBezTo>
                  <a:cubicBezTo>
                    <a:pt x="35957" y="2222919"/>
                    <a:pt x="0" y="1609385"/>
                    <a:pt x="0" y="1146469"/>
                  </a:cubicBezTo>
                  <a:cubicBezTo>
                    <a:pt x="0" y="1076570"/>
                    <a:pt x="14403" y="1003186"/>
                    <a:pt x="28326" y="932213"/>
                  </a:cubicBezTo>
                  <a:cubicBezTo>
                    <a:pt x="41556" y="864841"/>
                    <a:pt x="55216" y="795189"/>
                    <a:pt x="55926" y="730510"/>
                  </a:cubicBezTo>
                  <a:cubicBezTo>
                    <a:pt x="56950" y="636810"/>
                    <a:pt x="46049" y="541772"/>
                    <a:pt x="37295" y="465415"/>
                  </a:cubicBezTo>
                  <a:cubicBezTo>
                    <a:pt x="28657" y="390115"/>
                    <a:pt x="21835" y="330638"/>
                    <a:pt x="27600" y="293029"/>
                  </a:cubicBezTo>
                  <a:lnTo>
                    <a:pt x="29714" y="279171"/>
                  </a:lnTo>
                  <a:lnTo>
                    <a:pt x="43654" y="277701"/>
                  </a:lnTo>
                  <a:cubicBezTo>
                    <a:pt x="81907" y="273704"/>
                    <a:pt x="181900" y="272399"/>
                    <a:pt x="478756" y="268584"/>
                  </a:cubicBezTo>
                  <a:cubicBezTo>
                    <a:pt x="736072" y="265264"/>
                    <a:pt x="1124910" y="260243"/>
                    <a:pt x="1737502" y="250118"/>
                  </a:cubicBezTo>
                  <a:cubicBezTo>
                    <a:pt x="1912184" y="247228"/>
                    <a:pt x="2109510" y="235699"/>
                    <a:pt x="2318399" y="223493"/>
                  </a:cubicBezTo>
                  <a:cubicBezTo>
                    <a:pt x="2637156" y="204862"/>
                    <a:pt x="2998429" y="183754"/>
                    <a:pt x="3412142" y="183754"/>
                  </a:cubicBezTo>
                  <a:cubicBezTo>
                    <a:pt x="3941373" y="183754"/>
                    <a:pt x="4441337" y="194969"/>
                    <a:pt x="4970651" y="206828"/>
                  </a:cubicBezTo>
                  <a:cubicBezTo>
                    <a:pt x="6609086" y="243528"/>
                    <a:pt x="8303314" y="281517"/>
                    <a:pt x="11161680" y="87"/>
                  </a:cubicBezTo>
                  <a:cubicBezTo>
                    <a:pt x="11166998" y="-409"/>
                    <a:pt x="11172185" y="1226"/>
                    <a:pt x="11176281" y="4811"/>
                  </a:cubicBezTo>
                  <a:cubicBezTo>
                    <a:pt x="11185861" y="13135"/>
                    <a:pt x="11194119" y="20320"/>
                    <a:pt x="11212469" y="373433"/>
                  </a:cubicBezTo>
                  <a:cubicBezTo>
                    <a:pt x="11223700" y="589406"/>
                    <a:pt x="11236203" y="886907"/>
                    <a:pt x="11250689" y="1231382"/>
                  </a:cubicBezTo>
                  <a:cubicBezTo>
                    <a:pt x="11266148" y="1599079"/>
                    <a:pt x="11283673" y="2015831"/>
                    <a:pt x="11303807" y="2431477"/>
                  </a:cubicBezTo>
                  <a:cubicBezTo>
                    <a:pt x="11340044" y="3179705"/>
                    <a:pt x="11403436" y="3922185"/>
                    <a:pt x="11445389" y="4413494"/>
                  </a:cubicBezTo>
                  <a:cubicBezTo>
                    <a:pt x="11460386" y="4589166"/>
                    <a:pt x="11472229" y="4727908"/>
                    <a:pt x="11478472" y="4816834"/>
                  </a:cubicBezTo>
                  <a:cubicBezTo>
                    <a:pt x="11496971" y="5080393"/>
                    <a:pt x="11489621" y="5356075"/>
                    <a:pt x="11482519" y="5622689"/>
                  </a:cubicBezTo>
                  <a:cubicBezTo>
                    <a:pt x="11477613" y="5806687"/>
                    <a:pt x="11472543" y="5996943"/>
                    <a:pt x="11475796" y="6183914"/>
                  </a:cubicBezTo>
                  <a:cubicBezTo>
                    <a:pt x="11480140" y="6432591"/>
                    <a:pt x="11497401" y="6688701"/>
                    <a:pt x="11514083" y="6936354"/>
                  </a:cubicBezTo>
                  <a:cubicBezTo>
                    <a:pt x="11528155" y="7145225"/>
                    <a:pt x="11542722" y="7361182"/>
                    <a:pt x="11548734" y="7565033"/>
                  </a:cubicBezTo>
                  <a:lnTo>
                    <a:pt x="11549230" y="7582012"/>
                  </a:lnTo>
                  <a:lnTo>
                    <a:pt x="11532317" y="7583647"/>
                  </a:lnTo>
                  <a:cubicBezTo>
                    <a:pt x="11273961" y="7608654"/>
                    <a:pt x="10918354" y="7600412"/>
                    <a:pt x="10468138" y="7589990"/>
                  </a:cubicBezTo>
                  <a:cubicBezTo>
                    <a:pt x="10214754" y="7584126"/>
                    <a:pt x="9927560" y="7577470"/>
                    <a:pt x="9613823" y="7575901"/>
                  </a:cubicBezTo>
                  <a:cubicBezTo>
                    <a:pt x="9356707" y="7574530"/>
                    <a:pt x="9075904" y="7585316"/>
                    <a:pt x="8778536" y="7596646"/>
                  </a:cubicBezTo>
                  <a:cubicBezTo>
                    <a:pt x="8443492" y="7609413"/>
                    <a:pt x="8097036" y="7622611"/>
                    <a:pt x="7717132" y="7622611"/>
                  </a:cubicBezTo>
                  <a:cubicBezTo>
                    <a:pt x="7161424" y="7622611"/>
                    <a:pt x="6629782" y="7616681"/>
                    <a:pt x="6115629" y="7610933"/>
                  </a:cubicBezTo>
                  <a:cubicBezTo>
                    <a:pt x="5358730" y="7602493"/>
                    <a:pt x="4643833" y="7594515"/>
                    <a:pt x="4001511" y="7608026"/>
                  </a:cubicBezTo>
                  <a:cubicBezTo>
                    <a:pt x="2722350" y="7634915"/>
                    <a:pt x="1703626" y="7686695"/>
                    <a:pt x="1029526" y="7720968"/>
                  </a:cubicBezTo>
                  <a:cubicBezTo>
                    <a:pt x="661977" y="7739649"/>
                    <a:pt x="396403" y="7753143"/>
                    <a:pt x="265574" y="7753143"/>
                  </a:cubicBezTo>
                  <a:close/>
                  <a:moveTo>
                    <a:pt x="62120" y="312684"/>
                  </a:moveTo>
                  <a:cubicBezTo>
                    <a:pt x="60286" y="347171"/>
                    <a:pt x="66431" y="400636"/>
                    <a:pt x="73384" y="461302"/>
                  </a:cubicBezTo>
                  <a:cubicBezTo>
                    <a:pt x="82254" y="538667"/>
                    <a:pt x="93303" y="634943"/>
                    <a:pt x="92263" y="730922"/>
                  </a:cubicBezTo>
                  <a:cubicBezTo>
                    <a:pt x="91520" y="798939"/>
                    <a:pt x="77530" y="870258"/>
                    <a:pt x="63986" y="939232"/>
                  </a:cubicBezTo>
                  <a:cubicBezTo>
                    <a:pt x="50393" y="1008504"/>
                    <a:pt x="36337" y="1080121"/>
                    <a:pt x="36337" y="1146485"/>
                  </a:cubicBezTo>
                  <a:cubicBezTo>
                    <a:pt x="36337" y="1608345"/>
                    <a:pt x="72278" y="2221399"/>
                    <a:pt x="117781" y="2997557"/>
                  </a:cubicBezTo>
                  <a:cubicBezTo>
                    <a:pt x="191496" y="4254916"/>
                    <a:pt x="283164" y="5818645"/>
                    <a:pt x="283742" y="7716739"/>
                  </a:cubicBezTo>
                  <a:cubicBezTo>
                    <a:pt x="419312" y="7715600"/>
                    <a:pt x="677024" y="7702502"/>
                    <a:pt x="1027725" y="7684681"/>
                  </a:cubicBezTo>
                  <a:cubicBezTo>
                    <a:pt x="1702041" y="7650408"/>
                    <a:pt x="2721095" y="7598612"/>
                    <a:pt x="4000801" y="7571689"/>
                  </a:cubicBezTo>
                  <a:cubicBezTo>
                    <a:pt x="4643685" y="7558178"/>
                    <a:pt x="5358896" y="7566156"/>
                    <a:pt x="6116075" y="7574613"/>
                  </a:cubicBezTo>
                  <a:cubicBezTo>
                    <a:pt x="6630128" y="7580344"/>
                    <a:pt x="7161689" y="7586273"/>
                    <a:pt x="7717182" y="7586273"/>
                  </a:cubicBezTo>
                  <a:cubicBezTo>
                    <a:pt x="8096375" y="7586273"/>
                    <a:pt x="8442485" y="7573093"/>
                    <a:pt x="8777198" y="7560342"/>
                  </a:cubicBezTo>
                  <a:cubicBezTo>
                    <a:pt x="9074962" y="7548995"/>
                    <a:pt x="9356244" y="7538259"/>
                    <a:pt x="9614055" y="7539580"/>
                  </a:cubicBezTo>
                  <a:cubicBezTo>
                    <a:pt x="9928138" y="7541150"/>
                    <a:pt x="10215498" y="7547806"/>
                    <a:pt x="10469031" y="7553669"/>
                  </a:cubicBezTo>
                  <a:cubicBezTo>
                    <a:pt x="10908213" y="7563827"/>
                    <a:pt x="11257147" y="7571904"/>
                    <a:pt x="11511952" y="7549061"/>
                  </a:cubicBezTo>
                  <a:cubicBezTo>
                    <a:pt x="11505708" y="7351438"/>
                    <a:pt x="11492181" y="7150825"/>
                    <a:pt x="11477894" y="6938798"/>
                  </a:cubicBezTo>
                  <a:cubicBezTo>
                    <a:pt x="11461162" y="6690683"/>
                    <a:pt x="11443869" y="6434127"/>
                    <a:pt x="11439525" y="6184541"/>
                  </a:cubicBezTo>
                  <a:cubicBezTo>
                    <a:pt x="11436255" y="5996795"/>
                    <a:pt x="11441326" y="5806108"/>
                    <a:pt x="11446247" y="5621715"/>
                  </a:cubicBezTo>
                  <a:cubicBezTo>
                    <a:pt x="11453333" y="5355976"/>
                    <a:pt x="11460650" y="5081186"/>
                    <a:pt x="11442283" y="4819361"/>
                  </a:cubicBezTo>
                  <a:cubicBezTo>
                    <a:pt x="11436057" y="4730715"/>
                    <a:pt x="11424231" y="4592090"/>
                    <a:pt x="11409234" y="4416566"/>
                  </a:cubicBezTo>
                  <a:cubicBezTo>
                    <a:pt x="11367264" y="3924992"/>
                    <a:pt x="11303823" y="3182116"/>
                    <a:pt x="11267569" y="2433227"/>
                  </a:cubicBezTo>
                  <a:cubicBezTo>
                    <a:pt x="11247435" y="2017466"/>
                    <a:pt x="11229911" y="1600648"/>
                    <a:pt x="11214434" y="1232901"/>
                  </a:cubicBezTo>
                  <a:cubicBezTo>
                    <a:pt x="11189444" y="638709"/>
                    <a:pt x="11167709" y="121502"/>
                    <a:pt x="11151637" y="37563"/>
                  </a:cubicBezTo>
                  <a:cubicBezTo>
                    <a:pt x="8299300" y="317788"/>
                    <a:pt x="6606757" y="279848"/>
                    <a:pt x="4969842" y="243165"/>
                  </a:cubicBezTo>
                  <a:cubicBezTo>
                    <a:pt x="4440742" y="231306"/>
                    <a:pt x="3940977" y="220107"/>
                    <a:pt x="3412158" y="220107"/>
                  </a:cubicBezTo>
                  <a:cubicBezTo>
                    <a:pt x="2999502" y="220107"/>
                    <a:pt x="2638792" y="241183"/>
                    <a:pt x="2320529" y="259797"/>
                  </a:cubicBezTo>
                  <a:cubicBezTo>
                    <a:pt x="2111228" y="272019"/>
                    <a:pt x="1913555" y="283581"/>
                    <a:pt x="1738113" y="286488"/>
                  </a:cubicBezTo>
                  <a:cubicBezTo>
                    <a:pt x="1125439" y="296613"/>
                    <a:pt x="736551" y="301618"/>
                    <a:pt x="479219" y="304954"/>
                  </a:cubicBezTo>
                  <a:cubicBezTo>
                    <a:pt x="223076" y="308241"/>
                    <a:pt x="109705" y="309711"/>
                    <a:pt x="62120" y="312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0" name="Google Shape;3540;p25"/>
          <p:cNvSpPr txBox="1"/>
          <p:nvPr/>
        </p:nvSpPr>
        <p:spPr>
          <a:xfrm>
            <a:off x="2389489" y="1543050"/>
            <a:ext cx="43650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Write Your Topic or Idea on Social Media</a:t>
            </a:r>
            <a:endParaRPr sz="4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541" name="Google Shape;3541;p25"/>
          <p:cNvGrpSpPr/>
          <p:nvPr/>
        </p:nvGrpSpPr>
        <p:grpSpPr>
          <a:xfrm rot="-1691386">
            <a:off x="476516" y="1098723"/>
            <a:ext cx="2179420" cy="742913"/>
            <a:chOff x="952494" y="2197221"/>
            <a:chExt cx="4358779" cy="1485666"/>
          </a:xfrm>
        </p:grpSpPr>
        <p:grpSp>
          <p:nvGrpSpPr>
            <p:cNvPr id="3542" name="Google Shape;3542;p25"/>
            <p:cNvGrpSpPr/>
            <p:nvPr/>
          </p:nvGrpSpPr>
          <p:grpSpPr>
            <a:xfrm>
              <a:off x="952494" y="2197221"/>
              <a:ext cx="4358779" cy="1485666"/>
              <a:chOff x="952494" y="2197221"/>
              <a:chExt cx="4358779" cy="1485666"/>
            </a:xfrm>
          </p:grpSpPr>
          <p:sp>
            <p:nvSpPr>
              <p:cNvPr id="3543" name="Google Shape;3543;p25"/>
              <p:cNvSpPr/>
              <p:nvPr/>
            </p:nvSpPr>
            <p:spPr>
              <a:xfrm>
                <a:off x="3491716" y="2230588"/>
                <a:ext cx="810" cy="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4" extrusionOk="0">
                    <a:moveTo>
                      <a:pt x="0" y="70"/>
                    </a:moveTo>
                    <a:cubicBezTo>
                      <a:pt x="584" y="113"/>
                      <a:pt x="235" y="105"/>
                      <a:pt x="811" y="0"/>
                    </a:cubicBezTo>
                    <a:cubicBezTo>
                      <a:pt x="567" y="44"/>
                      <a:pt x="253" y="26"/>
                      <a:pt x="0" y="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25"/>
              <p:cNvSpPr/>
              <p:nvPr/>
            </p:nvSpPr>
            <p:spPr>
              <a:xfrm>
                <a:off x="3436054" y="2233831"/>
                <a:ext cx="113" cy="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" extrusionOk="0">
                    <a:moveTo>
                      <a:pt x="113" y="0"/>
                    </a:moveTo>
                    <a:cubicBezTo>
                      <a:pt x="70" y="0"/>
                      <a:pt x="35" y="0"/>
                      <a:pt x="0" y="9"/>
                    </a:cubicBezTo>
                    <a:cubicBezTo>
                      <a:pt x="18" y="9"/>
                      <a:pt x="87" y="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25"/>
              <p:cNvSpPr/>
              <p:nvPr/>
            </p:nvSpPr>
            <p:spPr>
              <a:xfrm>
                <a:off x="3551126" y="2226927"/>
                <a:ext cx="17" cy="8"/>
              </a:xfrm>
              <a:custGeom>
                <a:avLst/>
                <a:gdLst/>
                <a:ahLst/>
                <a:cxnLst/>
                <a:rect l="l" t="t" r="r" b="b"/>
                <a:pathLst>
                  <a:path w="17" h="8" extrusionOk="0">
                    <a:moveTo>
                      <a:pt x="17" y="0"/>
                    </a:moveTo>
                    <a:lnTo>
                      <a:pt x="0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25"/>
              <p:cNvSpPr/>
              <p:nvPr/>
            </p:nvSpPr>
            <p:spPr>
              <a:xfrm>
                <a:off x="952494" y="2197221"/>
                <a:ext cx="4358779" cy="1485666"/>
              </a:xfrm>
              <a:custGeom>
                <a:avLst/>
                <a:gdLst/>
                <a:ahLst/>
                <a:cxnLst/>
                <a:rect l="l" t="t" r="r" b="b"/>
                <a:pathLst>
                  <a:path w="4358779" h="1485666" extrusionOk="0">
                    <a:moveTo>
                      <a:pt x="4310580" y="23525"/>
                    </a:moveTo>
                    <a:cubicBezTo>
                      <a:pt x="3676185" y="-16558"/>
                      <a:pt x="2724889" y="-7972"/>
                      <a:pt x="2088733" y="69092"/>
                    </a:cubicBezTo>
                    <a:cubicBezTo>
                      <a:pt x="2074105" y="69998"/>
                      <a:pt x="64872" y="148308"/>
                      <a:pt x="28929" y="151577"/>
                    </a:cubicBezTo>
                    <a:cubicBezTo>
                      <a:pt x="-35851" y="153818"/>
                      <a:pt x="11634" y="217255"/>
                      <a:pt x="136696" y="398101"/>
                    </a:cubicBezTo>
                    <a:cubicBezTo>
                      <a:pt x="30106" y="637904"/>
                      <a:pt x="-38771" y="544609"/>
                      <a:pt x="157714" y="733205"/>
                    </a:cubicBezTo>
                    <a:cubicBezTo>
                      <a:pt x="167077" y="743544"/>
                      <a:pt x="180606" y="751180"/>
                      <a:pt x="187092" y="763681"/>
                    </a:cubicBezTo>
                    <a:cubicBezTo>
                      <a:pt x="190989" y="809370"/>
                      <a:pt x="61551" y="1056565"/>
                      <a:pt x="58029" y="1079771"/>
                    </a:cubicBezTo>
                    <a:cubicBezTo>
                      <a:pt x="65578" y="1124466"/>
                      <a:pt x="132102" y="1111416"/>
                      <a:pt x="241438" y="1174479"/>
                    </a:cubicBezTo>
                    <a:cubicBezTo>
                      <a:pt x="164008" y="1426225"/>
                      <a:pt x="47742" y="1475592"/>
                      <a:pt x="190876" y="1485365"/>
                    </a:cubicBezTo>
                    <a:cubicBezTo>
                      <a:pt x="230358" y="1488059"/>
                      <a:pt x="593183" y="1471966"/>
                      <a:pt x="598893" y="1467267"/>
                    </a:cubicBezTo>
                    <a:cubicBezTo>
                      <a:pt x="954787" y="1439720"/>
                      <a:pt x="940464" y="1459543"/>
                      <a:pt x="1277686" y="1466160"/>
                    </a:cubicBezTo>
                    <a:cubicBezTo>
                      <a:pt x="1843657" y="1476037"/>
                      <a:pt x="3582602" y="1363685"/>
                      <a:pt x="3583247" y="1363650"/>
                    </a:cubicBezTo>
                    <a:cubicBezTo>
                      <a:pt x="4539730" y="1416496"/>
                      <a:pt x="4389779" y="1469708"/>
                      <a:pt x="4239392" y="1182674"/>
                    </a:cubicBezTo>
                    <a:cubicBezTo>
                      <a:pt x="4280504" y="1137046"/>
                      <a:pt x="4355815" y="1087713"/>
                      <a:pt x="4347412" y="1019821"/>
                    </a:cubicBezTo>
                    <a:cubicBezTo>
                      <a:pt x="4303719" y="926691"/>
                      <a:pt x="4244317" y="839637"/>
                      <a:pt x="4209360" y="742445"/>
                    </a:cubicBezTo>
                    <a:cubicBezTo>
                      <a:pt x="4232880" y="668834"/>
                      <a:pt x="4339199" y="550266"/>
                      <a:pt x="4337186" y="501867"/>
                    </a:cubicBezTo>
                    <a:cubicBezTo>
                      <a:pt x="4307171" y="411352"/>
                      <a:pt x="4231886" y="328152"/>
                      <a:pt x="4232261" y="281208"/>
                    </a:cubicBezTo>
                    <a:cubicBezTo>
                      <a:pt x="4306238" y="181008"/>
                      <a:pt x="4426532" y="18870"/>
                      <a:pt x="4310580" y="235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7" name="Google Shape;3547;p25"/>
            <p:cNvGrpSpPr/>
            <p:nvPr/>
          </p:nvGrpSpPr>
          <p:grpSpPr>
            <a:xfrm>
              <a:off x="952494" y="2197221"/>
              <a:ext cx="4358779" cy="1485666"/>
              <a:chOff x="952494" y="2197221"/>
              <a:chExt cx="4358779" cy="1485666"/>
            </a:xfrm>
          </p:grpSpPr>
          <p:sp>
            <p:nvSpPr>
              <p:cNvPr id="3548" name="Google Shape;3548;p25"/>
              <p:cNvSpPr/>
              <p:nvPr/>
            </p:nvSpPr>
            <p:spPr>
              <a:xfrm>
                <a:off x="3491716" y="2230588"/>
                <a:ext cx="810" cy="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4" extrusionOk="0">
                    <a:moveTo>
                      <a:pt x="0" y="70"/>
                    </a:moveTo>
                    <a:cubicBezTo>
                      <a:pt x="584" y="113"/>
                      <a:pt x="235" y="105"/>
                      <a:pt x="811" y="0"/>
                    </a:cubicBezTo>
                    <a:cubicBezTo>
                      <a:pt x="567" y="44"/>
                      <a:pt x="253" y="26"/>
                      <a:pt x="0" y="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25"/>
              <p:cNvSpPr/>
              <p:nvPr/>
            </p:nvSpPr>
            <p:spPr>
              <a:xfrm>
                <a:off x="3436054" y="2233831"/>
                <a:ext cx="113" cy="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" extrusionOk="0">
                    <a:moveTo>
                      <a:pt x="113" y="0"/>
                    </a:moveTo>
                    <a:cubicBezTo>
                      <a:pt x="70" y="0"/>
                      <a:pt x="35" y="0"/>
                      <a:pt x="0" y="9"/>
                    </a:cubicBezTo>
                    <a:cubicBezTo>
                      <a:pt x="18" y="9"/>
                      <a:pt x="87" y="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25"/>
              <p:cNvSpPr/>
              <p:nvPr/>
            </p:nvSpPr>
            <p:spPr>
              <a:xfrm>
                <a:off x="3551126" y="2226927"/>
                <a:ext cx="17" cy="8"/>
              </a:xfrm>
              <a:custGeom>
                <a:avLst/>
                <a:gdLst/>
                <a:ahLst/>
                <a:cxnLst/>
                <a:rect l="l" t="t" r="r" b="b"/>
                <a:pathLst>
                  <a:path w="17" h="8" extrusionOk="0">
                    <a:moveTo>
                      <a:pt x="17" y="0"/>
                    </a:moveTo>
                    <a:lnTo>
                      <a:pt x="0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25"/>
              <p:cNvSpPr/>
              <p:nvPr/>
            </p:nvSpPr>
            <p:spPr>
              <a:xfrm>
                <a:off x="952494" y="2197221"/>
                <a:ext cx="4358779" cy="1485666"/>
              </a:xfrm>
              <a:custGeom>
                <a:avLst/>
                <a:gdLst/>
                <a:ahLst/>
                <a:cxnLst/>
                <a:rect l="l" t="t" r="r" b="b"/>
                <a:pathLst>
                  <a:path w="4358779" h="1485666" extrusionOk="0">
                    <a:moveTo>
                      <a:pt x="4310580" y="23525"/>
                    </a:moveTo>
                    <a:cubicBezTo>
                      <a:pt x="3676185" y="-16558"/>
                      <a:pt x="2724889" y="-7972"/>
                      <a:pt x="2088733" y="69092"/>
                    </a:cubicBezTo>
                    <a:cubicBezTo>
                      <a:pt x="2074105" y="69998"/>
                      <a:pt x="64872" y="148308"/>
                      <a:pt x="28929" y="151577"/>
                    </a:cubicBezTo>
                    <a:cubicBezTo>
                      <a:pt x="-35851" y="153818"/>
                      <a:pt x="11634" y="217255"/>
                      <a:pt x="136696" y="398101"/>
                    </a:cubicBezTo>
                    <a:cubicBezTo>
                      <a:pt x="30106" y="637904"/>
                      <a:pt x="-38771" y="544609"/>
                      <a:pt x="157714" y="733205"/>
                    </a:cubicBezTo>
                    <a:cubicBezTo>
                      <a:pt x="167077" y="743544"/>
                      <a:pt x="180606" y="751180"/>
                      <a:pt x="187092" y="763681"/>
                    </a:cubicBezTo>
                    <a:cubicBezTo>
                      <a:pt x="190989" y="809370"/>
                      <a:pt x="61551" y="1056565"/>
                      <a:pt x="58029" y="1079771"/>
                    </a:cubicBezTo>
                    <a:cubicBezTo>
                      <a:pt x="65578" y="1124466"/>
                      <a:pt x="132102" y="1111416"/>
                      <a:pt x="241438" y="1174479"/>
                    </a:cubicBezTo>
                    <a:cubicBezTo>
                      <a:pt x="164008" y="1426225"/>
                      <a:pt x="47742" y="1475592"/>
                      <a:pt x="190876" y="1485365"/>
                    </a:cubicBezTo>
                    <a:cubicBezTo>
                      <a:pt x="230358" y="1488059"/>
                      <a:pt x="593183" y="1471966"/>
                      <a:pt x="598893" y="1467267"/>
                    </a:cubicBezTo>
                    <a:cubicBezTo>
                      <a:pt x="954787" y="1439720"/>
                      <a:pt x="940464" y="1459543"/>
                      <a:pt x="1277686" y="1466160"/>
                    </a:cubicBezTo>
                    <a:cubicBezTo>
                      <a:pt x="1843657" y="1476037"/>
                      <a:pt x="3582602" y="1363685"/>
                      <a:pt x="3583247" y="1363650"/>
                    </a:cubicBezTo>
                    <a:cubicBezTo>
                      <a:pt x="4539730" y="1416496"/>
                      <a:pt x="4389779" y="1469708"/>
                      <a:pt x="4239392" y="1182674"/>
                    </a:cubicBezTo>
                    <a:cubicBezTo>
                      <a:pt x="4280504" y="1137046"/>
                      <a:pt x="4355815" y="1087713"/>
                      <a:pt x="4347412" y="1019821"/>
                    </a:cubicBezTo>
                    <a:cubicBezTo>
                      <a:pt x="4303719" y="926691"/>
                      <a:pt x="4244317" y="839637"/>
                      <a:pt x="4209360" y="742445"/>
                    </a:cubicBezTo>
                    <a:cubicBezTo>
                      <a:pt x="4232880" y="668834"/>
                      <a:pt x="4339199" y="550266"/>
                      <a:pt x="4337186" y="501867"/>
                    </a:cubicBezTo>
                    <a:cubicBezTo>
                      <a:pt x="4307171" y="411352"/>
                      <a:pt x="4231886" y="328152"/>
                      <a:pt x="4232261" y="281208"/>
                    </a:cubicBezTo>
                    <a:cubicBezTo>
                      <a:pt x="4306238" y="181008"/>
                      <a:pt x="4426532" y="18870"/>
                      <a:pt x="4310580" y="235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52" name="Google Shape;3552;p25"/>
          <p:cNvGrpSpPr/>
          <p:nvPr/>
        </p:nvGrpSpPr>
        <p:grpSpPr>
          <a:xfrm rot="-785140">
            <a:off x="-102816" y="3304454"/>
            <a:ext cx="1463122" cy="1991144"/>
            <a:chOff x="-206282" y="6608805"/>
            <a:chExt cx="2926342" cy="3982241"/>
          </a:xfrm>
        </p:grpSpPr>
        <p:sp>
          <p:nvSpPr>
            <p:cNvPr id="3553" name="Google Shape;3553;p25"/>
            <p:cNvSpPr/>
            <p:nvPr/>
          </p:nvSpPr>
          <p:spPr>
            <a:xfrm>
              <a:off x="1588" y="8770403"/>
              <a:ext cx="1960756" cy="1820643"/>
            </a:xfrm>
            <a:custGeom>
              <a:avLst/>
              <a:gdLst/>
              <a:ahLst/>
              <a:cxnLst/>
              <a:rect l="l" t="t" r="r" b="b"/>
              <a:pathLst>
                <a:path w="1960756" h="1820643" extrusionOk="0">
                  <a:moveTo>
                    <a:pt x="1708453" y="1125280"/>
                  </a:moveTo>
                  <a:cubicBezTo>
                    <a:pt x="1481775" y="1313553"/>
                    <a:pt x="1590045" y="1142587"/>
                    <a:pt x="1570613" y="1531684"/>
                  </a:cubicBezTo>
                  <a:cubicBezTo>
                    <a:pt x="1555286" y="1835146"/>
                    <a:pt x="1472051" y="1920557"/>
                    <a:pt x="1136402" y="1686736"/>
                  </a:cubicBezTo>
                  <a:cubicBezTo>
                    <a:pt x="943311" y="1551396"/>
                    <a:pt x="1041251" y="1576253"/>
                    <a:pt x="771652" y="1677314"/>
                  </a:cubicBezTo>
                  <a:cubicBezTo>
                    <a:pt x="391472" y="1820930"/>
                    <a:pt x="271900" y="1597295"/>
                    <a:pt x="364461" y="1186639"/>
                  </a:cubicBezTo>
                  <a:cubicBezTo>
                    <a:pt x="336357" y="1162506"/>
                    <a:pt x="42791" y="1028958"/>
                    <a:pt x="4509" y="835126"/>
                  </a:cubicBezTo>
                  <a:cubicBezTo>
                    <a:pt x="-43911" y="585615"/>
                    <a:pt x="307393" y="519024"/>
                    <a:pt x="588397" y="515703"/>
                  </a:cubicBezTo>
                  <a:cubicBezTo>
                    <a:pt x="882895" y="-164702"/>
                    <a:pt x="1205999" y="-194768"/>
                    <a:pt x="1426636" y="562861"/>
                  </a:cubicBezTo>
                  <a:cubicBezTo>
                    <a:pt x="1996153" y="625286"/>
                    <a:pt x="2142353" y="765517"/>
                    <a:pt x="1708453" y="11252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1610050" y="7799138"/>
              <a:ext cx="1110010" cy="1030699"/>
            </a:xfrm>
            <a:custGeom>
              <a:avLst/>
              <a:gdLst/>
              <a:ahLst/>
              <a:cxnLst/>
              <a:rect l="l" t="t" r="r" b="b"/>
              <a:pathLst>
                <a:path w="1110010" h="1030699" extrusionOk="0">
                  <a:moveTo>
                    <a:pt x="967178" y="637047"/>
                  </a:moveTo>
                  <a:cubicBezTo>
                    <a:pt x="838855" y="743627"/>
                    <a:pt x="900147" y="646843"/>
                    <a:pt x="889148" y="867117"/>
                  </a:cubicBezTo>
                  <a:cubicBezTo>
                    <a:pt x="880476" y="1038910"/>
                    <a:pt x="833355" y="1087263"/>
                    <a:pt x="643333" y="954893"/>
                  </a:cubicBezTo>
                  <a:cubicBezTo>
                    <a:pt x="534019" y="878275"/>
                    <a:pt x="589469" y="892348"/>
                    <a:pt x="436844" y="949557"/>
                  </a:cubicBezTo>
                  <a:cubicBezTo>
                    <a:pt x="221619" y="1030858"/>
                    <a:pt x="153926" y="904255"/>
                    <a:pt x="206324" y="671780"/>
                  </a:cubicBezTo>
                  <a:cubicBezTo>
                    <a:pt x="190415" y="658113"/>
                    <a:pt x="24224" y="582514"/>
                    <a:pt x="2553" y="472779"/>
                  </a:cubicBezTo>
                  <a:cubicBezTo>
                    <a:pt x="-24858" y="331529"/>
                    <a:pt x="174020" y="293833"/>
                    <a:pt x="333101" y="291946"/>
                  </a:cubicBezTo>
                  <a:cubicBezTo>
                    <a:pt x="499818" y="-93240"/>
                    <a:pt x="682730" y="-110260"/>
                    <a:pt x="807635" y="318643"/>
                  </a:cubicBezTo>
                  <a:cubicBezTo>
                    <a:pt x="1130045" y="353989"/>
                    <a:pt x="1212818" y="433379"/>
                    <a:pt x="967178" y="637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-206282" y="6608805"/>
              <a:ext cx="1647807" cy="1585059"/>
            </a:xfrm>
            <a:custGeom>
              <a:avLst/>
              <a:gdLst/>
              <a:ahLst/>
              <a:cxnLst/>
              <a:rect l="l" t="t" r="r" b="b"/>
              <a:pathLst>
                <a:path w="1647807" h="1585059" extrusionOk="0">
                  <a:moveTo>
                    <a:pt x="1388453" y="1039883"/>
                  </a:moveTo>
                  <a:cubicBezTo>
                    <a:pt x="1172088" y="1166168"/>
                    <a:pt x="1286750" y="1037892"/>
                    <a:pt x="1216141" y="1361465"/>
                  </a:cubicBezTo>
                  <a:cubicBezTo>
                    <a:pt x="1160930" y="1613804"/>
                    <a:pt x="1079209" y="1673824"/>
                    <a:pt x="830381" y="1430963"/>
                  </a:cubicBezTo>
                  <a:cubicBezTo>
                    <a:pt x="687353" y="1290557"/>
                    <a:pt x="766013" y="1325051"/>
                    <a:pt x="525825" y="1372225"/>
                  </a:cubicBezTo>
                  <a:cubicBezTo>
                    <a:pt x="186971" y="1439668"/>
                    <a:pt x="117924" y="1235467"/>
                    <a:pt x="252854" y="904009"/>
                  </a:cubicBezTo>
                  <a:cubicBezTo>
                    <a:pt x="232657" y="879861"/>
                    <a:pt x="5126" y="726959"/>
                    <a:pt x="81" y="559084"/>
                  </a:cubicBezTo>
                  <a:cubicBezTo>
                    <a:pt x="-5697" y="343103"/>
                    <a:pt x="298190" y="336230"/>
                    <a:pt x="534297" y="372603"/>
                  </a:cubicBezTo>
                  <a:cubicBezTo>
                    <a:pt x="876227" y="-156923"/>
                    <a:pt x="1151365" y="-137099"/>
                    <a:pt x="1230631" y="528978"/>
                  </a:cubicBezTo>
                  <a:cubicBezTo>
                    <a:pt x="1699498" y="660702"/>
                    <a:pt x="1802523" y="798671"/>
                    <a:pt x="1388453" y="10398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6" name="Google Shape;3556;p25"/>
          <p:cNvGrpSpPr/>
          <p:nvPr/>
        </p:nvGrpSpPr>
        <p:grpSpPr>
          <a:xfrm>
            <a:off x="6001695" y="-212705"/>
            <a:ext cx="2099430" cy="1411138"/>
            <a:chOff x="12003390" y="-425411"/>
            <a:chExt cx="4198860" cy="2822277"/>
          </a:xfrm>
        </p:grpSpPr>
        <p:sp>
          <p:nvSpPr>
            <p:cNvPr id="3557" name="Google Shape;3557;p25"/>
            <p:cNvSpPr/>
            <p:nvPr/>
          </p:nvSpPr>
          <p:spPr>
            <a:xfrm>
              <a:off x="12003390" y="285429"/>
              <a:ext cx="1941984" cy="2111437"/>
            </a:xfrm>
            <a:custGeom>
              <a:avLst/>
              <a:gdLst/>
              <a:ahLst/>
              <a:cxnLst/>
              <a:rect l="l" t="t" r="r" b="b"/>
              <a:pathLst>
                <a:path w="1941984" h="2111437" extrusionOk="0">
                  <a:moveTo>
                    <a:pt x="1872149" y="741716"/>
                  </a:moveTo>
                  <a:cubicBezTo>
                    <a:pt x="1882739" y="792325"/>
                    <a:pt x="1891739" y="842754"/>
                    <a:pt x="1899843" y="892141"/>
                  </a:cubicBezTo>
                  <a:cubicBezTo>
                    <a:pt x="1948951" y="1191443"/>
                    <a:pt x="1955250" y="1497761"/>
                    <a:pt x="1918159" y="1798793"/>
                  </a:cubicBezTo>
                  <a:cubicBezTo>
                    <a:pt x="1907907" y="1882016"/>
                    <a:pt x="1898947" y="2010790"/>
                    <a:pt x="1843045" y="2078487"/>
                  </a:cubicBezTo>
                  <a:cubicBezTo>
                    <a:pt x="1789810" y="2142952"/>
                    <a:pt x="1685965" y="2097076"/>
                    <a:pt x="1622228" y="2073142"/>
                  </a:cubicBezTo>
                  <a:cubicBezTo>
                    <a:pt x="1516683" y="2033513"/>
                    <a:pt x="1412495" y="1989866"/>
                    <a:pt x="1309960" y="1943024"/>
                  </a:cubicBezTo>
                  <a:cubicBezTo>
                    <a:pt x="980157" y="1792354"/>
                    <a:pt x="665042" y="1606258"/>
                    <a:pt x="380352" y="1381277"/>
                  </a:cubicBezTo>
                  <a:cubicBezTo>
                    <a:pt x="194617" y="1234490"/>
                    <a:pt x="-17206" y="1034975"/>
                    <a:pt x="1110" y="775605"/>
                  </a:cubicBezTo>
                  <a:cubicBezTo>
                    <a:pt x="9587" y="655569"/>
                    <a:pt x="92799" y="558967"/>
                    <a:pt x="216321" y="551224"/>
                  </a:cubicBezTo>
                  <a:cubicBezTo>
                    <a:pt x="332689" y="543923"/>
                    <a:pt x="457184" y="585107"/>
                    <a:pt x="566891" y="619957"/>
                  </a:cubicBezTo>
                  <a:cubicBezTo>
                    <a:pt x="741896" y="675655"/>
                    <a:pt x="904833" y="757510"/>
                    <a:pt x="1058152" y="856377"/>
                  </a:cubicBezTo>
                  <a:cubicBezTo>
                    <a:pt x="1052313" y="764840"/>
                    <a:pt x="1055369" y="672092"/>
                    <a:pt x="1058496" y="581585"/>
                  </a:cubicBezTo>
                  <a:cubicBezTo>
                    <a:pt x="1060749" y="515559"/>
                    <a:pt x="1065395" y="449475"/>
                    <a:pt x="1070774" y="383705"/>
                  </a:cubicBezTo>
                  <a:cubicBezTo>
                    <a:pt x="1075804" y="322919"/>
                    <a:pt x="1078901" y="260334"/>
                    <a:pt x="1090877" y="200474"/>
                  </a:cubicBezTo>
                  <a:cubicBezTo>
                    <a:pt x="1102544" y="142476"/>
                    <a:pt x="1125232" y="86883"/>
                    <a:pt x="1170846" y="47376"/>
                  </a:cubicBezTo>
                  <a:cubicBezTo>
                    <a:pt x="1216123" y="8154"/>
                    <a:pt x="1276711" y="-4509"/>
                    <a:pt x="1335186" y="1366"/>
                  </a:cubicBezTo>
                  <a:cubicBezTo>
                    <a:pt x="1445318" y="12520"/>
                    <a:pt x="1540646" y="90266"/>
                    <a:pt x="1613530" y="168063"/>
                  </a:cubicBezTo>
                  <a:cubicBezTo>
                    <a:pt x="1758302" y="322657"/>
                    <a:pt x="1828624" y="533729"/>
                    <a:pt x="1872149" y="74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14087134" y="-425411"/>
              <a:ext cx="2115115" cy="2133908"/>
            </a:xfrm>
            <a:custGeom>
              <a:avLst/>
              <a:gdLst/>
              <a:ahLst/>
              <a:cxnLst/>
              <a:rect l="l" t="t" r="r" b="b"/>
              <a:pathLst>
                <a:path w="2115115" h="2133908" extrusionOk="0">
                  <a:moveTo>
                    <a:pt x="1854219" y="1324650"/>
                  </a:moveTo>
                  <a:cubicBezTo>
                    <a:pt x="1684855" y="1513389"/>
                    <a:pt x="1469056" y="1650675"/>
                    <a:pt x="1252715" y="1779129"/>
                  </a:cubicBezTo>
                  <a:cubicBezTo>
                    <a:pt x="1132488" y="1850545"/>
                    <a:pt x="1014204" y="1925176"/>
                    <a:pt x="892632" y="1994241"/>
                  </a:cubicBezTo>
                  <a:cubicBezTo>
                    <a:pt x="821320" y="2034773"/>
                    <a:pt x="755585" y="2086954"/>
                    <a:pt x="678556" y="2116884"/>
                  </a:cubicBezTo>
                  <a:cubicBezTo>
                    <a:pt x="570328" y="2158994"/>
                    <a:pt x="543006" y="2120843"/>
                    <a:pt x="494230" y="2026092"/>
                  </a:cubicBezTo>
                  <a:cubicBezTo>
                    <a:pt x="380669" y="1805414"/>
                    <a:pt x="277097" y="1579450"/>
                    <a:pt x="187132" y="1348071"/>
                  </a:cubicBezTo>
                  <a:cubicBezTo>
                    <a:pt x="103961" y="1134077"/>
                    <a:pt x="38674" y="909178"/>
                    <a:pt x="11096" y="680821"/>
                  </a:cubicBezTo>
                  <a:cubicBezTo>
                    <a:pt x="-14002" y="473283"/>
                    <a:pt x="-8879" y="231512"/>
                    <a:pt x="160328" y="82309"/>
                  </a:cubicBezTo>
                  <a:cubicBezTo>
                    <a:pt x="246515" y="6305"/>
                    <a:pt x="364006" y="-20091"/>
                    <a:pt x="473166" y="15882"/>
                  </a:cubicBezTo>
                  <a:cubicBezTo>
                    <a:pt x="577768" y="50382"/>
                    <a:pt x="667157" y="136435"/>
                    <a:pt x="737858" y="217947"/>
                  </a:cubicBezTo>
                  <a:cubicBezTo>
                    <a:pt x="840492" y="336329"/>
                    <a:pt x="908142" y="475833"/>
                    <a:pt x="946531" y="624931"/>
                  </a:cubicBezTo>
                  <a:cubicBezTo>
                    <a:pt x="1116943" y="473964"/>
                    <a:pt x="1314718" y="342891"/>
                    <a:pt x="1541940" y="311284"/>
                  </a:cubicBezTo>
                  <a:cubicBezTo>
                    <a:pt x="1780759" y="277982"/>
                    <a:pt x="2091495" y="376500"/>
                    <a:pt x="2113100" y="656061"/>
                  </a:cubicBezTo>
                  <a:cubicBezTo>
                    <a:pt x="2132091" y="900969"/>
                    <a:pt x="2014658" y="1145860"/>
                    <a:pt x="1854219" y="13246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" name="Google Shape;3563;p26"/>
          <p:cNvGrpSpPr/>
          <p:nvPr/>
        </p:nvGrpSpPr>
        <p:grpSpPr>
          <a:xfrm rot="-5400000">
            <a:off x="2383057" y="-753990"/>
            <a:ext cx="4377018" cy="6651482"/>
            <a:chOff x="4766114" y="-1507980"/>
            <a:chExt cx="8754035" cy="13302964"/>
          </a:xfrm>
        </p:grpSpPr>
        <p:sp>
          <p:nvSpPr>
            <p:cNvPr id="3564" name="Google Shape;3564;p26"/>
            <p:cNvSpPr/>
            <p:nvPr/>
          </p:nvSpPr>
          <p:spPr>
            <a:xfrm>
              <a:off x="4766114" y="-1507980"/>
              <a:ext cx="8754035" cy="13302964"/>
            </a:xfrm>
            <a:custGeom>
              <a:avLst/>
              <a:gdLst/>
              <a:ahLst/>
              <a:cxnLst/>
              <a:rect l="l" t="t" r="r" b="b"/>
              <a:pathLst>
                <a:path w="8754035" h="13302964" extrusionOk="0">
                  <a:moveTo>
                    <a:pt x="8750103" y="13205001"/>
                  </a:moveTo>
                  <a:cubicBezTo>
                    <a:pt x="8752977" y="13253770"/>
                    <a:pt x="9179163" y="13232991"/>
                    <a:pt x="248595" y="13302965"/>
                  </a:cubicBezTo>
                  <a:cubicBezTo>
                    <a:pt x="88968" y="13302965"/>
                    <a:pt x="57644" y="1981474"/>
                    <a:pt x="0" y="251689"/>
                  </a:cubicBezTo>
                  <a:cubicBezTo>
                    <a:pt x="0" y="127439"/>
                    <a:pt x="1400178" y="169556"/>
                    <a:pt x="1864261" y="146728"/>
                  </a:cubicBezTo>
                  <a:cubicBezTo>
                    <a:pt x="5002394" y="-7586"/>
                    <a:pt x="6582265" y="-66226"/>
                    <a:pt x="8519525" y="100088"/>
                  </a:cubicBezTo>
                  <a:cubicBezTo>
                    <a:pt x="8656531" y="111848"/>
                    <a:pt x="8382308" y="5035968"/>
                    <a:pt x="8750103" y="132050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5136118" y="-1097300"/>
              <a:ext cx="8002669" cy="12481568"/>
            </a:xfrm>
            <a:custGeom>
              <a:avLst/>
              <a:gdLst/>
              <a:ahLst/>
              <a:cxnLst/>
              <a:rect l="l" t="t" r="r" b="b"/>
              <a:pathLst>
                <a:path w="8002669" h="12481568" extrusionOk="0">
                  <a:moveTo>
                    <a:pt x="0" y="175871"/>
                  </a:moveTo>
                  <a:cubicBezTo>
                    <a:pt x="313159" y="148494"/>
                    <a:pt x="634913" y="153229"/>
                    <a:pt x="995151" y="153894"/>
                  </a:cubicBezTo>
                  <a:cubicBezTo>
                    <a:pt x="2229103" y="153894"/>
                    <a:pt x="5112253" y="-129352"/>
                    <a:pt x="7826090" y="72693"/>
                  </a:cubicBezTo>
                  <a:cubicBezTo>
                    <a:pt x="7905238" y="5588290"/>
                    <a:pt x="7676497" y="5264044"/>
                    <a:pt x="8002670" y="12420588"/>
                  </a:cubicBezTo>
                  <a:cubicBezTo>
                    <a:pt x="4376875" y="12449881"/>
                    <a:pt x="4636408" y="12446210"/>
                    <a:pt x="197444" y="12481568"/>
                  </a:cubicBezTo>
                  <a:cubicBezTo>
                    <a:pt x="19534" y="7120686"/>
                    <a:pt x="57112" y="2423700"/>
                    <a:pt x="0" y="175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5140579" y="-1101751"/>
              <a:ext cx="7986888" cy="12486209"/>
            </a:xfrm>
            <a:custGeom>
              <a:avLst/>
              <a:gdLst/>
              <a:ahLst/>
              <a:cxnLst/>
              <a:rect l="l" t="t" r="r" b="b"/>
              <a:pathLst>
                <a:path w="7986888" h="12486209" extrusionOk="0">
                  <a:moveTo>
                    <a:pt x="7932526" y="12170446"/>
                  </a:moveTo>
                  <a:cubicBezTo>
                    <a:pt x="7997383" y="12170446"/>
                    <a:pt x="7986818" y="12176779"/>
                    <a:pt x="7985407" y="12145703"/>
                  </a:cubicBezTo>
                  <a:cubicBezTo>
                    <a:pt x="7939419" y="12145756"/>
                    <a:pt x="7922866" y="12145703"/>
                    <a:pt x="7872035" y="12145783"/>
                  </a:cubicBezTo>
                  <a:cubicBezTo>
                    <a:pt x="7874456" y="11575803"/>
                    <a:pt x="7824157" y="11662379"/>
                    <a:pt x="7963185" y="11662699"/>
                  </a:cubicBezTo>
                  <a:cubicBezTo>
                    <a:pt x="7961801" y="11632741"/>
                    <a:pt x="7969332" y="11637955"/>
                    <a:pt x="7932526" y="11637955"/>
                  </a:cubicBezTo>
                  <a:cubicBezTo>
                    <a:pt x="7847843" y="11637955"/>
                    <a:pt x="7864982" y="11713569"/>
                    <a:pt x="7857451" y="11232560"/>
                  </a:cubicBezTo>
                  <a:cubicBezTo>
                    <a:pt x="7856040" y="11141275"/>
                    <a:pt x="7836852" y="11156680"/>
                    <a:pt x="7932526" y="11156680"/>
                  </a:cubicBezTo>
                  <a:cubicBezTo>
                    <a:pt x="7945674" y="11156680"/>
                    <a:pt x="7943146" y="11161656"/>
                    <a:pt x="7942108" y="11131990"/>
                  </a:cubicBezTo>
                  <a:cubicBezTo>
                    <a:pt x="7827803" y="11131990"/>
                    <a:pt x="7858595" y="11180440"/>
                    <a:pt x="7853698" y="10869123"/>
                  </a:cubicBezTo>
                  <a:cubicBezTo>
                    <a:pt x="7849387" y="10604155"/>
                    <a:pt x="7824689" y="10647469"/>
                    <a:pt x="7926299" y="10647496"/>
                  </a:cubicBezTo>
                  <a:cubicBezTo>
                    <a:pt x="7925287" y="10614478"/>
                    <a:pt x="7939206" y="10622965"/>
                    <a:pt x="7849679" y="10622673"/>
                  </a:cubicBezTo>
                  <a:cubicBezTo>
                    <a:pt x="7844463" y="10303029"/>
                    <a:pt x="7848189" y="10518883"/>
                    <a:pt x="7843372" y="10139749"/>
                  </a:cubicBezTo>
                  <a:cubicBezTo>
                    <a:pt x="7923664" y="10139562"/>
                    <a:pt x="7911609" y="10147890"/>
                    <a:pt x="7910677" y="10114952"/>
                  </a:cubicBezTo>
                  <a:cubicBezTo>
                    <a:pt x="7830225" y="10114979"/>
                    <a:pt x="7835947" y="10196393"/>
                    <a:pt x="7833685" y="9629979"/>
                  </a:cubicBezTo>
                  <a:cubicBezTo>
                    <a:pt x="7910065" y="9630830"/>
                    <a:pt x="7897504" y="9636577"/>
                    <a:pt x="7896679" y="9605687"/>
                  </a:cubicBezTo>
                  <a:cubicBezTo>
                    <a:pt x="7824104" y="9605448"/>
                    <a:pt x="7833605" y="9607443"/>
                    <a:pt x="7833578" y="9597918"/>
                  </a:cubicBezTo>
                  <a:cubicBezTo>
                    <a:pt x="7833233" y="9483939"/>
                    <a:pt x="7832727" y="9470050"/>
                    <a:pt x="7827244" y="9122284"/>
                  </a:cubicBezTo>
                  <a:cubicBezTo>
                    <a:pt x="7894868" y="9123002"/>
                    <a:pt x="7883744" y="9128803"/>
                    <a:pt x="7882893" y="9097966"/>
                  </a:cubicBezTo>
                  <a:cubicBezTo>
                    <a:pt x="7804383" y="9097647"/>
                    <a:pt x="7827803" y="9159266"/>
                    <a:pt x="7820431" y="8689938"/>
                  </a:cubicBezTo>
                  <a:cubicBezTo>
                    <a:pt x="7818994" y="8598733"/>
                    <a:pt x="7806326" y="8614536"/>
                    <a:pt x="7869373" y="8615228"/>
                  </a:cubicBezTo>
                  <a:cubicBezTo>
                    <a:pt x="7868469" y="8583673"/>
                    <a:pt x="7878608" y="8591097"/>
                    <a:pt x="7818915" y="8589607"/>
                  </a:cubicBezTo>
                  <a:cubicBezTo>
                    <a:pt x="7812687" y="8166812"/>
                    <a:pt x="7814550" y="8272198"/>
                    <a:pt x="7808243" y="8103729"/>
                  </a:cubicBezTo>
                  <a:cubicBezTo>
                    <a:pt x="7863093" y="8103410"/>
                    <a:pt x="7854097" y="8110035"/>
                    <a:pt x="7853086" y="8078826"/>
                  </a:cubicBezTo>
                  <a:cubicBezTo>
                    <a:pt x="7796586" y="8079012"/>
                    <a:pt x="7806885" y="8102186"/>
                    <a:pt x="7804703" y="7963570"/>
                  </a:cubicBezTo>
                  <a:cubicBezTo>
                    <a:pt x="7797836" y="7523693"/>
                    <a:pt x="7785648" y="7595530"/>
                    <a:pt x="7836506" y="7594811"/>
                  </a:cubicBezTo>
                  <a:cubicBezTo>
                    <a:pt x="7835361" y="7563842"/>
                    <a:pt x="7842733" y="7569828"/>
                    <a:pt x="7799647" y="7570653"/>
                  </a:cubicBezTo>
                  <a:cubicBezTo>
                    <a:pt x="7790864" y="7027333"/>
                    <a:pt x="7778462" y="7089085"/>
                    <a:pt x="7819234" y="7088979"/>
                  </a:cubicBezTo>
                  <a:cubicBezTo>
                    <a:pt x="7818436" y="7057877"/>
                    <a:pt x="7824716" y="7064209"/>
                    <a:pt x="7790864" y="7064289"/>
                  </a:cubicBezTo>
                  <a:cubicBezTo>
                    <a:pt x="7782055" y="6518468"/>
                    <a:pt x="7773539" y="6580274"/>
                    <a:pt x="7810930" y="6579954"/>
                  </a:cubicBezTo>
                  <a:cubicBezTo>
                    <a:pt x="7810665" y="6550262"/>
                    <a:pt x="7817610" y="6555131"/>
                    <a:pt x="7783545" y="6555477"/>
                  </a:cubicBezTo>
                  <a:cubicBezTo>
                    <a:pt x="7779900" y="6310010"/>
                    <a:pt x="7784077" y="6284788"/>
                    <a:pt x="7779260" y="6072073"/>
                  </a:cubicBezTo>
                  <a:cubicBezTo>
                    <a:pt x="7816093" y="6072073"/>
                    <a:pt x="7809866" y="6078459"/>
                    <a:pt x="7810025" y="6047356"/>
                  </a:cubicBezTo>
                  <a:cubicBezTo>
                    <a:pt x="7768882" y="6047383"/>
                    <a:pt x="7777611" y="6117623"/>
                    <a:pt x="7768482" y="5603064"/>
                  </a:cubicBezTo>
                  <a:cubicBezTo>
                    <a:pt x="7767631" y="5555652"/>
                    <a:pt x="7766166" y="5561878"/>
                    <a:pt x="7772554" y="5561931"/>
                  </a:cubicBezTo>
                  <a:cubicBezTo>
                    <a:pt x="7822694" y="5562410"/>
                    <a:pt x="7814177" y="5568689"/>
                    <a:pt x="7814576" y="5537587"/>
                  </a:cubicBezTo>
                  <a:cubicBezTo>
                    <a:pt x="7756027" y="5537161"/>
                    <a:pt x="7762947" y="5583509"/>
                    <a:pt x="7764411" y="5239680"/>
                  </a:cubicBezTo>
                  <a:cubicBezTo>
                    <a:pt x="7765103" y="5017973"/>
                    <a:pt x="7745835" y="5054449"/>
                    <a:pt x="7821921" y="5052880"/>
                  </a:cubicBezTo>
                  <a:cubicBezTo>
                    <a:pt x="7822427" y="5021911"/>
                    <a:pt x="7832301" y="5027684"/>
                    <a:pt x="7772367" y="5029413"/>
                  </a:cubicBezTo>
                  <a:cubicBezTo>
                    <a:pt x="7758130" y="5029813"/>
                    <a:pt x="7763931" y="5086563"/>
                    <a:pt x="7752407" y="4545451"/>
                  </a:cubicBezTo>
                  <a:cubicBezTo>
                    <a:pt x="7774683" y="4545052"/>
                    <a:pt x="7800658" y="4544547"/>
                    <a:pt x="7829985" y="4544201"/>
                  </a:cubicBezTo>
                  <a:cubicBezTo>
                    <a:pt x="7830438" y="4513258"/>
                    <a:pt x="7841908" y="4519085"/>
                    <a:pt x="7772474" y="4520389"/>
                  </a:cubicBezTo>
                  <a:cubicBezTo>
                    <a:pt x="7748150" y="4520814"/>
                    <a:pt x="7751929" y="4523049"/>
                    <a:pt x="7751742" y="4513684"/>
                  </a:cubicBezTo>
                  <a:cubicBezTo>
                    <a:pt x="7739980" y="3977068"/>
                    <a:pt x="7736120" y="4037677"/>
                    <a:pt x="7772581" y="4038050"/>
                  </a:cubicBezTo>
                  <a:cubicBezTo>
                    <a:pt x="7848907" y="4038981"/>
                    <a:pt x="7836000" y="4044887"/>
                    <a:pt x="7836240" y="4013944"/>
                  </a:cubicBezTo>
                  <a:cubicBezTo>
                    <a:pt x="7799993" y="4013678"/>
                    <a:pt x="7766380" y="4013253"/>
                    <a:pt x="7744024" y="4013013"/>
                  </a:cubicBezTo>
                  <a:cubicBezTo>
                    <a:pt x="7743119" y="3953177"/>
                    <a:pt x="7737585" y="3530807"/>
                    <a:pt x="7737558" y="3528945"/>
                  </a:cubicBezTo>
                  <a:cubicBezTo>
                    <a:pt x="7782827" y="3528785"/>
                    <a:pt x="7805368" y="3528652"/>
                    <a:pt x="7837437" y="3528572"/>
                  </a:cubicBezTo>
                  <a:cubicBezTo>
                    <a:pt x="7837331" y="3497443"/>
                    <a:pt x="7850585" y="3503749"/>
                    <a:pt x="7772607" y="3504068"/>
                  </a:cubicBezTo>
                  <a:cubicBezTo>
                    <a:pt x="7720764" y="3504281"/>
                    <a:pt x="7742268" y="3572366"/>
                    <a:pt x="7731596" y="3061638"/>
                  </a:cubicBezTo>
                  <a:cubicBezTo>
                    <a:pt x="7730558" y="3011619"/>
                    <a:pt x="7719939" y="3019627"/>
                    <a:pt x="7772474" y="3020612"/>
                  </a:cubicBezTo>
                  <a:cubicBezTo>
                    <a:pt x="7843718" y="3021942"/>
                    <a:pt x="7831928" y="3027822"/>
                    <a:pt x="7831317" y="2996853"/>
                  </a:cubicBezTo>
                  <a:cubicBezTo>
                    <a:pt x="7791583" y="2996374"/>
                    <a:pt x="7768349" y="2995735"/>
                    <a:pt x="7730265" y="2995177"/>
                  </a:cubicBezTo>
                  <a:cubicBezTo>
                    <a:pt x="7721590" y="2539869"/>
                    <a:pt x="7721483" y="2521511"/>
                    <a:pt x="7721323" y="2510523"/>
                  </a:cubicBezTo>
                  <a:cubicBezTo>
                    <a:pt x="7756027" y="2511082"/>
                    <a:pt x="7783359" y="2511853"/>
                    <a:pt x="7817744" y="2512412"/>
                  </a:cubicBezTo>
                  <a:cubicBezTo>
                    <a:pt x="7816599" y="2481150"/>
                    <a:pt x="7826606" y="2487934"/>
                    <a:pt x="7772873" y="2486764"/>
                  </a:cubicBezTo>
                  <a:cubicBezTo>
                    <a:pt x="7701124" y="2485221"/>
                    <a:pt x="7723266" y="2561127"/>
                    <a:pt x="7714165" y="2002270"/>
                  </a:cubicBezTo>
                  <a:cubicBezTo>
                    <a:pt x="7752168" y="2002988"/>
                    <a:pt x="7775508" y="2003839"/>
                    <a:pt x="7808030" y="2004611"/>
                  </a:cubicBezTo>
                  <a:cubicBezTo>
                    <a:pt x="7807843" y="1973429"/>
                    <a:pt x="7814896" y="1980107"/>
                    <a:pt x="7772953" y="1978963"/>
                  </a:cubicBezTo>
                  <a:cubicBezTo>
                    <a:pt x="7689574" y="1976568"/>
                    <a:pt x="7714909" y="2051411"/>
                    <a:pt x="7703599" y="1493697"/>
                  </a:cubicBezTo>
                  <a:cubicBezTo>
                    <a:pt x="7746100" y="1494415"/>
                    <a:pt x="7767817" y="1495373"/>
                    <a:pt x="7809679" y="1496384"/>
                  </a:cubicBezTo>
                  <a:cubicBezTo>
                    <a:pt x="7810052" y="1465176"/>
                    <a:pt x="7817078" y="1471960"/>
                    <a:pt x="7772953" y="1470630"/>
                  </a:cubicBezTo>
                  <a:cubicBezTo>
                    <a:pt x="7689175" y="1468235"/>
                    <a:pt x="7703226" y="1479862"/>
                    <a:pt x="7702428" y="1428486"/>
                  </a:cubicBezTo>
                  <a:cubicBezTo>
                    <a:pt x="7694205" y="899400"/>
                    <a:pt x="7679541" y="985976"/>
                    <a:pt x="7772713" y="985737"/>
                  </a:cubicBezTo>
                  <a:cubicBezTo>
                    <a:pt x="7826206" y="985577"/>
                    <a:pt x="7817211" y="992042"/>
                    <a:pt x="7817690" y="960913"/>
                  </a:cubicBezTo>
                  <a:cubicBezTo>
                    <a:pt x="7774923" y="960993"/>
                    <a:pt x="7749108" y="961126"/>
                    <a:pt x="7697105" y="961179"/>
                  </a:cubicBezTo>
                  <a:cubicBezTo>
                    <a:pt x="7693273" y="769297"/>
                    <a:pt x="7691091" y="759826"/>
                    <a:pt x="7690266" y="478095"/>
                  </a:cubicBezTo>
                  <a:cubicBezTo>
                    <a:pt x="7747590" y="478415"/>
                    <a:pt x="7769121" y="478973"/>
                    <a:pt x="7822959" y="479452"/>
                  </a:cubicBezTo>
                  <a:cubicBezTo>
                    <a:pt x="7823119" y="448217"/>
                    <a:pt x="7833153" y="454922"/>
                    <a:pt x="7772847" y="454150"/>
                  </a:cubicBezTo>
                  <a:cubicBezTo>
                    <a:pt x="7663732" y="452846"/>
                    <a:pt x="7691889" y="523751"/>
                    <a:pt x="7684304" y="68178"/>
                  </a:cubicBezTo>
                  <a:cubicBezTo>
                    <a:pt x="7649787" y="65783"/>
                    <a:pt x="7665835" y="17946"/>
                    <a:pt x="7668363" y="453245"/>
                  </a:cubicBezTo>
                  <a:cubicBezTo>
                    <a:pt x="7624744" y="453086"/>
                    <a:pt x="7306955" y="451782"/>
                    <a:pt x="7243828" y="451995"/>
                  </a:cubicBezTo>
                  <a:cubicBezTo>
                    <a:pt x="7233608" y="-4244"/>
                    <a:pt x="7256123" y="41572"/>
                    <a:pt x="7218492" y="39629"/>
                  </a:cubicBezTo>
                  <a:cubicBezTo>
                    <a:pt x="7223309" y="528088"/>
                    <a:pt x="7248911" y="451410"/>
                    <a:pt x="7133542" y="453033"/>
                  </a:cubicBezTo>
                  <a:cubicBezTo>
                    <a:pt x="7014209" y="454709"/>
                    <a:pt x="7011813" y="453857"/>
                    <a:pt x="6814422" y="454363"/>
                  </a:cubicBezTo>
                  <a:cubicBezTo>
                    <a:pt x="6798720" y="454389"/>
                    <a:pt x="6802579" y="471763"/>
                    <a:pt x="6800504" y="339159"/>
                  </a:cubicBezTo>
                  <a:cubicBezTo>
                    <a:pt x="6795048" y="-22043"/>
                    <a:pt x="6804842" y="20473"/>
                    <a:pt x="6773864" y="19356"/>
                  </a:cubicBezTo>
                  <a:cubicBezTo>
                    <a:pt x="6777776" y="278551"/>
                    <a:pt x="6779027" y="367494"/>
                    <a:pt x="6780676" y="454443"/>
                  </a:cubicBezTo>
                  <a:cubicBezTo>
                    <a:pt x="6681383" y="454629"/>
                    <a:pt x="6657298" y="454549"/>
                    <a:pt x="6358696" y="454336"/>
                  </a:cubicBezTo>
                  <a:cubicBezTo>
                    <a:pt x="6347838" y="-42609"/>
                    <a:pt x="6364764" y="7942"/>
                    <a:pt x="6330114" y="7223"/>
                  </a:cubicBezTo>
                  <a:cubicBezTo>
                    <a:pt x="6337486" y="490494"/>
                    <a:pt x="6337299" y="454310"/>
                    <a:pt x="6335410" y="454310"/>
                  </a:cubicBezTo>
                  <a:cubicBezTo>
                    <a:pt x="6174293" y="454310"/>
                    <a:pt x="6176049" y="451915"/>
                    <a:pt x="6016104" y="451915"/>
                  </a:cubicBezTo>
                  <a:cubicBezTo>
                    <a:pt x="5882558" y="451915"/>
                    <a:pt x="5917847" y="538757"/>
                    <a:pt x="5909704" y="1982"/>
                  </a:cubicBezTo>
                  <a:cubicBezTo>
                    <a:pt x="5880056" y="1796"/>
                    <a:pt x="5885725" y="-55008"/>
                    <a:pt x="5893949" y="453006"/>
                  </a:cubicBezTo>
                  <a:cubicBezTo>
                    <a:pt x="5669678" y="457582"/>
                    <a:pt x="5687642" y="455746"/>
                    <a:pt x="5472287" y="454070"/>
                  </a:cubicBezTo>
                  <a:cubicBezTo>
                    <a:pt x="5461962" y="-52267"/>
                    <a:pt x="5473991" y="1982"/>
                    <a:pt x="5441869" y="2275"/>
                  </a:cubicBezTo>
                  <a:cubicBezTo>
                    <a:pt x="5450624" y="530802"/>
                    <a:pt x="5477291" y="453751"/>
                    <a:pt x="5377597" y="453751"/>
                  </a:cubicBezTo>
                  <a:cubicBezTo>
                    <a:pt x="4965757" y="453751"/>
                    <a:pt x="5029203" y="490015"/>
                    <a:pt x="5026834" y="339106"/>
                  </a:cubicBezTo>
                  <a:cubicBezTo>
                    <a:pt x="5024067" y="161298"/>
                    <a:pt x="5023082" y="167391"/>
                    <a:pt x="5020447" y="9033"/>
                  </a:cubicBezTo>
                  <a:cubicBezTo>
                    <a:pt x="4989256" y="9724"/>
                    <a:pt x="4997427" y="-46760"/>
                    <a:pt x="5007008" y="454948"/>
                  </a:cubicBezTo>
                  <a:cubicBezTo>
                    <a:pt x="4899863" y="454416"/>
                    <a:pt x="4780103" y="449521"/>
                    <a:pt x="4585267" y="453698"/>
                  </a:cubicBezTo>
                  <a:cubicBezTo>
                    <a:pt x="4583989" y="306753"/>
                    <a:pt x="4579598" y="118942"/>
                    <a:pt x="4577975" y="20659"/>
                  </a:cubicBezTo>
                  <a:cubicBezTo>
                    <a:pt x="4542313" y="21750"/>
                    <a:pt x="4559558" y="-26885"/>
                    <a:pt x="4563471" y="454150"/>
                  </a:cubicBezTo>
                  <a:cubicBezTo>
                    <a:pt x="4373372" y="458088"/>
                    <a:pt x="4278362" y="453325"/>
                    <a:pt x="4139041" y="452846"/>
                  </a:cubicBezTo>
                  <a:cubicBezTo>
                    <a:pt x="4133958" y="226244"/>
                    <a:pt x="4136247" y="188197"/>
                    <a:pt x="4134384" y="35186"/>
                  </a:cubicBezTo>
                  <a:cubicBezTo>
                    <a:pt x="4104870" y="36197"/>
                    <a:pt x="4112987" y="14194"/>
                    <a:pt x="4113440" y="157813"/>
                  </a:cubicBezTo>
                  <a:cubicBezTo>
                    <a:pt x="4113759" y="260086"/>
                    <a:pt x="4115249" y="362892"/>
                    <a:pt x="4117245" y="452820"/>
                  </a:cubicBezTo>
                  <a:cubicBezTo>
                    <a:pt x="4097818" y="452793"/>
                    <a:pt x="3794479" y="452633"/>
                    <a:pt x="3781439" y="452607"/>
                  </a:cubicBezTo>
                  <a:cubicBezTo>
                    <a:pt x="3667055" y="452607"/>
                    <a:pt x="3697075" y="522580"/>
                    <a:pt x="3692843" y="51230"/>
                  </a:cubicBezTo>
                  <a:cubicBezTo>
                    <a:pt x="3663409" y="52347"/>
                    <a:pt x="3671579" y="33031"/>
                    <a:pt x="3671313" y="157733"/>
                  </a:cubicBezTo>
                  <a:cubicBezTo>
                    <a:pt x="3671100" y="257532"/>
                    <a:pt x="3672404" y="355788"/>
                    <a:pt x="3674720" y="452953"/>
                  </a:cubicBezTo>
                  <a:cubicBezTo>
                    <a:pt x="3263518" y="456092"/>
                    <a:pt x="3665378" y="452766"/>
                    <a:pt x="3254176" y="455427"/>
                  </a:cubicBezTo>
                  <a:cubicBezTo>
                    <a:pt x="3253298" y="371352"/>
                    <a:pt x="3251834" y="291082"/>
                    <a:pt x="3248215" y="68816"/>
                  </a:cubicBezTo>
                  <a:cubicBezTo>
                    <a:pt x="3217716" y="70067"/>
                    <a:pt x="3225780" y="29572"/>
                    <a:pt x="3230837" y="339505"/>
                  </a:cubicBezTo>
                  <a:cubicBezTo>
                    <a:pt x="3233178" y="488126"/>
                    <a:pt x="3316372" y="456119"/>
                    <a:pt x="2823760" y="456119"/>
                  </a:cubicBezTo>
                  <a:cubicBezTo>
                    <a:pt x="2805796" y="456119"/>
                    <a:pt x="2815164" y="500178"/>
                    <a:pt x="2803720" y="87653"/>
                  </a:cubicBezTo>
                  <a:cubicBezTo>
                    <a:pt x="2767792" y="89196"/>
                    <a:pt x="2787246" y="34947"/>
                    <a:pt x="2790121" y="456039"/>
                  </a:cubicBezTo>
                  <a:cubicBezTo>
                    <a:pt x="2654419" y="455347"/>
                    <a:pt x="2565771" y="447499"/>
                    <a:pt x="2365745" y="452900"/>
                  </a:cubicBezTo>
                  <a:cubicBezTo>
                    <a:pt x="2364068" y="374412"/>
                    <a:pt x="2364015" y="345997"/>
                    <a:pt x="2359597" y="107528"/>
                  </a:cubicBezTo>
                  <a:cubicBezTo>
                    <a:pt x="2330935" y="108858"/>
                    <a:pt x="2335512" y="54662"/>
                    <a:pt x="2343922" y="453511"/>
                  </a:cubicBezTo>
                  <a:cubicBezTo>
                    <a:pt x="2239971" y="456518"/>
                    <a:pt x="2131388" y="456119"/>
                    <a:pt x="2025973" y="454815"/>
                  </a:cubicBezTo>
                  <a:cubicBezTo>
                    <a:pt x="1891975" y="453299"/>
                    <a:pt x="1920371" y="516780"/>
                    <a:pt x="1918695" y="128147"/>
                  </a:cubicBezTo>
                  <a:cubicBezTo>
                    <a:pt x="1892534" y="129398"/>
                    <a:pt x="1892534" y="78607"/>
                    <a:pt x="1900784" y="453910"/>
                  </a:cubicBezTo>
                  <a:cubicBezTo>
                    <a:pt x="1877497" y="453857"/>
                    <a:pt x="1891017" y="453884"/>
                    <a:pt x="1547147" y="453804"/>
                  </a:cubicBezTo>
                  <a:cubicBezTo>
                    <a:pt x="1455278" y="453804"/>
                    <a:pt x="1478138" y="507947"/>
                    <a:pt x="1473055" y="149432"/>
                  </a:cubicBezTo>
                  <a:cubicBezTo>
                    <a:pt x="1441359" y="150842"/>
                    <a:pt x="1449822" y="104388"/>
                    <a:pt x="1455890" y="453565"/>
                  </a:cubicBezTo>
                  <a:cubicBezTo>
                    <a:pt x="1342517" y="452900"/>
                    <a:pt x="1326416" y="451356"/>
                    <a:pt x="1035001" y="452846"/>
                  </a:cubicBezTo>
                  <a:cubicBezTo>
                    <a:pt x="1032872" y="378962"/>
                    <a:pt x="1031115" y="271447"/>
                    <a:pt x="1031222" y="158079"/>
                  </a:cubicBezTo>
                  <a:cubicBezTo>
                    <a:pt x="1003624" y="158132"/>
                    <a:pt x="1007482" y="130808"/>
                    <a:pt x="1010756" y="339532"/>
                  </a:cubicBezTo>
                  <a:cubicBezTo>
                    <a:pt x="1012965" y="482086"/>
                    <a:pt x="1035054" y="453112"/>
                    <a:pt x="908880" y="453112"/>
                  </a:cubicBezTo>
                  <a:cubicBezTo>
                    <a:pt x="750771" y="453112"/>
                    <a:pt x="749626" y="455507"/>
                    <a:pt x="593007" y="455533"/>
                  </a:cubicBezTo>
                  <a:cubicBezTo>
                    <a:pt x="590479" y="325936"/>
                    <a:pt x="590772" y="295712"/>
                    <a:pt x="587338" y="157999"/>
                  </a:cubicBezTo>
                  <a:cubicBezTo>
                    <a:pt x="557186" y="158132"/>
                    <a:pt x="564717" y="119713"/>
                    <a:pt x="571184" y="455507"/>
                  </a:cubicBezTo>
                  <a:cubicBezTo>
                    <a:pt x="569268" y="455507"/>
                    <a:pt x="149709" y="452500"/>
                    <a:pt x="147793" y="452474"/>
                  </a:cubicBezTo>
                  <a:cubicBezTo>
                    <a:pt x="145664" y="379494"/>
                    <a:pt x="144413" y="285601"/>
                    <a:pt x="142843" y="169919"/>
                  </a:cubicBezTo>
                  <a:cubicBezTo>
                    <a:pt x="113835" y="171595"/>
                    <a:pt x="120515" y="146878"/>
                    <a:pt x="123549" y="339505"/>
                  </a:cubicBezTo>
                  <a:cubicBezTo>
                    <a:pt x="125571" y="469076"/>
                    <a:pt x="131453" y="452261"/>
                    <a:pt x="111386" y="451942"/>
                  </a:cubicBezTo>
                  <a:cubicBezTo>
                    <a:pt x="-19285" y="449999"/>
                    <a:pt x="835" y="443162"/>
                    <a:pt x="1473" y="475621"/>
                  </a:cubicBezTo>
                  <a:cubicBezTo>
                    <a:pt x="57867" y="475834"/>
                    <a:pt x="88951" y="476393"/>
                    <a:pt x="126742" y="476925"/>
                  </a:cubicBezTo>
                  <a:cubicBezTo>
                    <a:pt x="135977" y="760464"/>
                    <a:pt x="133635" y="773634"/>
                    <a:pt x="135551" y="962989"/>
                  </a:cubicBezTo>
                  <a:cubicBezTo>
                    <a:pt x="96696" y="963361"/>
                    <a:pt x="65452" y="963760"/>
                    <a:pt x="9324" y="963946"/>
                  </a:cubicBezTo>
                  <a:cubicBezTo>
                    <a:pt x="9724" y="996273"/>
                    <a:pt x="-9225" y="989222"/>
                    <a:pt x="111333" y="987945"/>
                  </a:cubicBezTo>
                  <a:cubicBezTo>
                    <a:pt x="146968" y="987599"/>
                    <a:pt x="133582" y="920552"/>
                    <a:pt x="141646" y="1428779"/>
                  </a:cubicBezTo>
                  <a:cubicBezTo>
                    <a:pt x="142497" y="1482895"/>
                    <a:pt x="166236" y="1469379"/>
                    <a:pt x="14115" y="1469299"/>
                  </a:cubicBezTo>
                  <a:cubicBezTo>
                    <a:pt x="14328" y="1502238"/>
                    <a:pt x="-8986" y="1493990"/>
                    <a:pt x="142737" y="1494070"/>
                  </a:cubicBezTo>
                  <a:cubicBezTo>
                    <a:pt x="144892" y="1614887"/>
                    <a:pt x="150082" y="1786416"/>
                    <a:pt x="150375" y="1978590"/>
                  </a:cubicBezTo>
                  <a:cubicBezTo>
                    <a:pt x="105957" y="1978777"/>
                    <a:pt x="71573" y="1979069"/>
                    <a:pt x="16670" y="1979202"/>
                  </a:cubicBezTo>
                  <a:cubicBezTo>
                    <a:pt x="16776" y="2011449"/>
                    <a:pt x="-1055" y="2004159"/>
                    <a:pt x="111280" y="2003547"/>
                  </a:cubicBezTo>
                  <a:cubicBezTo>
                    <a:pt x="166183" y="2003254"/>
                    <a:pt x="148885" y="1928279"/>
                    <a:pt x="157853" y="2486711"/>
                  </a:cubicBezTo>
                  <a:cubicBezTo>
                    <a:pt x="109736" y="2486950"/>
                    <a:pt x="74660" y="2487322"/>
                    <a:pt x="18213" y="2487509"/>
                  </a:cubicBezTo>
                  <a:cubicBezTo>
                    <a:pt x="18293" y="2520314"/>
                    <a:pt x="1447" y="2512492"/>
                    <a:pt x="111280" y="2511773"/>
                  </a:cubicBezTo>
                  <a:cubicBezTo>
                    <a:pt x="177627" y="2511321"/>
                    <a:pt x="158173" y="2454491"/>
                    <a:pt x="164852" y="2880532"/>
                  </a:cubicBezTo>
                  <a:cubicBezTo>
                    <a:pt x="166982" y="3016329"/>
                    <a:pt x="181912" y="2993101"/>
                    <a:pt x="111040" y="2994432"/>
                  </a:cubicBezTo>
                  <a:cubicBezTo>
                    <a:pt x="3203" y="2996454"/>
                    <a:pt x="19837" y="2987195"/>
                    <a:pt x="19996" y="3020452"/>
                  </a:cubicBezTo>
                  <a:cubicBezTo>
                    <a:pt x="85438" y="3019973"/>
                    <a:pt x="112770" y="3018963"/>
                    <a:pt x="167780" y="3018244"/>
                  </a:cubicBezTo>
                  <a:cubicBezTo>
                    <a:pt x="174087" y="3239871"/>
                    <a:pt x="171852" y="3138370"/>
                    <a:pt x="176882" y="3502605"/>
                  </a:cubicBezTo>
                  <a:cubicBezTo>
                    <a:pt x="124054" y="3503377"/>
                    <a:pt x="88659" y="3504946"/>
                    <a:pt x="23350" y="3505638"/>
                  </a:cubicBezTo>
                  <a:cubicBezTo>
                    <a:pt x="23616" y="3536022"/>
                    <a:pt x="5758" y="3531393"/>
                    <a:pt x="111440" y="3528706"/>
                  </a:cubicBezTo>
                  <a:cubicBezTo>
                    <a:pt x="201100" y="3526524"/>
                    <a:pt x="176935" y="3452719"/>
                    <a:pt x="184812" y="4011231"/>
                  </a:cubicBezTo>
                  <a:cubicBezTo>
                    <a:pt x="119370" y="4010911"/>
                    <a:pt x="99943" y="4010380"/>
                    <a:pt x="29790" y="4010113"/>
                  </a:cubicBezTo>
                  <a:cubicBezTo>
                    <a:pt x="30296" y="4042812"/>
                    <a:pt x="15099" y="4034511"/>
                    <a:pt x="111094" y="4035442"/>
                  </a:cubicBezTo>
                  <a:cubicBezTo>
                    <a:pt x="204027" y="4036294"/>
                    <a:pt x="185212" y="4012774"/>
                    <a:pt x="186223" y="4150885"/>
                  </a:cubicBezTo>
                  <a:cubicBezTo>
                    <a:pt x="189470" y="4594938"/>
                    <a:pt x="226382" y="4520734"/>
                    <a:pt x="111200" y="4521027"/>
                  </a:cubicBezTo>
                  <a:cubicBezTo>
                    <a:pt x="27421" y="4521160"/>
                    <a:pt x="40116" y="4512939"/>
                    <a:pt x="40941" y="4545850"/>
                  </a:cubicBezTo>
                  <a:cubicBezTo>
                    <a:pt x="83416" y="4545797"/>
                    <a:pt x="122112" y="4545691"/>
                    <a:pt x="192450" y="4545611"/>
                  </a:cubicBezTo>
                  <a:cubicBezTo>
                    <a:pt x="205065" y="5126472"/>
                    <a:pt x="216642" y="5030664"/>
                    <a:pt x="111307" y="5029679"/>
                  </a:cubicBezTo>
                  <a:cubicBezTo>
                    <a:pt x="42485" y="5029041"/>
                    <a:pt x="53795" y="5022895"/>
                    <a:pt x="54700" y="5053918"/>
                  </a:cubicBezTo>
                  <a:cubicBezTo>
                    <a:pt x="108459" y="5054263"/>
                    <a:pt x="137255" y="5054769"/>
                    <a:pt x="197853" y="5055009"/>
                  </a:cubicBezTo>
                  <a:cubicBezTo>
                    <a:pt x="197880" y="5056019"/>
                    <a:pt x="203655" y="5292945"/>
                    <a:pt x="208525" y="5539449"/>
                  </a:cubicBezTo>
                  <a:cubicBezTo>
                    <a:pt x="144067" y="5538944"/>
                    <a:pt x="116363" y="5537773"/>
                    <a:pt x="66197" y="5536922"/>
                  </a:cubicBezTo>
                  <a:cubicBezTo>
                    <a:pt x="66756" y="5568184"/>
                    <a:pt x="57601" y="5561399"/>
                    <a:pt x="110987" y="5562596"/>
                  </a:cubicBezTo>
                  <a:cubicBezTo>
                    <a:pt x="236149" y="5565470"/>
                    <a:pt x="208445" y="5475169"/>
                    <a:pt x="217494" y="6048261"/>
                  </a:cubicBezTo>
                  <a:cubicBezTo>
                    <a:pt x="155804" y="6048128"/>
                    <a:pt x="131985" y="6047809"/>
                    <a:pt x="73462" y="6047490"/>
                  </a:cubicBezTo>
                  <a:cubicBezTo>
                    <a:pt x="73808" y="6078672"/>
                    <a:pt x="66224" y="6072180"/>
                    <a:pt x="111120" y="6072472"/>
                  </a:cubicBezTo>
                  <a:cubicBezTo>
                    <a:pt x="259117" y="6073484"/>
                    <a:pt x="211852" y="5998614"/>
                    <a:pt x="220102" y="6511098"/>
                  </a:cubicBezTo>
                  <a:cubicBezTo>
                    <a:pt x="220953" y="6566598"/>
                    <a:pt x="247460" y="6552710"/>
                    <a:pt x="77587" y="6552763"/>
                  </a:cubicBezTo>
                  <a:cubicBezTo>
                    <a:pt x="77774" y="6585701"/>
                    <a:pt x="51746" y="6577453"/>
                    <a:pt x="221140" y="6577426"/>
                  </a:cubicBezTo>
                  <a:cubicBezTo>
                    <a:pt x="221193" y="6580007"/>
                    <a:pt x="226888" y="6936048"/>
                    <a:pt x="229949" y="7065539"/>
                  </a:cubicBezTo>
                  <a:cubicBezTo>
                    <a:pt x="158625" y="7065166"/>
                    <a:pt x="121845" y="7063809"/>
                    <a:pt x="79584" y="7062905"/>
                  </a:cubicBezTo>
                  <a:cubicBezTo>
                    <a:pt x="79663" y="7092624"/>
                    <a:pt x="49351" y="7089352"/>
                    <a:pt x="230534" y="7090256"/>
                  </a:cubicBezTo>
                  <a:cubicBezTo>
                    <a:pt x="230587" y="7092624"/>
                    <a:pt x="240035" y="7570360"/>
                    <a:pt x="240062" y="7572302"/>
                  </a:cubicBezTo>
                  <a:cubicBezTo>
                    <a:pt x="161712" y="7572435"/>
                    <a:pt x="126875" y="7573021"/>
                    <a:pt x="80701" y="7573446"/>
                  </a:cubicBezTo>
                  <a:cubicBezTo>
                    <a:pt x="80754" y="7604522"/>
                    <a:pt x="74527" y="7598243"/>
                    <a:pt x="111333" y="7597844"/>
                  </a:cubicBezTo>
                  <a:cubicBezTo>
                    <a:pt x="254619" y="7596301"/>
                    <a:pt x="240461" y="7595902"/>
                    <a:pt x="240541" y="7600585"/>
                  </a:cubicBezTo>
                  <a:cubicBezTo>
                    <a:pt x="243149" y="7766712"/>
                    <a:pt x="248125" y="7935606"/>
                    <a:pt x="248711" y="8078800"/>
                  </a:cubicBezTo>
                  <a:cubicBezTo>
                    <a:pt x="49271" y="8078986"/>
                    <a:pt x="81979" y="8073851"/>
                    <a:pt x="82085" y="8104634"/>
                  </a:cubicBezTo>
                  <a:cubicBezTo>
                    <a:pt x="129723" y="8104208"/>
                    <a:pt x="164214" y="8103596"/>
                    <a:pt x="248791" y="8103490"/>
                  </a:cubicBezTo>
                  <a:cubicBezTo>
                    <a:pt x="249190" y="8407250"/>
                    <a:pt x="252996" y="8444844"/>
                    <a:pt x="256322" y="8585615"/>
                  </a:cubicBezTo>
                  <a:cubicBezTo>
                    <a:pt x="171133" y="8585696"/>
                    <a:pt x="136030" y="8586467"/>
                    <a:pt x="84853" y="8587159"/>
                  </a:cubicBezTo>
                  <a:cubicBezTo>
                    <a:pt x="85092" y="8616851"/>
                    <a:pt x="78359" y="8611982"/>
                    <a:pt x="111360" y="8611504"/>
                  </a:cubicBezTo>
                  <a:cubicBezTo>
                    <a:pt x="301512" y="8608683"/>
                    <a:pt x="252623" y="8521256"/>
                    <a:pt x="260926" y="9053614"/>
                  </a:cubicBezTo>
                  <a:cubicBezTo>
                    <a:pt x="261831" y="9111774"/>
                    <a:pt x="290281" y="9097248"/>
                    <a:pt x="111173" y="9097754"/>
                  </a:cubicBezTo>
                  <a:cubicBezTo>
                    <a:pt x="85864" y="9097807"/>
                    <a:pt x="90202" y="9091448"/>
                    <a:pt x="90655" y="9122550"/>
                  </a:cubicBezTo>
                  <a:cubicBezTo>
                    <a:pt x="135258" y="9122470"/>
                    <a:pt x="166662" y="9122284"/>
                    <a:pt x="261964" y="9122284"/>
                  </a:cubicBezTo>
                  <a:cubicBezTo>
                    <a:pt x="263322" y="9220354"/>
                    <a:pt x="264759" y="9406090"/>
                    <a:pt x="269230" y="9602734"/>
                  </a:cubicBezTo>
                  <a:cubicBezTo>
                    <a:pt x="185691" y="9602761"/>
                    <a:pt x="152664" y="9603559"/>
                    <a:pt x="99730" y="9604623"/>
                  </a:cubicBezTo>
                  <a:cubicBezTo>
                    <a:pt x="100555" y="9639477"/>
                    <a:pt x="73596" y="9627451"/>
                    <a:pt x="269735" y="9627424"/>
                  </a:cubicBezTo>
                  <a:cubicBezTo>
                    <a:pt x="269789" y="9629420"/>
                    <a:pt x="279210" y="10112531"/>
                    <a:pt x="279263" y="10114739"/>
                  </a:cubicBezTo>
                  <a:cubicBezTo>
                    <a:pt x="208498" y="10114819"/>
                    <a:pt x="168898" y="10114180"/>
                    <a:pt x="114207" y="10112929"/>
                  </a:cubicBezTo>
                  <a:cubicBezTo>
                    <a:pt x="115219" y="10143659"/>
                    <a:pt x="87967" y="10139456"/>
                    <a:pt x="270827" y="10139456"/>
                  </a:cubicBezTo>
                  <a:cubicBezTo>
                    <a:pt x="281286" y="10139456"/>
                    <a:pt x="279662" y="10138365"/>
                    <a:pt x="279715" y="10142888"/>
                  </a:cubicBezTo>
                  <a:cubicBezTo>
                    <a:pt x="288019" y="10681605"/>
                    <a:pt x="292969" y="10623657"/>
                    <a:pt x="270827" y="10623657"/>
                  </a:cubicBezTo>
                  <a:cubicBezTo>
                    <a:pt x="107155" y="10623657"/>
                    <a:pt x="130921" y="10616633"/>
                    <a:pt x="131985" y="10648534"/>
                  </a:cubicBezTo>
                  <a:cubicBezTo>
                    <a:pt x="173209" y="10648427"/>
                    <a:pt x="210335" y="10648374"/>
                    <a:pt x="287540" y="10648374"/>
                  </a:cubicBezTo>
                  <a:cubicBezTo>
                    <a:pt x="295337" y="10986961"/>
                    <a:pt x="293155" y="10989968"/>
                    <a:pt x="294459" y="11128292"/>
                  </a:cubicBezTo>
                  <a:cubicBezTo>
                    <a:pt x="231253" y="11128105"/>
                    <a:pt x="185425" y="11128558"/>
                    <a:pt x="147953" y="11129223"/>
                  </a:cubicBezTo>
                  <a:cubicBezTo>
                    <a:pt x="149044" y="11161736"/>
                    <a:pt x="127434" y="11152956"/>
                    <a:pt x="270853" y="11152956"/>
                  </a:cubicBezTo>
                  <a:cubicBezTo>
                    <a:pt x="303641" y="11152956"/>
                    <a:pt x="294113" y="11097216"/>
                    <a:pt x="301911" y="11596051"/>
                  </a:cubicBezTo>
                  <a:cubicBezTo>
                    <a:pt x="302763" y="11648837"/>
                    <a:pt x="310853" y="11639817"/>
                    <a:pt x="270853" y="11639817"/>
                  </a:cubicBezTo>
                  <a:cubicBezTo>
                    <a:pt x="143801" y="11639817"/>
                    <a:pt x="164586" y="11630186"/>
                    <a:pt x="165704" y="11663843"/>
                  </a:cubicBezTo>
                  <a:cubicBezTo>
                    <a:pt x="210681" y="11664508"/>
                    <a:pt x="257626" y="11664614"/>
                    <a:pt x="303055" y="11664481"/>
                  </a:cubicBezTo>
                  <a:cubicBezTo>
                    <a:pt x="312237" y="12224217"/>
                    <a:pt x="325304" y="12149508"/>
                    <a:pt x="270853" y="12149508"/>
                  </a:cubicBezTo>
                  <a:cubicBezTo>
                    <a:pt x="165092" y="12149508"/>
                    <a:pt x="181566" y="12141473"/>
                    <a:pt x="182630" y="12174251"/>
                  </a:cubicBezTo>
                  <a:cubicBezTo>
                    <a:pt x="227420" y="12174171"/>
                    <a:pt x="266675" y="12174197"/>
                    <a:pt x="309629" y="12174197"/>
                  </a:cubicBezTo>
                  <a:cubicBezTo>
                    <a:pt x="309975" y="12260987"/>
                    <a:pt x="311784" y="12366692"/>
                    <a:pt x="313860" y="12484929"/>
                  </a:cubicBezTo>
                  <a:cubicBezTo>
                    <a:pt x="347633" y="12484662"/>
                    <a:pt x="332862" y="12524917"/>
                    <a:pt x="331425" y="12174197"/>
                  </a:cubicBezTo>
                  <a:lnTo>
                    <a:pt x="752713" y="12174224"/>
                  </a:lnTo>
                  <a:cubicBezTo>
                    <a:pt x="754523" y="12302944"/>
                    <a:pt x="755668" y="12390664"/>
                    <a:pt x="758834" y="12481390"/>
                  </a:cubicBezTo>
                  <a:cubicBezTo>
                    <a:pt x="790770" y="12481124"/>
                    <a:pt x="779353" y="12523002"/>
                    <a:pt x="774536" y="12174224"/>
                  </a:cubicBezTo>
                  <a:cubicBezTo>
                    <a:pt x="1133363" y="12174251"/>
                    <a:pt x="1035932" y="12171058"/>
                    <a:pt x="1197581" y="12170473"/>
                  </a:cubicBezTo>
                  <a:cubicBezTo>
                    <a:pt x="1200402" y="12287566"/>
                    <a:pt x="1200695" y="12351473"/>
                    <a:pt x="1203356" y="12477878"/>
                  </a:cubicBezTo>
                  <a:cubicBezTo>
                    <a:pt x="1232551" y="12477638"/>
                    <a:pt x="1225179" y="12502089"/>
                    <a:pt x="1222358" y="12322818"/>
                  </a:cubicBezTo>
                  <a:cubicBezTo>
                    <a:pt x="1219670" y="12152461"/>
                    <a:pt x="1215998" y="12170419"/>
                    <a:pt x="1228053" y="12170419"/>
                  </a:cubicBezTo>
                  <a:cubicBezTo>
                    <a:pt x="1383156" y="12170419"/>
                    <a:pt x="1386270" y="12173053"/>
                    <a:pt x="1547094" y="12173053"/>
                  </a:cubicBezTo>
                  <a:cubicBezTo>
                    <a:pt x="1666321" y="12173080"/>
                    <a:pt x="1639335" y="12142856"/>
                    <a:pt x="1642156" y="12323297"/>
                  </a:cubicBezTo>
                  <a:cubicBezTo>
                    <a:pt x="1644871" y="12497380"/>
                    <a:pt x="1639628" y="12474499"/>
                    <a:pt x="1667572" y="12474260"/>
                  </a:cubicBezTo>
                  <a:cubicBezTo>
                    <a:pt x="1664352" y="12380022"/>
                    <a:pt x="1662648" y="12259895"/>
                    <a:pt x="1662622" y="12173080"/>
                  </a:cubicBezTo>
                  <a:cubicBezTo>
                    <a:pt x="1840292" y="12173134"/>
                    <a:pt x="1924151" y="12173373"/>
                    <a:pt x="2025946" y="12172548"/>
                  </a:cubicBezTo>
                  <a:cubicBezTo>
                    <a:pt x="2098095" y="12171963"/>
                    <a:pt x="2082606" y="12142031"/>
                    <a:pt x="2085427" y="12323271"/>
                  </a:cubicBezTo>
                  <a:cubicBezTo>
                    <a:pt x="2088088" y="12493389"/>
                    <a:pt x="2080743" y="12471013"/>
                    <a:pt x="2109699" y="12470801"/>
                  </a:cubicBezTo>
                  <a:cubicBezTo>
                    <a:pt x="2107836" y="12365681"/>
                    <a:pt x="2106186" y="12259443"/>
                    <a:pt x="2104988" y="12172043"/>
                  </a:cubicBezTo>
                  <a:cubicBezTo>
                    <a:pt x="2232199" y="12171564"/>
                    <a:pt x="2334288" y="12172362"/>
                    <a:pt x="2528485" y="12172282"/>
                  </a:cubicBezTo>
                  <a:cubicBezTo>
                    <a:pt x="2528884" y="12264844"/>
                    <a:pt x="2530880" y="12385103"/>
                    <a:pt x="2532876" y="12467529"/>
                  </a:cubicBezTo>
                  <a:cubicBezTo>
                    <a:pt x="2566835" y="12467289"/>
                    <a:pt x="2551639" y="12505788"/>
                    <a:pt x="2550308" y="12172229"/>
                  </a:cubicBezTo>
                  <a:cubicBezTo>
                    <a:pt x="2552277" y="12172229"/>
                    <a:pt x="2968536" y="12170393"/>
                    <a:pt x="2970665" y="12170367"/>
                  </a:cubicBezTo>
                  <a:cubicBezTo>
                    <a:pt x="2973406" y="12316034"/>
                    <a:pt x="2973592" y="12361610"/>
                    <a:pt x="2975934" y="12464070"/>
                  </a:cubicBezTo>
                  <a:cubicBezTo>
                    <a:pt x="3006300" y="12463857"/>
                    <a:pt x="2998662" y="12506267"/>
                    <a:pt x="2992515" y="12170234"/>
                  </a:cubicBezTo>
                  <a:cubicBezTo>
                    <a:pt x="3289812" y="12168212"/>
                    <a:pt x="3265487" y="12172096"/>
                    <a:pt x="3416624" y="12172814"/>
                  </a:cubicBezTo>
                  <a:cubicBezTo>
                    <a:pt x="3419605" y="12263754"/>
                    <a:pt x="3421255" y="12375206"/>
                    <a:pt x="3421681" y="12460638"/>
                  </a:cubicBezTo>
                  <a:cubicBezTo>
                    <a:pt x="3450023" y="12460425"/>
                    <a:pt x="3444488" y="12483332"/>
                    <a:pt x="3441987" y="12322818"/>
                  </a:cubicBezTo>
                  <a:cubicBezTo>
                    <a:pt x="3439272" y="12150119"/>
                    <a:pt x="3429478" y="12172947"/>
                    <a:pt x="3462212" y="12172947"/>
                  </a:cubicBezTo>
                  <a:cubicBezTo>
                    <a:pt x="3749077" y="12173187"/>
                    <a:pt x="3797912" y="12173320"/>
                    <a:pt x="3859895" y="12173053"/>
                  </a:cubicBezTo>
                  <a:cubicBezTo>
                    <a:pt x="3861811" y="12293605"/>
                    <a:pt x="3863248" y="12374594"/>
                    <a:pt x="3864020" y="12457258"/>
                  </a:cubicBezTo>
                  <a:cubicBezTo>
                    <a:pt x="3892363" y="12457045"/>
                    <a:pt x="3886535" y="12479687"/>
                    <a:pt x="3884086" y="12322818"/>
                  </a:cubicBezTo>
                  <a:cubicBezTo>
                    <a:pt x="3881292" y="12146953"/>
                    <a:pt x="3861864" y="12173213"/>
                    <a:pt x="3941198" y="12172469"/>
                  </a:cubicBezTo>
                  <a:cubicBezTo>
                    <a:pt x="4093613" y="12171032"/>
                    <a:pt x="4180798" y="12171670"/>
                    <a:pt x="4260265" y="12172841"/>
                  </a:cubicBezTo>
                  <a:cubicBezTo>
                    <a:pt x="4315834" y="12173666"/>
                    <a:pt x="4301196" y="12145251"/>
                    <a:pt x="4303991" y="12323297"/>
                  </a:cubicBezTo>
                  <a:cubicBezTo>
                    <a:pt x="4306386" y="12476281"/>
                    <a:pt x="4300478" y="12453906"/>
                    <a:pt x="4328422" y="12453693"/>
                  </a:cubicBezTo>
                  <a:cubicBezTo>
                    <a:pt x="4326453" y="12378132"/>
                    <a:pt x="4324483" y="12264259"/>
                    <a:pt x="4324536" y="12173639"/>
                  </a:cubicBezTo>
                  <a:cubicBezTo>
                    <a:pt x="4570736" y="12175847"/>
                    <a:pt x="4552213" y="12169781"/>
                    <a:pt x="4744973" y="12169781"/>
                  </a:cubicBezTo>
                  <a:cubicBezTo>
                    <a:pt x="4745346" y="12259044"/>
                    <a:pt x="4747209" y="12374115"/>
                    <a:pt x="4748992" y="12450474"/>
                  </a:cubicBezTo>
                  <a:cubicBezTo>
                    <a:pt x="4782365" y="12450208"/>
                    <a:pt x="4768100" y="12489132"/>
                    <a:pt x="4766796" y="12169808"/>
                  </a:cubicBezTo>
                  <a:cubicBezTo>
                    <a:pt x="4808206" y="12169861"/>
                    <a:pt x="4635167" y="12169116"/>
                    <a:pt x="5190799" y="12171803"/>
                  </a:cubicBezTo>
                  <a:cubicBezTo>
                    <a:pt x="5192396" y="12250370"/>
                    <a:pt x="5194392" y="12366931"/>
                    <a:pt x="5194977" y="12447068"/>
                  </a:cubicBezTo>
                  <a:cubicBezTo>
                    <a:pt x="5223480" y="12446856"/>
                    <a:pt x="5217545" y="12468406"/>
                    <a:pt x="5215283" y="12322845"/>
                  </a:cubicBezTo>
                  <a:cubicBezTo>
                    <a:pt x="5212675" y="12155174"/>
                    <a:pt x="5210147" y="12171909"/>
                    <a:pt x="5218025" y="12171936"/>
                  </a:cubicBezTo>
                  <a:cubicBezTo>
                    <a:pt x="5719339" y="12174624"/>
                    <a:pt x="5633298" y="12125349"/>
                    <a:pt x="5636465" y="12323271"/>
                  </a:cubicBezTo>
                  <a:cubicBezTo>
                    <a:pt x="5638647" y="12463777"/>
                    <a:pt x="5631808" y="12443716"/>
                    <a:pt x="5660364" y="12443503"/>
                  </a:cubicBezTo>
                  <a:cubicBezTo>
                    <a:pt x="5658102" y="12326810"/>
                    <a:pt x="5657915" y="12284027"/>
                    <a:pt x="5655467" y="12170500"/>
                  </a:cubicBezTo>
                  <a:cubicBezTo>
                    <a:pt x="5856397" y="12169994"/>
                    <a:pt x="5846524" y="12173586"/>
                    <a:pt x="6077021" y="12173053"/>
                  </a:cubicBezTo>
                  <a:cubicBezTo>
                    <a:pt x="6079630" y="12290918"/>
                    <a:pt x="6079683" y="12332982"/>
                    <a:pt x="6081892" y="12440257"/>
                  </a:cubicBezTo>
                  <a:cubicBezTo>
                    <a:pt x="6110660" y="12440044"/>
                    <a:pt x="6103821" y="12459733"/>
                    <a:pt x="6101612" y="12322845"/>
                  </a:cubicBezTo>
                  <a:cubicBezTo>
                    <a:pt x="6098818" y="12142909"/>
                    <a:pt x="6078459" y="12173240"/>
                    <a:pt x="6175783" y="12172601"/>
                  </a:cubicBezTo>
                  <a:cubicBezTo>
                    <a:pt x="6270207" y="12171963"/>
                    <a:pt x="6347386" y="12171697"/>
                    <a:pt x="6495010" y="12172495"/>
                  </a:cubicBezTo>
                  <a:cubicBezTo>
                    <a:pt x="6530645" y="12172682"/>
                    <a:pt x="6520692" y="12145809"/>
                    <a:pt x="6523512" y="12323297"/>
                  </a:cubicBezTo>
                  <a:cubicBezTo>
                    <a:pt x="6525721" y="12459573"/>
                    <a:pt x="6518084" y="12436931"/>
                    <a:pt x="6547145" y="12436718"/>
                  </a:cubicBezTo>
                  <a:cubicBezTo>
                    <a:pt x="6545628" y="12343545"/>
                    <a:pt x="6544218" y="12262583"/>
                    <a:pt x="6543286" y="12172734"/>
                  </a:cubicBezTo>
                  <a:cubicBezTo>
                    <a:pt x="6850643" y="12173932"/>
                    <a:pt x="6766865" y="12170313"/>
                    <a:pt x="6963963" y="12170154"/>
                  </a:cubicBezTo>
                  <a:cubicBezTo>
                    <a:pt x="6967901" y="12474393"/>
                    <a:pt x="6959651" y="12433526"/>
                    <a:pt x="6989991" y="12433286"/>
                  </a:cubicBezTo>
                  <a:cubicBezTo>
                    <a:pt x="6988313" y="12355385"/>
                    <a:pt x="6986823" y="12248987"/>
                    <a:pt x="6985812" y="12170154"/>
                  </a:cubicBezTo>
                  <a:cubicBezTo>
                    <a:pt x="7125372" y="12170207"/>
                    <a:pt x="7098306" y="12171351"/>
                    <a:pt x="7407819" y="12171244"/>
                  </a:cubicBezTo>
                  <a:cubicBezTo>
                    <a:pt x="7412343" y="12469817"/>
                    <a:pt x="7402762" y="12429934"/>
                    <a:pt x="7433740" y="12429668"/>
                  </a:cubicBezTo>
                  <a:cubicBezTo>
                    <a:pt x="7432224" y="12349824"/>
                    <a:pt x="7431265" y="12281446"/>
                    <a:pt x="7429615" y="12171218"/>
                  </a:cubicBezTo>
                  <a:cubicBezTo>
                    <a:pt x="7638796" y="12171138"/>
                    <a:pt x="7686726" y="12171244"/>
                    <a:pt x="7772713" y="12170792"/>
                  </a:cubicBezTo>
                  <a:cubicBezTo>
                    <a:pt x="7871662" y="12170260"/>
                    <a:pt x="7848482" y="12139902"/>
                    <a:pt x="7851329" y="12323351"/>
                  </a:cubicBezTo>
                  <a:cubicBezTo>
                    <a:pt x="7853219" y="12444993"/>
                    <a:pt x="7846326" y="12426183"/>
                    <a:pt x="7875016" y="12425943"/>
                  </a:cubicBezTo>
                  <a:cubicBezTo>
                    <a:pt x="7868601" y="12130245"/>
                    <a:pt x="7854070" y="12170446"/>
                    <a:pt x="7932526" y="12170446"/>
                  </a:cubicBezTo>
                  <a:close/>
                  <a:moveTo>
                    <a:pt x="7821656" y="10142994"/>
                  </a:moveTo>
                  <a:cubicBezTo>
                    <a:pt x="7830145" y="10698686"/>
                    <a:pt x="7846140" y="10622779"/>
                    <a:pt x="7772740" y="10622274"/>
                  </a:cubicBezTo>
                  <a:cubicBezTo>
                    <a:pt x="7329070" y="10619267"/>
                    <a:pt x="7404785" y="10651726"/>
                    <a:pt x="7402522" y="10505899"/>
                  </a:cubicBezTo>
                  <a:cubicBezTo>
                    <a:pt x="7395630" y="10064693"/>
                    <a:pt x="7376149" y="10137301"/>
                    <a:pt x="7452876" y="10138764"/>
                  </a:cubicBezTo>
                  <a:cubicBezTo>
                    <a:pt x="7725369" y="10143899"/>
                    <a:pt x="7821523" y="10135492"/>
                    <a:pt x="7821656" y="10142994"/>
                  </a:cubicBezTo>
                  <a:close/>
                  <a:moveTo>
                    <a:pt x="7821177" y="10115085"/>
                  </a:moveTo>
                  <a:cubicBezTo>
                    <a:pt x="7457905" y="10115963"/>
                    <a:pt x="7591770" y="10115644"/>
                    <a:pt x="7397253" y="10113143"/>
                  </a:cubicBezTo>
                  <a:cubicBezTo>
                    <a:pt x="7395284" y="9973621"/>
                    <a:pt x="7396721" y="9797889"/>
                    <a:pt x="7390414" y="9627531"/>
                  </a:cubicBezTo>
                  <a:cubicBezTo>
                    <a:pt x="7759594" y="9627717"/>
                    <a:pt x="7651730" y="9627424"/>
                    <a:pt x="7811862" y="9629739"/>
                  </a:cubicBezTo>
                  <a:cubicBezTo>
                    <a:pt x="7812900" y="9862913"/>
                    <a:pt x="7818488" y="9960743"/>
                    <a:pt x="7821177" y="10115085"/>
                  </a:cubicBezTo>
                  <a:close/>
                  <a:moveTo>
                    <a:pt x="7811782" y="9604969"/>
                  </a:moveTo>
                  <a:cubicBezTo>
                    <a:pt x="7371944" y="9598370"/>
                    <a:pt x="7389722" y="9609199"/>
                    <a:pt x="7389296" y="9597439"/>
                  </a:cubicBezTo>
                  <a:cubicBezTo>
                    <a:pt x="7384399" y="9473057"/>
                    <a:pt x="7383068" y="9363228"/>
                    <a:pt x="7382510" y="9234907"/>
                  </a:cubicBezTo>
                  <a:cubicBezTo>
                    <a:pt x="7381924" y="9097621"/>
                    <a:pt x="7362710" y="9120714"/>
                    <a:pt x="7453035" y="9120475"/>
                  </a:cubicBezTo>
                  <a:cubicBezTo>
                    <a:pt x="7581098" y="9120129"/>
                    <a:pt x="7671131" y="9119916"/>
                    <a:pt x="7772527" y="9121539"/>
                  </a:cubicBezTo>
                  <a:cubicBezTo>
                    <a:pt x="7815934" y="9122258"/>
                    <a:pt x="7809546" y="9054173"/>
                    <a:pt x="7811782" y="9604969"/>
                  </a:cubicBezTo>
                  <a:close/>
                  <a:moveTo>
                    <a:pt x="3407868" y="10142569"/>
                  </a:moveTo>
                  <a:cubicBezTo>
                    <a:pt x="3407735" y="10135119"/>
                    <a:pt x="3358926" y="10133443"/>
                    <a:pt x="3828890" y="10136157"/>
                  </a:cubicBezTo>
                  <a:cubicBezTo>
                    <a:pt x="3832111" y="10322478"/>
                    <a:pt x="3829236" y="10405009"/>
                    <a:pt x="3834772" y="10622140"/>
                  </a:cubicBezTo>
                  <a:cubicBezTo>
                    <a:pt x="3597807" y="10622353"/>
                    <a:pt x="3543436" y="10625546"/>
                    <a:pt x="3411541" y="10624349"/>
                  </a:cubicBezTo>
                  <a:cubicBezTo>
                    <a:pt x="3405606" y="10291668"/>
                    <a:pt x="3411035" y="10345731"/>
                    <a:pt x="3407868" y="10142569"/>
                  </a:cubicBezTo>
                  <a:close/>
                  <a:moveTo>
                    <a:pt x="737224" y="9630963"/>
                  </a:moveTo>
                  <a:cubicBezTo>
                    <a:pt x="1168653" y="9630963"/>
                    <a:pt x="973497" y="9629739"/>
                    <a:pt x="1157741" y="9628409"/>
                  </a:cubicBezTo>
                  <a:cubicBezTo>
                    <a:pt x="1158114" y="9732331"/>
                    <a:pt x="1159710" y="9780461"/>
                    <a:pt x="1161786" y="9961435"/>
                  </a:cubicBezTo>
                  <a:cubicBezTo>
                    <a:pt x="1164102" y="10163161"/>
                    <a:pt x="1249424" y="10109072"/>
                    <a:pt x="749360" y="10111785"/>
                  </a:cubicBezTo>
                  <a:cubicBezTo>
                    <a:pt x="730678" y="10111892"/>
                    <a:pt x="751196" y="10095290"/>
                    <a:pt x="737224" y="9630963"/>
                  </a:cubicBezTo>
                  <a:close/>
                  <a:moveTo>
                    <a:pt x="714231" y="8103809"/>
                  </a:moveTo>
                  <a:cubicBezTo>
                    <a:pt x="896665" y="8106523"/>
                    <a:pt x="845594" y="8106017"/>
                    <a:pt x="1132725" y="8105113"/>
                  </a:cubicBezTo>
                  <a:cubicBezTo>
                    <a:pt x="1143130" y="8606953"/>
                    <a:pt x="1129611" y="8019362"/>
                    <a:pt x="1143130" y="8586361"/>
                  </a:cubicBezTo>
                  <a:cubicBezTo>
                    <a:pt x="991701" y="8588356"/>
                    <a:pt x="1084475" y="8591043"/>
                    <a:pt x="719234" y="8589287"/>
                  </a:cubicBezTo>
                  <a:cubicBezTo>
                    <a:pt x="718276" y="8405440"/>
                    <a:pt x="722241" y="8543552"/>
                    <a:pt x="714231" y="8103809"/>
                  </a:cubicBezTo>
                  <a:close/>
                  <a:moveTo>
                    <a:pt x="684344" y="6147661"/>
                  </a:moveTo>
                  <a:cubicBezTo>
                    <a:pt x="682747" y="6044643"/>
                    <a:pt x="614670" y="6073883"/>
                    <a:pt x="1068533" y="6070823"/>
                  </a:cubicBezTo>
                  <a:cubicBezTo>
                    <a:pt x="1118832" y="6070504"/>
                    <a:pt x="1099538" y="6004521"/>
                    <a:pt x="1107469" y="6511284"/>
                  </a:cubicBezTo>
                  <a:cubicBezTo>
                    <a:pt x="1108320" y="6564017"/>
                    <a:pt x="1166444" y="6557579"/>
                    <a:pt x="749467" y="6553109"/>
                  </a:cubicBezTo>
                  <a:cubicBezTo>
                    <a:pt x="661031" y="6552124"/>
                    <a:pt x="691689" y="6617203"/>
                    <a:pt x="684344" y="6147661"/>
                  </a:cubicBezTo>
                  <a:close/>
                  <a:moveTo>
                    <a:pt x="643013" y="3606288"/>
                  </a:moveTo>
                  <a:cubicBezTo>
                    <a:pt x="641496" y="3509230"/>
                    <a:pt x="563759" y="3525832"/>
                    <a:pt x="1063237" y="3529823"/>
                  </a:cubicBezTo>
                  <a:cubicBezTo>
                    <a:pt x="1071966" y="4048798"/>
                    <a:pt x="1071088" y="4013545"/>
                    <a:pt x="1068693" y="4013492"/>
                  </a:cubicBezTo>
                  <a:cubicBezTo>
                    <a:pt x="587099" y="4003781"/>
                    <a:pt x="646872" y="4042972"/>
                    <a:pt x="645701" y="3969300"/>
                  </a:cubicBezTo>
                  <a:cubicBezTo>
                    <a:pt x="642907" y="3784788"/>
                    <a:pt x="645888" y="3785825"/>
                    <a:pt x="643013" y="3606288"/>
                  </a:cubicBezTo>
                  <a:close/>
                  <a:moveTo>
                    <a:pt x="1048573" y="2511720"/>
                  </a:moveTo>
                  <a:cubicBezTo>
                    <a:pt x="1049132" y="2546441"/>
                    <a:pt x="1055280" y="2994139"/>
                    <a:pt x="1055280" y="2996028"/>
                  </a:cubicBezTo>
                  <a:cubicBezTo>
                    <a:pt x="551304" y="2986902"/>
                    <a:pt x="635163" y="3036363"/>
                    <a:pt x="632741" y="2880239"/>
                  </a:cubicBezTo>
                  <a:cubicBezTo>
                    <a:pt x="629893" y="2698254"/>
                    <a:pt x="627072" y="2698733"/>
                    <a:pt x="624224" y="2517494"/>
                  </a:cubicBezTo>
                  <a:cubicBezTo>
                    <a:pt x="623985" y="2502781"/>
                    <a:pt x="602135" y="2514913"/>
                    <a:pt x="1048573" y="2511720"/>
                  </a:cubicBezTo>
                  <a:close/>
                  <a:moveTo>
                    <a:pt x="623719" y="2485753"/>
                  </a:moveTo>
                  <a:cubicBezTo>
                    <a:pt x="619966" y="2250556"/>
                    <a:pt x="616720" y="2129340"/>
                    <a:pt x="616906" y="2004904"/>
                  </a:cubicBezTo>
                  <a:cubicBezTo>
                    <a:pt x="775574" y="2005037"/>
                    <a:pt x="767244" y="2006394"/>
                    <a:pt x="1038567" y="2005888"/>
                  </a:cubicBezTo>
                  <a:cubicBezTo>
                    <a:pt x="1038966" y="2245182"/>
                    <a:pt x="1045034" y="2311670"/>
                    <a:pt x="1048174" y="2486977"/>
                  </a:cubicBezTo>
                  <a:cubicBezTo>
                    <a:pt x="820551" y="2488679"/>
                    <a:pt x="766739" y="2486019"/>
                    <a:pt x="623719" y="2485753"/>
                  </a:cubicBezTo>
                  <a:close/>
                  <a:moveTo>
                    <a:pt x="1055546" y="3020745"/>
                  </a:moveTo>
                  <a:cubicBezTo>
                    <a:pt x="1058154" y="3270841"/>
                    <a:pt x="1059751" y="3328097"/>
                    <a:pt x="1062812" y="3505133"/>
                  </a:cubicBezTo>
                  <a:cubicBezTo>
                    <a:pt x="957716" y="3504308"/>
                    <a:pt x="853498" y="3504414"/>
                    <a:pt x="749334" y="3504973"/>
                  </a:cubicBezTo>
                  <a:cubicBezTo>
                    <a:pt x="612701" y="3505718"/>
                    <a:pt x="641257" y="3590006"/>
                    <a:pt x="635189" y="3061798"/>
                  </a:cubicBezTo>
                  <a:cubicBezTo>
                    <a:pt x="634550" y="3005660"/>
                    <a:pt x="567139" y="3012231"/>
                    <a:pt x="1055546" y="3020745"/>
                  </a:cubicBezTo>
                  <a:close/>
                  <a:moveTo>
                    <a:pt x="4599132" y="2880691"/>
                  </a:moveTo>
                  <a:cubicBezTo>
                    <a:pt x="4601501" y="3032026"/>
                    <a:pt x="4672106" y="2989430"/>
                    <a:pt x="4260292" y="2994379"/>
                  </a:cubicBezTo>
                  <a:cubicBezTo>
                    <a:pt x="4161503" y="2995576"/>
                    <a:pt x="4182874" y="3017792"/>
                    <a:pt x="4180718" y="2880212"/>
                  </a:cubicBezTo>
                  <a:cubicBezTo>
                    <a:pt x="4177870" y="2698547"/>
                    <a:pt x="4174650" y="2698414"/>
                    <a:pt x="4171829" y="2517467"/>
                  </a:cubicBezTo>
                  <a:cubicBezTo>
                    <a:pt x="4171616" y="2503951"/>
                    <a:pt x="4145722" y="2516882"/>
                    <a:pt x="4579705" y="2512199"/>
                  </a:cubicBezTo>
                  <a:cubicBezTo>
                    <a:pt x="4610257" y="2511880"/>
                    <a:pt x="4592719" y="2470933"/>
                    <a:pt x="4599132" y="2880691"/>
                  </a:cubicBezTo>
                  <a:close/>
                  <a:moveTo>
                    <a:pt x="5044453" y="2994591"/>
                  </a:moveTo>
                  <a:cubicBezTo>
                    <a:pt x="4914420" y="2994538"/>
                    <a:pt x="5075484" y="2994405"/>
                    <a:pt x="4623164" y="2993687"/>
                  </a:cubicBezTo>
                  <a:cubicBezTo>
                    <a:pt x="4616777" y="2740611"/>
                    <a:pt x="4622233" y="2720311"/>
                    <a:pt x="4618933" y="2511800"/>
                  </a:cubicBezTo>
                  <a:cubicBezTo>
                    <a:pt x="4870641" y="2509432"/>
                    <a:pt x="5040753" y="2515445"/>
                    <a:pt x="5040780" y="2517786"/>
                  </a:cubicBezTo>
                  <a:cubicBezTo>
                    <a:pt x="5043920" y="2717836"/>
                    <a:pt x="5037560" y="2748673"/>
                    <a:pt x="5044453" y="2994591"/>
                  </a:cubicBezTo>
                  <a:close/>
                  <a:moveTo>
                    <a:pt x="6810830" y="2487402"/>
                  </a:moveTo>
                  <a:cubicBezTo>
                    <a:pt x="6302888" y="2487589"/>
                    <a:pt x="6390925" y="2515897"/>
                    <a:pt x="6389408" y="2336068"/>
                  </a:cubicBezTo>
                  <a:cubicBezTo>
                    <a:pt x="6388610" y="2227436"/>
                    <a:pt x="6386694" y="2105181"/>
                    <a:pt x="6384485" y="2004079"/>
                  </a:cubicBezTo>
                  <a:cubicBezTo>
                    <a:pt x="6499561" y="2003493"/>
                    <a:pt x="6628076" y="1997773"/>
                    <a:pt x="6805453" y="2003041"/>
                  </a:cubicBezTo>
                  <a:cubicBezTo>
                    <a:pt x="6812986" y="2199712"/>
                    <a:pt x="6809100" y="2353202"/>
                    <a:pt x="6810830" y="2487402"/>
                  </a:cubicBezTo>
                  <a:close/>
                  <a:moveTo>
                    <a:pt x="6823391" y="3243703"/>
                  </a:moveTo>
                  <a:cubicBezTo>
                    <a:pt x="6827968" y="3540412"/>
                    <a:pt x="6832865" y="3504042"/>
                    <a:pt x="6814209" y="3504467"/>
                  </a:cubicBezTo>
                  <a:cubicBezTo>
                    <a:pt x="6702939" y="3506862"/>
                    <a:pt x="6607610" y="3506888"/>
                    <a:pt x="6495223" y="3504467"/>
                  </a:cubicBezTo>
                  <a:cubicBezTo>
                    <a:pt x="6372642" y="3501833"/>
                    <a:pt x="6414744" y="3581066"/>
                    <a:pt x="6399548" y="3061559"/>
                  </a:cubicBezTo>
                  <a:cubicBezTo>
                    <a:pt x="6398190" y="3015105"/>
                    <a:pt x="6330247" y="3014386"/>
                    <a:pt x="6814289" y="3020266"/>
                  </a:cubicBezTo>
                  <a:cubicBezTo>
                    <a:pt x="6827649" y="3020426"/>
                    <a:pt x="6819479" y="2993687"/>
                    <a:pt x="6823391" y="3243703"/>
                  </a:cubicBezTo>
                  <a:close/>
                  <a:moveTo>
                    <a:pt x="7293328" y="8587638"/>
                  </a:moveTo>
                  <a:cubicBezTo>
                    <a:pt x="6858467" y="8587638"/>
                    <a:pt x="6928087" y="8607486"/>
                    <a:pt x="6927263" y="8508538"/>
                  </a:cubicBezTo>
                  <a:cubicBezTo>
                    <a:pt x="6923377" y="8042376"/>
                    <a:pt x="6904296" y="8106656"/>
                    <a:pt x="6974049" y="8106656"/>
                  </a:cubicBezTo>
                  <a:cubicBezTo>
                    <a:pt x="7397573" y="8106656"/>
                    <a:pt x="7344612" y="8081141"/>
                    <a:pt x="7345038" y="8145474"/>
                  </a:cubicBezTo>
                  <a:cubicBezTo>
                    <a:pt x="7347673" y="8654286"/>
                    <a:pt x="7378943" y="8587638"/>
                    <a:pt x="7293328" y="8587638"/>
                  </a:cubicBezTo>
                  <a:close/>
                  <a:moveTo>
                    <a:pt x="7351399" y="8612248"/>
                  </a:moveTo>
                  <a:cubicBezTo>
                    <a:pt x="7355390" y="8868516"/>
                    <a:pt x="7357812" y="8969380"/>
                    <a:pt x="7359515" y="9095944"/>
                  </a:cubicBezTo>
                  <a:cubicBezTo>
                    <a:pt x="7093250" y="9096237"/>
                    <a:pt x="7110203" y="9098046"/>
                    <a:pt x="6937509" y="9097647"/>
                  </a:cubicBezTo>
                  <a:cubicBezTo>
                    <a:pt x="6931707" y="8773799"/>
                    <a:pt x="6930989" y="8822674"/>
                    <a:pt x="6928301" y="8612009"/>
                  </a:cubicBezTo>
                  <a:cubicBezTo>
                    <a:pt x="7059424" y="8611716"/>
                    <a:pt x="7228499" y="8612674"/>
                    <a:pt x="7351399" y="8612248"/>
                  </a:cubicBezTo>
                  <a:close/>
                  <a:moveTo>
                    <a:pt x="7293328" y="8078454"/>
                  </a:moveTo>
                  <a:cubicBezTo>
                    <a:pt x="6847077" y="8078454"/>
                    <a:pt x="6923936" y="8120544"/>
                    <a:pt x="6921488" y="7963543"/>
                  </a:cubicBezTo>
                  <a:cubicBezTo>
                    <a:pt x="6914595" y="7523214"/>
                    <a:pt x="6892692" y="7596939"/>
                    <a:pt x="6974049" y="7596939"/>
                  </a:cubicBezTo>
                  <a:cubicBezTo>
                    <a:pt x="7366143" y="7596939"/>
                    <a:pt x="7336176" y="7590660"/>
                    <a:pt x="7336309" y="7600744"/>
                  </a:cubicBezTo>
                  <a:cubicBezTo>
                    <a:pt x="7344878" y="8153057"/>
                    <a:pt x="7365051" y="8078454"/>
                    <a:pt x="7293328" y="8078454"/>
                  </a:cubicBezTo>
                  <a:close/>
                  <a:moveTo>
                    <a:pt x="6912093" y="7418626"/>
                  </a:moveTo>
                  <a:cubicBezTo>
                    <a:pt x="6909432" y="7291210"/>
                    <a:pt x="6907649" y="7172468"/>
                    <a:pt x="6906824" y="7087170"/>
                  </a:cubicBezTo>
                  <a:cubicBezTo>
                    <a:pt x="6996484" y="7087116"/>
                    <a:pt x="6926332" y="7087116"/>
                    <a:pt x="7293328" y="7087250"/>
                  </a:cubicBezTo>
                  <a:cubicBezTo>
                    <a:pt x="7340993" y="7087250"/>
                    <a:pt x="7326515" y="7012407"/>
                    <a:pt x="7335857" y="7570626"/>
                  </a:cubicBezTo>
                  <a:cubicBezTo>
                    <a:pt x="6831082" y="7569083"/>
                    <a:pt x="6916352" y="7621790"/>
                    <a:pt x="6912093" y="7418626"/>
                  </a:cubicBezTo>
                  <a:close/>
                  <a:moveTo>
                    <a:pt x="7293328" y="7062532"/>
                  </a:moveTo>
                  <a:cubicBezTo>
                    <a:pt x="6923537" y="7062400"/>
                    <a:pt x="6995552" y="7062426"/>
                    <a:pt x="6906584" y="7062453"/>
                  </a:cubicBezTo>
                  <a:cubicBezTo>
                    <a:pt x="6904561" y="6819407"/>
                    <a:pt x="6899877" y="6674006"/>
                    <a:pt x="6898095" y="6580672"/>
                  </a:cubicBezTo>
                  <a:cubicBezTo>
                    <a:pt x="7210455" y="6579715"/>
                    <a:pt x="7143895" y="6576389"/>
                    <a:pt x="7319117" y="6576921"/>
                  </a:cubicBezTo>
                  <a:cubicBezTo>
                    <a:pt x="7330188" y="7120347"/>
                    <a:pt x="7343814" y="7062532"/>
                    <a:pt x="7293328" y="7062532"/>
                  </a:cubicBezTo>
                  <a:close/>
                  <a:moveTo>
                    <a:pt x="5593192" y="8105273"/>
                  </a:moveTo>
                  <a:cubicBezTo>
                    <a:pt x="6073030" y="8108784"/>
                    <a:pt x="6011367" y="8080209"/>
                    <a:pt x="6013203" y="8145128"/>
                  </a:cubicBezTo>
                  <a:cubicBezTo>
                    <a:pt x="6018286" y="8325889"/>
                    <a:pt x="6021293" y="8587984"/>
                    <a:pt x="6016050" y="8587984"/>
                  </a:cubicBezTo>
                  <a:cubicBezTo>
                    <a:pt x="5857435" y="8587984"/>
                    <a:pt x="5853310" y="8590245"/>
                    <a:pt x="5696744" y="8590245"/>
                  </a:cubicBezTo>
                  <a:cubicBezTo>
                    <a:pt x="5559047" y="8590272"/>
                    <a:pt x="5605221" y="8677592"/>
                    <a:pt x="5593192" y="8105273"/>
                  </a:cubicBezTo>
                  <a:close/>
                  <a:moveTo>
                    <a:pt x="3818644" y="8103011"/>
                  </a:moveTo>
                  <a:cubicBezTo>
                    <a:pt x="4306785" y="8105060"/>
                    <a:pt x="4238096" y="8093512"/>
                    <a:pt x="4239773" y="8145846"/>
                  </a:cubicBezTo>
                  <a:cubicBezTo>
                    <a:pt x="4242567" y="8234683"/>
                    <a:pt x="4244910" y="8329694"/>
                    <a:pt x="4246027" y="8508698"/>
                  </a:cubicBezTo>
                  <a:cubicBezTo>
                    <a:pt x="4246746" y="8622519"/>
                    <a:pt x="4312108" y="8589181"/>
                    <a:pt x="3824712" y="8586414"/>
                  </a:cubicBezTo>
                  <a:cubicBezTo>
                    <a:pt x="3823914" y="8444684"/>
                    <a:pt x="3826948" y="8463813"/>
                    <a:pt x="3818644" y="8103011"/>
                  </a:cubicBezTo>
                  <a:close/>
                  <a:moveTo>
                    <a:pt x="1150263" y="7600239"/>
                  </a:moveTo>
                  <a:cubicBezTo>
                    <a:pt x="1150210" y="7597339"/>
                    <a:pt x="1116836" y="7594332"/>
                    <a:pt x="1547147" y="7594332"/>
                  </a:cubicBezTo>
                  <a:cubicBezTo>
                    <a:pt x="1575809" y="7594332"/>
                    <a:pt x="1568225" y="7537635"/>
                    <a:pt x="1574904" y="7963995"/>
                  </a:cubicBezTo>
                  <a:cubicBezTo>
                    <a:pt x="1577246" y="8115702"/>
                    <a:pt x="1649688" y="8080263"/>
                    <a:pt x="1228107" y="8080263"/>
                  </a:cubicBezTo>
                  <a:cubicBezTo>
                    <a:pt x="1119737" y="8080263"/>
                    <a:pt x="1158912" y="8153323"/>
                    <a:pt x="1150263" y="7600239"/>
                  </a:cubicBezTo>
                  <a:close/>
                  <a:moveTo>
                    <a:pt x="1516249" y="4036959"/>
                  </a:moveTo>
                  <a:cubicBezTo>
                    <a:pt x="1517366" y="4168977"/>
                    <a:pt x="1519921" y="4514987"/>
                    <a:pt x="1520001" y="4521000"/>
                  </a:cubicBezTo>
                  <a:cubicBezTo>
                    <a:pt x="1175173" y="4521293"/>
                    <a:pt x="1156996" y="4521214"/>
                    <a:pt x="1098686" y="4522012"/>
                  </a:cubicBezTo>
                  <a:cubicBezTo>
                    <a:pt x="1091527" y="4154743"/>
                    <a:pt x="1094801" y="4212877"/>
                    <a:pt x="1092751" y="4038688"/>
                  </a:cubicBezTo>
                  <a:cubicBezTo>
                    <a:pt x="1274919" y="4042067"/>
                    <a:pt x="1398591" y="4037278"/>
                    <a:pt x="1516249" y="4036959"/>
                  </a:cubicBezTo>
                  <a:close/>
                  <a:moveTo>
                    <a:pt x="1092459" y="4013971"/>
                  </a:moveTo>
                  <a:cubicBezTo>
                    <a:pt x="1084714" y="3429997"/>
                    <a:pt x="1043676" y="3530541"/>
                    <a:pt x="1228133" y="3530541"/>
                  </a:cubicBezTo>
                  <a:cubicBezTo>
                    <a:pt x="1378259" y="3530541"/>
                    <a:pt x="1383422" y="3528945"/>
                    <a:pt x="1505923" y="3528626"/>
                  </a:cubicBezTo>
                  <a:cubicBezTo>
                    <a:pt x="1515158" y="3976803"/>
                    <a:pt x="1514466" y="3879079"/>
                    <a:pt x="1515982" y="4012295"/>
                  </a:cubicBezTo>
                  <a:cubicBezTo>
                    <a:pt x="1386642" y="4012588"/>
                    <a:pt x="1273163" y="4017350"/>
                    <a:pt x="1092459" y="4013971"/>
                  </a:cubicBezTo>
                  <a:close/>
                  <a:moveTo>
                    <a:pt x="1520347" y="4545691"/>
                  </a:moveTo>
                  <a:cubicBezTo>
                    <a:pt x="1525563" y="4915061"/>
                    <a:pt x="1526202" y="4826091"/>
                    <a:pt x="1529742" y="5027258"/>
                  </a:cubicBezTo>
                  <a:cubicBezTo>
                    <a:pt x="1527852" y="5027258"/>
                    <a:pt x="1136717" y="5029307"/>
                    <a:pt x="1108959" y="5029706"/>
                  </a:cubicBezTo>
                  <a:cubicBezTo>
                    <a:pt x="1106670" y="4893643"/>
                    <a:pt x="1109598" y="5088133"/>
                    <a:pt x="1099192" y="4546702"/>
                  </a:cubicBezTo>
                  <a:cubicBezTo>
                    <a:pt x="1167003" y="4545824"/>
                    <a:pt x="1179537" y="4545984"/>
                    <a:pt x="1520347" y="4545691"/>
                  </a:cubicBezTo>
                  <a:close/>
                  <a:moveTo>
                    <a:pt x="2398054" y="3969726"/>
                  </a:moveTo>
                  <a:cubicBezTo>
                    <a:pt x="2398799" y="4017829"/>
                    <a:pt x="2459104" y="4024374"/>
                    <a:pt x="2026159" y="4012534"/>
                  </a:cubicBezTo>
                  <a:cubicBezTo>
                    <a:pt x="1964177" y="4010752"/>
                    <a:pt x="1979267" y="4080646"/>
                    <a:pt x="1971842" y="3606342"/>
                  </a:cubicBezTo>
                  <a:cubicBezTo>
                    <a:pt x="1970245" y="3503563"/>
                    <a:pt x="1904191" y="3531313"/>
                    <a:pt x="2345066" y="3529557"/>
                  </a:cubicBezTo>
                  <a:cubicBezTo>
                    <a:pt x="2419264" y="3529344"/>
                    <a:pt x="2390176" y="3465676"/>
                    <a:pt x="2398054" y="3969726"/>
                  </a:cubicBezTo>
                  <a:close/>
                  <a:moveTo>
                    <a:pt x="3296145" y="4521958"/>
                  </a:moveTo>
                  <a:cubicBezTo>
                    <a:pt x="2876241" y="4514057"/>
                    <a:pt x="2875256" y="4535075"/>
                    <a:pt x="2874485" y="4513870"/>
                  </a:cubicBezTo>
                  <a:cubicBezTo>
                    <a:pt x="2869934" y="4391350"/>
                    <a:pt x="2868417" y="4274151"/>
                    <a:pt x="2867752" y="4150912"/>
                  </a:cubicBezTo>
                  <a:cubicBezTo>
                    <a:pt x="2867006" y="4004233"/>
                    <a:pt x="2783387" y="4035655"/>
                    <a:pt x="3289652" y="4035229"/>
                  </a:cubicBezTo>
                  <a:cubicBezTo>
                    <a:pt x="3290850" y="4169962"/>
                    <a:pt x="3286299" y="4286230"/>
                    <a:pt x="3296145" y="4521958"/>
                  </a:cubicBezTo>
                  <a:close/>
                  <a:moveTo>
                    <a:pt x="3737953" y="4523555"/>
                  </a:moveTo>
                  <a:cubicBezTo>
                    <a:pt x="3448693" y="4523661"/>
                    <a:pt x="3408693" y="4524060"/>
                    <a:pt x="3317995" y="4522384"/>
                  </a:cubicBezTo>
                  <a:cubicBezTo>
                    <a:pt x="3308095" y="4286017"/>
                    <a:pt x="3312593" y="4162991"/>
                    <a:pt x="3311448" y="4035229"/>
                  </a:cubicBezTo>
                  <a:cubicBezTo>
                    <a:pt x="3821252" y="4034804"/>
                    <a:pt x="3734546" y="4010779"/>
                    <a:pt x="3733801" y="4150885"/>
                  </a:cubicBezTo>
                  <a:cubicBezTo>
                    <a:pt x="3733322" y="4242942"/>
                    <a:pt x="3733588" y="4271650"/>
                    <a:pt x="3737953" y="4523555"/>
                  </a:cubicBezTo>
                  <a:close/>
                  <a:moveTo>
                    <a:pt x="6814343" y="6556408"/>
                  </a:moveTo>
                  <a:cubicBezTo>
                    <a:pt x="6396115" y="6559228"/>
                    <a:pt x="6453121" y="6568513"/>
                    <a:pt x="6452216" y="6510805"/>
                  </a:cubicBezTo>
                  <a:cubicBezTo>
                    <a:pt x="6444258" y="6002951"/>
                    <a:pt x="6429913" y="6072313"/>
                    <a:pt x="6495276" y="6070504"/>
                  </a:cubicBezTo>
                  <a:cubicBezTo>
                    <a:pt x="6593612" y="6067949"/>
                    <a:pt x="6687450" y="6067338"/>
                    <a:pt x="6814157" y="6070238"/>
                  </a:cubicBezTo>
                  <a:cubicBezTo>
                    <a:pt x="6882313" y="6071807"/>
                    <a:pt x="6868793" y="6055764"/>
                    <a:pt x="6870231" y="6148060"/>
                  </a:cubicBezTo>
                  <a:cubicBezTo>
                    <a:pt x="6877709" y="6626754"/>
                    <a:pt x="6895646" y="6555875"/>
                    <a:pt x="6814343" y="6556408"/>
                  </a:cubicBezTo>
                  <a:close/>
                  <a:moveTo>
                    <a:pt x="6876298" y="6580779"/>
                  </a:moveTo>
                  <a:cubicBezTo>
                    <a:pt x="6879040" y="6728814"/>
                    <a:pt x="6881807" y="6762577"/>
                    <a:pt x="6884788" y="7062506"/>
                  </a:cubicBezTo>
                  <a:cubicBezTo>
                    <a:pt x="6414664" y="7062746"/>
                    <a:pt x="6462569" y="7067242"/>
                    <a:pt x="6462435" y="7055642"/>
                  </a:cubicBezTo>
                  <a:cubicBezTo>
                    <a:pt x="6456740" y="6510060"/>
                    <a:pt x="6432335" y="6580593"/>
                    <a:pt x="6494930" y="6581098"/>
                  </a:cubicBezTo>
                  <a:cubicBezTo>
                    <a:pt x="6668714" y="6582455"/>
                    <a:pt x="6812213" y="6581045"/>
                    <a:pt x="6876298" y="6580779"/>
                  </a:cubicBezTo>
                  <a:close/>
                  <a:moveTo>
                    <a:pt x="5568575" y="6579555"/>
                  </a:moveTo>
                  <a:cubicBezTo>
                    <a:pt x="6070262" y="6579130"/>
                    <a:pt x="5988772" y="6549890"/>
                    <a:pt x="5992498" y="6692923"/>
                  </a:cubicBezTo>
                  <a:cubicBezTo>
                    <a:pt x="5995744" y="6821695"/>
                    <a:pt x="5997900" y="6935116"/>
                    <a:pt x="5996995" y="7056041"/>
                  </a:cubicBezTo>
                  <a:cubicBezTo>
                    <a:pt x="5996889" y="7068492"/>
                    <a:pt x="6042664" y="7064714"/>
                    <a:pt x="5573285" y="7064980"/>
                  </a:cubicBezTo>
                  <a:cubicBezTo>
                    <a:pt x="5565488" y="6556541"/>
                    <a:pt x="5570863" y="6799081"/>
                    <a:pt x="5568575" y="6579555"/>
                  </a:cubicBezTo>
                  <a:close/>
                  <a:moveTo>
                    <a:pt x="4237883" y="6579395"/>
                  </a:moveTo>
                  <a:cubicBezTo>
                    <a:pt x="4462260" y="6582562"/>
                    <a:pt x="4552985" y="6579928"/>
                    <a:pt x="4660023" y="6579342"/>
                  </a:cubicBezTo>
                  <a:cubicBezTo>
                    <a:pt x="4666650" y="7035368"/>
                    <a:pt x="4666863" y="7062186"/>
                    <a:pt x="4666890" y="7065433"/>
                  </a:cubicBezTo>
                  <a:cubicBezTo>
                    <a:pt x="4194876" y="7065353"/>
                    <a:pt x="4243392" y="7070302"/>
                    <a:pt x="4243020" y="7055455"/>
                  </a:cubicBezTo>
                  <a:cubicBezTo>
                    <a:pt x="4235701" y="6750764"/>
                    <a:pt x="4239241" y="6719795"/>
                    <a:pt x="4237883" y="6579395"/>
                  </a:cubicBezTo>
                  <a:close/>
                  <a:moveTo>
                    <a:pt x="2028847" y="7089059"/>
                  </a:moveTo>
                  <a:cubicBezTo>
                    <a:pt x="2298360" y="7091959"/>
                    <a:pt x="2311960" y="7087489"/>
                    <a:pt x="2447182" y="7086531"/>
                  </a:cubicBezTo>
                  <a:cubicBezTo>
                    <a:pt x="2455645" y="7541705"/>
                    <a:pt x="2455458" y="7400482"/>
                    <a:pt x="2458545" y="7573233"/>
                  </a:cubicBezTo>
                  <a:cubicBezTo>
                    <a:pt x="2263018" y="7572728"/>
                    <a:pt x="2437787" y="7571504"/>
                    <a:pt x="2032866" y="7571797"/>
                  </a:cubicBezTo>
                  <a:cubicBezTo>
                    <a:pt x="2030364" y="7376669"/>
                    <a:pt x="2036512" y="7408038"/>
                    <a:pt x="2028847" y="7089059"/>
                  </a:cubicBezTo>
                  <a:close/>
                  <a:moveTo>
                    <a:pt x="2420834" y="5422011"/>
                  </a:moveTo>
                  <a:cubicBezTo>
                    <a:pt x="2423043" y="5562889"/>
                    <a:pt x="2443935" y="5538997"/>
                    <a:pt x="2344907" y="5539768"/>
                  </a:cubicBezTo>
                  <a:cubicBezTo>
                    <a:pt x="2203297" y="5540912"/>
                    <a:pt x="2111934" y="5540540"/>
                    <a:pt x="2025973" y="5539609"/>
                  </a:cubicBezTo>
                  <a:cubicBezTo>
                    <a:pt x="1993718" y="5539263"/>
                    <a:pt x="2005747" y="5597264"/>
                    <a:pt x="1997044" y="5058361"/>
                  </a:cubicBezTo>
                  <a:cubicBezTo>
                    <a:pt x="1997018" y="5056472"/>
                    <a:pt x="1962554" y="5045404"/>
                    <a:pt x="2344774" y="5054663"/>
                  </a:cubicBezTo>
                  <a:cubicBezTo>
                    <a:pt x="2450242" y="5057190"/>
                    <a:pt x="2413968" y="4982002"/>
                    <a:pt x="2420834" y="5422011"/>
                  </a:cubicBezTo>
                  <a:close/>
                  <a:moveTo>
                    <a:pt x="2025787" y="5564299"/>
                  </a:moveTo>
                  <a:cubicBezTo>
                    <a:pt x="2485425" y="5569248"/>
                    <a:pt x="2423336" y="5544691"/>
                    <a:pt x="2425252" y="5603224"/>
                  </a:cubicBezTo>
                  <a:cubicBezTo>
                    <a:pt x="2429031" y="5716299"/>
                    <a:pt x="2428845" y="5731544"/>
                    <a:pt x="2433902" y="6048181"/>
                  </a:cubicBezTo>
                  <a:cubicBezTo>
                    <a:pt x="2070151" y="6047596"/>
                    <a:pt x="2095726" y="6047303"/>
                    <a:pt x="2011442" y="6046026"/>
                  </a:cubicBezTo>
                  <a:cubicBezTo>
                    <a:pt x="2005268" y="5503851"/>
                    <a:pt x="1994623" y="5563980"/>
                    <a:pt x="2025787" y="5564299"/>
                  </a:cubicBezTo>
                  <a:close/>
                  <a:moveTo>
                    <a:pt x="2025734" y="6071036"/>
                  </a:moveTo>
                  <a:cubicBezTo>
                    <a:pt x="2506103" y="6078778"/>
                    <a:pt x="2433742" y="6039880"/>
                    <a:pt x="2435472" y="6148087"/>
                  </a:cubicBezTo>
                  <a:cubicBezTo>
                    <a:pt x="2443110" y="6636039"/>
                    <a:pt x="2463762" y="6553241"/>
                    <a:pt x="2345013" y="6553082"/>
                  </a:cubicBezTo>
                  <a:cubicBezTo>
                    <a:pt x="1951722" y="6551991"/>
                    <a:pt x="2017457" y="6575511"/>
                    <a:pt x="2016419" y="6510832"/>
                  </a:cubicBezTo>
                  <a:cubicBezTo>
                    <a:pt x="2008674" y="6016201"/>
                    <a:pt x="2008062" y="6070743"/>
                    <a:pt x="2025734" y="6071036"/>
                  </a:cubicBezTo>
                  <a:close/>
                  <a:moveTo>
                    <a:pt x="2026133" y="6579661"/>
                  </a:moveTo>
                  <a:cubicBezTo>
                    <a:pt x="2122579" y="6577187"/>
                    <a:pt x="2152093" y="6577533"/>
                    <a:pt x="2345013" y="6577772"/>
                  </a:cubicBezTo>
                  <a:cubicBezTo>
                    <a:pt x="2470788" y="6578118"/>
                    <a:pt x="2435898" y="6486195"/>
                    <a:pt x="2446596" y="7056014"/>
                  </a:cubicBezTo>
                  <a:cubicBezTo>
                    <a:pt x="2446623" y="7057983"/>
                    <a:pt x="2495139" y="7069370"/>
                    <a:pt x="2028235" y="7064315"/>
                  </a:cubicBezTo>
                  <a:cubicBezTo>
                    <a:pt x="2028209" y="7062453"/>
                    <a:pt x="2015301" y="6579928"/>
                    <a:pt x="2026133" y="6579661"/>
                  </a:cubicBezTo>
                  <a:close/>
                  <a:moveTo>
                    <a:pt x="2823760" y="5537454"/>
                  </a:moveTo>
                  <a:cubicBezTo>
                    <a:pt x="2368300" y="5537454"/>
                    <a:pt x="2445132" y="5574942"/>
                    <a:pt x="2442631" y="5421558"/>
                  </a:cubicBezTo>
                  <a:cubicBezTo>
                    <a:pt x="2439863" y="5244655"/>
                    <a:pt x="2443615" y="5238988"/>
                    <a:pt x="2440794" y="5058334"/>
                  </a:cubicBezTo>
                  <a:cubicBezTo>
                    <a:pt x="2440768" y="5056445"/>
                    <a:pt x="2863147" y="5051097"/>
                    <a:pt x="2863254" y="5058707"/>
                  </a:cubicBezTo>
                  <a:cubicBezTo>
                    <a:pt x="2871956" y="5614079"/>
                    <a:pt x="2882575" y="5537454"/>
                    <a:pt x="2823760" y="5537454"/>
                  </a:cubicBezTo>
                  <a:close/>
                  <a:moveTo>
                    <a:pt x="2868922" y="5562224"/>
                  </a:moveTo>
                  <a:cubicBezTo>
                    <a:pt x="2877731" y="6120656"/>
                    <a:pt x="2894311" y="6045255"/>
                    <a:pt x="2823760" y="6045255"/>
                  </a:cubicBezTo>
                  <a:cubicBezTo>
                    <a:pt x="2663840" y="6045255"/>
                    <a:pt x="2664266" y="6048261"/>
                    <a:pt x="2504640" y="6048261"/>
                  </a:cubicBezTo>
                  <a:cubicBezTo>
                    <a:pt x="2430335" y="6048261"/>
                    <a:pt x="2462990" y="6121800"/>
                    <a:pt x="2445851" y="5563927"/>
                  </a:cubicBezTo>
                  <a:cubicBezTo>
                    <a:pt x="2790174" y="5562916"/>
                    <a:pt x="2686887" y="5561798"/>
                    <a:pt x="2868922" y="5562224"/>
                  </a:cubicBezTo>
                  <a:close/>
                  <a:moveTo>
                    <a:pt x="2504640" y="6072951"/>
                  </a:moveTo>
                  <a:cubicBezTo>
                    <a:pt x="2664532" y="6072951"/>
                    <a:pt x="2664133" y="6069945"/>
                    <a:pt x="2823760" y="6069945"/>
                  </a:cubicBezTo>
                  <a:cubicBezTo>
                    <a:pt x="2892156" y="6069945"/>
                    <a:pt x="2874085" y="5992921"/>
                    <a:pt x="2883666" y="6556993"/>
                  </a:cubicBezTo>
                  <a:cubicBezTo>
                    <a:pt x="2703228" y="6558776"/>
                    <a:pt x="2700114" y="6553375"/>
                    <a:pt x="2462537" y="6553241"/>
                  </a:cubicBezTo>
                  <a:cubicBezTo>
                    <a:pt x="2455059" y="5996247"/>
                    <a:pt x="2441220" y="6072951"/>
                    <a:pt x="2504640" y="6072951"/>
                  </a:cubicBezTo>
                  <a:close/>
                  <a:moveTo>
                    <a:pt x="2504640" y="6577959"/>
                  </a:moveTo>
                  <a:cubicBezTo>
                    <a:pt x="2663148" y="6577959"/>
                    <a:pt x="2661658" y="6581976"/>
                    <a:pt x="2823760" y="6581976"/>
                  </a:cubicBezTo>
                  <a:cubicBezTo>
                    <a:pt x="2902588" y="6581976"/>
                    <a:pt x="2886088" y="6505298"/>
                    <a:pt x="2892395" y="7055881"/>
                  </a:cubicBezTo>
                  <a:cubicBezTo>
                    <a:pt x="2892502" y="7065007"/>
                    <a:pt x="2468579" y="7064688"/>
                    <a:pt x="2468419" y="7055509"/>
                  </a:cubicBezTo>
                  <a:cubicBezTo>
                    <a:pt x="2457960" y="6501626"/>
                    <a:pt x="2451067" y="6577959"/>
                    <a:pt x="2504640" y="6577959"/>
                  </a:cubicBezTo>
                  <a:close/>
                  <a:moveTo>
                    <a:pt x="2884944" y="5052853"/>
                  </a:moveTo>
                  <a:cubicBezTo>
                    <a:pt x="2969414" y="5053572"/>
                    <a:pt x="3117996" y="5059904"/>
                    <a:pt x="3303225" y="5054370"/>
                  </a:cubicBezTo>
                  <a:cubicBezTo>
                    <a:pt x="3306232" y="5241782"/>
                    <a:pt x="3311342" y="5364462"/>
                    <a:pt x="3312167" y="5538731"/>
                  </a:cubicBezTo>
                  <a:cubicBezTo>
                    <a:pt x="2960712" y="5539502"/>
                    <a:pt x="3049866" y="5538066"/>
                    <a:pt x="2890320" y="5537560"/>
                  </a:cubicBezTo>
                  <a:cubicBezTo>
                    <a:pt x="2885636" y="5239946"/>
                    <a:pt x="2887711" y="5223557"/>
                    <a:pt x="2884944" y="5052853"/>
                  </a:cubicBezTo>
                  <a:close/>
                  <a:moveTo>
                    <a:pt x="2890719" y="5562277"/>
                  </a:moveTo>
                  <a:cubicBezTo>
                    <a:pt x="3045315" y="5562836"/>
                    <a:pt x="2976440" y="5564166"/>
                    <a:pt x="3312273" y="5563448"/>
                  </a:cubicBezTo>
                  <a:cubicBezTo>
                    <a:pt x="3312938" y="5897352"/>
                    <a:pt x="3317463" y="5912385"/>
                    <a:pt x="3321162" y="6046825"/>
                  </a:cubicBezTo>
                  <a:cubicBezTo>
                    <a:pt x="2962788" y="6047649"/>
                    <a:pt x="3044624" y="6046133"/>
                    <a:pt x="2897345" y="6045414"/>
                  </a:cubicBezTo>
                  <a:cubicBezTo>
                    <a:pt x="2894870" y="5843528"/>
                    <a:pt x="2898330" y="6044270"/>
                    <a:pt x="2890719" y="5562277"/>
                  </a:cubicBezTo>
                  <a:close/>
                  <a:moveTo>
                    <a:pt x="3323291" y="6148087"/>
                  </a:moveTo>
                  <a:cubicBezTo>
                    <a:pt x="3330450" y="6616644"/>
                    <a:pt x="3340723" y="6554412"/>
                    <a:pt x="3302746" y="6553854"/>
                  </a:cubicBezTo>
                  <a:cubicBezTo>
                    <a:pt x="2847312" y="6546510"/>
                    <a:pt x="2905835" y="6582721"/>
                    <a:pt x="2904717" y="6510779"/>
                  </a:cubicBezTo>
                  <a:cubicBezTo>
                    <a:pt x="2899341" y="6180732"/>
                    <a:pt x="2898543" y="6136353"/>
                    <a:pt x="2897665" y="6070131"/>
                  </a:cubicBezTo>
                  <a:cubicBezTo>
                    <a:pt x="3396690" y="6072632"/>
                    <a:pt x="3321641" y="6043898"/>
                    <a:pt x="3323291" y="6148087"/>
                  </a:cubicBezTo>
                  <a:close/>
                  <a:moveTo>
                    <a:pt x="3325021" y="5053758"/>
                  </a:moveTo>
                  <a:cubicBezTo>
                    <a:pt x="3496650" y="5049182"/>
                    <a:pt x="3746469" y="5055408"/>
                    <a:pt x="3746522" y="5058840"/>
                  </a:cubicBezTo>
                  <a:cubicBezTo>
                    <a:pt x="3747986" y="5153105"/>
                    <a:pt x="3750248" y="5274827"/>
                    <a:pt x="3754533" y="5539768"/>
                  </a:cubicBezTo>
                  <a:cubicBezTo>
                    <a:pt x="3588865" y="5539609"/>
                    <a:pt x="3619550" y="5538146"/>
                    <a:pt x="3334016" y="5538677"/>
                  </a:cubicBezTo>
                  <a:cubicBezTo>
                    <a:pt x="3332952" y="5334344"/>
                    <a:pt x="3327283" y="5221402"/>
                    <a:pt x="3325021" y="5053758"/>
                  </a:cubicBezTo>
                  <a:close/>
                  <a:moveTo>
                    <a:pt x="2983705" y="6579661"/>
                  </a:moveTo>
                  <a:cubicBezTo>
                    <a:pt x="3092261" y="6576389"/>
                    <a:pt x="3193950" y="6576921"/>
                    <a:pt x="3302453" y="6578544"/>
                  </a:cubicBezTo>
                  <a:cubicBezTo>
                    <a:pt x="3338700" y="6579130"/>
                    <a:pt x="3331302" y="6558457"/>
                    <a:pt x="3330024" y="6692444"/>
                  </a:cubicBezTo>
                  <a:cubicBezTo>
                    <a:pt x="3325500" y="7118724"/>
                    <a:pt x="3357330" y="7062746"/>
                    <a:pt x="3302692" y="7062213"/>
                  </a:cubicBezTo>
                  <a:cubicBezTo>
                    <a:pt x="2880978" y="7058276"/>
                    <a:pt x="2914298" y="7066257"/>
                    <a:pt x="2914165" y="7055562"/>
                  </a:cubicBezTo>
                  <a:cubicBezTo>
                    <a:pt x="2907778" y="6497742"/>
                    <a:pt x="2877572" y="6582721"/>
                    <a:pt x="2983705" y="6579661"/>
                  </a:cubicBezTo>
                  <a:close/>
                  <a:moveTo>
                    <a:pt x="3334123" y="5603250"/>
                  </a:moveTo>
                  <a:cubicBezTo>
                    <a:pt x="3334123" y="5545914"/>
                    <a:pt x="3269799" y="5564060"/>
                    <a:pt x="3754932" y="5564459"/>
                  </a:cubicBezTo>
                  <a:cubicBezTo>
                    <a:pt x="3759776" y="5864866"/>
                    <a:pt x="3759776" y="5869017"/>
                    <a:pt x="3761905" y="5966634"/>
                  </a:cubicBezTo>
                  <a:cubicBezTo>
                    <a:pt x="3764087" y="6065874"/>
                    <a:pt x="3843208" y="6045680"/>
                    <a:pt x="3342958" y="6046771"/>
                  </a:cubicBezTo>
                  <a:cubicBezTo>
                    <a:pt x="3340457" y="5955486"/>
                    <a:pt x="3334123" y="5851297"/>
                    <a:pt x="3334123" y="5603250"/>
                  </a:cubicBezTo>
                  <a:close/>
                  <a:moveTo>
                    <a:pt x="3462186" y="6071355"/>
                  </a:moveTo>
                  <a:cubicBezTo>
                    <a:pt x="3623489" y="6071355"/>
                    <a:pt x="3617874" y="6068960"/>
                    <a:pt x="3764007" y="6068748"/>
                  </a:cubicBezTo>
                  <a:cubicBezTo>
                    <a:pt x="3765098" y="6127467"/>
                    <a:pt x="3765311" y="6146118"/>
                    <a:pt x="3770980" y="6511204"/>
                  </a:cubicBezTo>
                  <a:cubicBezTo>
                    <a:pt x="3771938" y="6572265"/>
                    <a:pt x="3818644" y="6554785"/>
                    <a:pt x="3462186" y="6555077"/>
                  </a:cubicBezTo>
                  <a:cubicBezTo>
                    <a:pt x="3329492" y="6555077"/>
                    <a:pt x="3352113" y="6565188"/>
                    <a:pt x="3351262" y="6510725"/>
                  </a:cubicBezTo>
                  <a:cubicBezTo>
                    <a:pt x="3343065" y="5981826"/>
                    <a:pt x="3310916" y="6071355"/>
                    <a:pt x="3462186" y="6071355"/>
                  </a:cubicBezTo>
                  <a:close/>
                  <a:moveTo>
                    <a:pt x="3768239" y="5055594"/>
                  </a:moveTo>
                  <a:cubicBezTo>
                    <a:pt x="4224577" y="5056338"/>
                    <a:pt x="4189926" y="5052295"/>
                    <a:pt x="4190032" y="5058840"/>
                  </a:cubicBezTo>
                  <a:cubicBezTo>
                    <a:pt x="4198735" y="5614957"/>
                    <a:pt x="4240039" y="5536762"/>
                    <a:pt x="4100719" y="5536762"/>
                  </a:cubicBezTo>
                  <a:cubicBezTo>
                    <a:pt x="3941092" y="5536762"/>
                    <a:pt x="3940853" y="5539768"/>
                    <a:pt x="3781412" y="5539768"/>
                  </a:cubicBezTo>
                  <a:cubicBezTo>
                    <a:pt x="3774519" y="5539768"/>
                    <a:pt x="3776649" y="5593725"/>
                    <a:pt x="3768239" y="5055594"/>
                  </a:cubicBezTo>
                  <a:close/>
                  <a:moveTo>
                    <a:pt x="3351794" y="6692763"/>
                  </a:moveTo>
                  <a:cubicBezTo>
                    <a:pt x="3353364" y="6544408"/>
                    <a:pt x="3262693" y="6579954"/>
                    <a:pt x="3772178" y="6579528"/>
                  </a:cubicBezTo>
                  <a:cubicBezTo>
                    <a:pt x="3774573" y="6705188"/>
                    <a:pt x="3780534" y="6856230"/>
                    <a:pt x="3779709" y="7055668"/>
                  </a:cubicBezTo>
                  <a:cubicBezTo>
                    <a:pt x="3779709" y="7057557"/>
                    <a:pt x="3829636" y="7065832"/>
                    <a:pt x="3356558" y="7062665"/>
                  </a:cubicBezTo>
                  <a:cubicBezTo>
                    <a:pt x="3352938" y="6938868"/>
                    <a:pt x="3350596" y="6817146"/>
                    <a:pt x="3351794" y="6692763"/>
                  </a:cubicBezTo>
                  <a:close/>
                  <a:moveTo>
                    <a:pt x="3776728" y="5564459"/>
                  </a:moveTo>
                  <a:cubicBezTo>
                    <a:pt x="3886242" y="5564459"/>
                    <a:pt x="3928451" y="5561745"/>
                    <a:pt x="4200412" y="5561399"/>
                  </a:cubicBezTo>
                  <a:cubicBezTo>
                    <a:pt x="4199613" y="5877850"/>
                    <a:pt x="4204617" y="5909298"/>
                    <a:pt x="4208183" y="6046984"/>
                  </a:cubicBezTo>
                  <a:cubicBezTo>
                    <a:pt x="3705192" y="6045547"/>
                    <a:pt x="3785937" y="6065980"/>
                    <a:pt x="3783727" y="5966022"/>
                  </a:cubicBezTo>
                  <a:cubicBezTo>
                    <a:pt x="3781146" y="5847652"/>
                    <a:pt x="3781412" y="5855208"/>
                    <a:pt x="3776728" y="5564459"/>
                  </a:cubicBezTo>
                  <a:close/>
                  <a:moveTo>
                    <a:pt x="4208795" y="6071701"/>
                  </a:moveTo>
                  <a:cubicBezTo>
                    <a:pt x="4210445" y="6143883"/>
                    <a:pt x="4215794" y="6552310"/>
                    <a:pt x="4215821" y="6554360"/>
                  </a:cubicBezTo>
                  <a:cubicBezTo>
                    <a:pt x="3731698" y="6548878"/>
                    <a:pt x="3793894" y="6579768"/>
                    <a:pt x="3792803" y="6510779"/>
                  </a:cubicBezTo>
                  <a:cubicBezTo>
                    <a:pt x="3787693" y="6181424"/>
                    <a:pt x="3786975" y="6131964"/>
                    <a:pt x="3785830" y="6068721"/>
                  </a:cubicBezTo>
                  <a:cubicBezTo>
                    <a:pt x="3935796" y="6068774"/>
                    <a:pt x="3846934" y="6070717"/>
                    <a:pt x="4208795" y="6071701"/>
                  </a:cubicBezTo>
                  <a:close/>
                  <a:moveTo>
                    <a:pt x="4216061" y="6579103"/>
                  </a:moveTo>
                  <a:cubicBezTo>
                    <a:pt x="4217365" y="6716336"/>
                    <a:pt x="4213825" y="6758587"/>
                    <a:pt x="4221437" y="7065592"/>
                  </a:cubicBezTo>
                  <a:cubicBezTo>
                    <a:pt x="4030885" y="7065885"/>
                    <a:pt x="3801452" y="7062613"/>
                    <a:pt x="3801479" y="7055801"/>
                  </a:cubicBezTo>
                  <a:cubicBezTo>
                    <a:pt x="3802303" y="6857667"/>
                    <a:pt x="3796529" y="6711627"/>
                    <a:pt x="3793974" y="6579476"/>
                  </a:cubicBezTo>
                  <a:cubicBezTo>
                    <a:pt x="3948570" y="6579449"/>
                    <a:pt x="4082568" y="6577480"/>
                    <a:pt x="4216061" y="6579103"/>
                  </a:cubicBezTo>
                  <a:close/>
                  <a:moveTo>
                    <a:pt x="3801399" y="7085147"/>
                  </a:moveTo>
                  <a:cubicBezTo>
                    <a:pt x="3967093" y="7085706"/>
                    <a:pt x="3889888" y="7090894"/>
                    <a:pt x="4222048" y="7090336"/>
                  </a:cubicBezTo>
                  <a:cubicBezTo>
                    <a:pt x="4222315" y="7102282"/>
                    <a:pt x="4231177" y="7569855"/>
                    <a:pt x="4231230" y="7573021"/>
                  </a:cubicBezTo>
                  <a:cubicBezTo>
                    <a:pt x="3933800" y="7574431"/>
                    <a:pt x="3977978" y="7570599"/>
                    <a:pt x="3810527" y="7570174"/>
                  </a:cubicBezTo>
                  <a:cubicBezTo>
                    <a:pt x="3807812" y="7415673"/>
                    <a:pt x="3800893" y="7285490"/>
                    <a:pt x="3801399" y="7085147"/>
                  </a:cubicBezTo>
                  <a:close/>
                  <a:moveTo>
                    <a:pt x="4230591" y="6071781"/>
                  </a:moveTo>
                  <a:cubicBezTo>
                    <a:pt x="4571295" y="6072951"/>
                    <a:pt x="4516471" y="6071382"/>
                    <a:pt x="4649724" y="6070371"/>
                  </a:cubicBezTo>
                  <a:cubicBezTo>
                    <a:pt x="4651986" y="6291493"/>
                    <a:pt x="4656164" y="6319935"/>
                    <a:pt x="4659651" y="6554625"/>
                  </a:cubicBezTo>
                  <a:cubicBezTo>
                    <a:pt x="4534435" y="6555264"/>
                    <a:pt x="4472666" y="6557871"/>
                    <a:pt x="4237591" y="6554652"/>
                  </a:cubicBezTo>
                  <a:cubicBezTo>
                    <a:pt x="4237564" y="6552550"/>
                    <a:pt x="4232401" y="6152343"/>
                    <a:pt x="4230591" y="6071781"/>
                  </a:cubicBezTo>
                  <a:close/>
                  <a:moveTo>
                    <a:pt x="4665000" y="5602825"/>
                  </a:moveTo>
                  <a:cubicBezTo>
                    <a:pt x="4663004" y="5542908"/>
                    <a:pt x="4603257" y="5562809"/>
                    <a:pt x="5058531" y="5562809"/>
                  </a:cubicBezTo>
                  <a:cubicBezTo>
                    <a:pt x="5104172" y="5562809"/>
                    <a:pt x="5077772" y="5504143"/>
                    <a:pt x="5091771" y="5966740"/>
                  </a:cubicBezTo>
                  <a:cubicBezTo>
                    <a:pt x="5094592" y="6060154"/>
                    <a:pt x="5166527" y="6045361"/>
                    <a:pt x="4739251" y="6045361"/>
                  </a:cubicBezTo>
                  <a:cubicBezTo>
                    <a:pt x="4640463" y="6045361"/>
                    <a:pt x="4682272" y="6120257"/>
                    <a:pt x="4665000" y="5602825"/>
                  </a:cubicBezTo>
                  <a:close/>
                  <a:moveTo>
                    <a:pt x="4739278" y="6070051"/>
                  </a:moveTo>
                  <a:cubicBezTo>
                    <a:pt x="5158011" y="6070051"/>
                    <a:pt x="5094352" y="6044802"/>
                    <a:pt x="5095976" y="6148087"/>
                  </a:cubicBezTo>
                  <a:cubicBezTo>
                    <a:pt x="5103321" y="6616324"/>
                    <a:pt x="5113248" y="6552656"/>
                    <a:pt x="5058558" y="6552656"/>
                  </a:cubicBezTo>
                  <a:cubicBezTo>
                    <a:pt x="4622525" y="6552656"/>
                    <a:pt x="4681766" y="6571041"/>
                    <a:pt x="4680809" y="6510779"/>
                  </a:cubicBezTo>
                  <a:cubicBezTo>
                    <a:pt x="4672691" y="5997018"/>
                    <a:pt x="4645014" y="6070051"/>
                    <a:pt x="4739278" y="6070051"/>
                  </a:cubicBezTo>
                  <a:close/>
                  <a:moveTo>
                    <a:pt x="4739278" y="6579130"/>
                  </a:moveTo>
                  <a:cubicBezTo>
                    <a:pt x="4897760" y="6579130"/>
                    <a:pt x="4906196" y="6577347"/>
                    <a:pt x="5058558" y="6577347"/>
                  </a:cubicBezTo>
                  <a:cubicBezTo>
                    <a:pt x="5117932" y="6577347"/>
                    <a:pt x="5100074" y="6508916"/>
                    <a:pt x="5108218" y="7061335"/>
                  </a:cubicBezTo>
                  <a:cubicBezTo>
                    <a:pt x="4933129" y="7060244"/>
                    <a:pt x="4904147" y="7065459"/>
                    <a:pt x="4688739" y="7065433"/>
                  </a:cubicBezTo>
                  <a:cubicBezTo>
                    <a:pt x="4681128" y="6511311"/>
                    <a:pt x="4658693" y="6579130"/>
                    <a:pt x="4739278" y="6579130"/>
                  </a:cubicBezTo>
                  <a:close/>
                  <a:moveTo>
                    <a:pt x="5099462" y="5058334"/>
                  </a:moveTo>
                  <a:cubicBezTo>
                    <a:pt x="5099382" y="5052560"/>
                    <a:pt x="5523305" y="5051736"/>
                    <a:pt x="5523412" y="5058760"/>
                  </a:cubicBezTo>
                  <a:cubicBezTo>
                    <a:pt x="5526579" y="5261205"/>
                    <a:pt x="5523066" y="5189209"/>
                    <a:pt x="5528814" y="5537028"/>
                  </a:cubicBezTo>
                  <a:cubicBezTo>
                    <a:pt x="5333313" y="5533915"/>
                    <a:pt x="5222522" y="5537533"/>
                    <a:pt x="5108883" y="5537986"/>
                  </a:cubicBezTo>
                  <a:cubicBezTo>
                    <a:pt x="5108697" y="5357997"/>
                    <a:pt x="5102150" y="5230075"/>
                    <a:pt x="5099462" y="5058334"/>
                  </a:cubicBezTo>
                  <a:close/>
                  <a:moveTo>
                    <a:pt x="5108590" y="5603356"/>
                  </a:moveTo>
                  <a:cubicBezTo>
                    <a:pt x="5108936" y="5557435"/>
                    <a:pt x="5045384" y="5553976"/>
                    <a:pt x="5529187" y="5561825"/>
                  </a:cubicBezTo>
                  <a:cubicBezTo>
                    <a:pt x="5536798" y="6009709"/>
                    <a:pt x="5533685" y="5861700"/>
                    <a:pt x="5535867" y="6046638"/>
                  </a:cubicBezTo>
                  <a:cubicBezTo>
                    <a:pt x="5047832" y="6038045"/>
                    <a:pt x="5116920" y="6077581"/>
                    <a:pt x="5113540" y="5965942"/>
                  </a:cubicBezTo>
                  <a:cubicBezTo>
                    <a:pt x="5108830" y="5809739"/>
                    <a:pt x="5107978" y="5701559"/>
                    <a:pt x="5108590" y="5603356"/>
                  </a:cubicBezTo>
                  <a:close/>
                  <a:moveTo>
                    <a:pt x="5536186" y="6071328"/>
                  </a:moveTo>
                  <a:cubicBezTo>
                    <a:pt x="5539433" y="6319429"/>
                    <a:pt x="5543984" y="6351569"/>
                    <a:pt x="5546486" y="6554891"/>
                  </a:cubicBezTo>
                  <a:cubicBezTo>
                    <a:pt x="5378742" y="6555025"/>
                    <a:pt x="5325515" y="6555450"/>
                    <a:pt x="5218184" y="6553854"/>
                  </a:cubicBezTo>
                  <a:cubicBezTo>
                    <a:pt x="5094512" y="6552018"/>
                    <a:pt x="5125224" y="6627605"/>
                    <a:pt x="5117719" y="6147661"/>
                  </a:cubicBezTo>
                  <a:cubicBezTo>
                    <a:pt x="5116175" y="6047995"/>
                    <a:pt x="5036468" y="6063240"/>
                    <a:pt x="5536186" y="6071328"/>
                  </a:cubicBezTo>
                  <a:close/>
                  <a:moveTo>
                    <a:pt x="5546778" y="6579582"/>
                  </a:moveTo>
                  <a:cubicBezTo>
                    <a:pt x="5549599" y="6858172"/>
                    <a:pt x="5543212" y="6526396"/>
                    <a:pt x="5551515" y="7064980"/>
                  </a:cubicBezTo>
                  <a:cubicBezTo>
                    <a:pt x="5095417" y="7065220"/>
                    <a:pt x="5343080" y="7063650"/>
                    <a:pt x="5130041" y="7061521"/>
                  </a:cubicBezTo>
                  <a:cubicBezTo>
                    <a:pt x="5128737" y="6956960"/>
                    <a:pt x="5129402" y="7007378"/>
                    <a:pt x="5122802" y="6577507"/>
                  </a:cubicBezTo>
                  <a:cubicBezTo>
                    <a:pt x="5301776" y="6578464"/>
                    <a:pt x="5136402" y="6579928"/>
                    <a:pt x="5546778" y="6579582"/>
                  </a:cubicBezTo>
                  <a:close/>
                  <a:moveTo>
                    <a:pt x="5551036" y="5562171"/>
                  </a:moveTo>
                  <a:cubicBezTo>
                    <a:pt x="6031459" y="5569780"/>
                    <a:pt x="5971899" y="5535990"/>
                    <a:pt x="5973177" y="5603516"/>
                  </a:cubicBezTo>
                  <a:cubicBezTo>
                    <a:pt x="5975678" y="5735961"/>
                    <a:pt x="5977434" y="5838447"/>
                    <a:pt x="5978632" y="5966528"/>
                  </a:cubicBezTo>
                  <a:cubicBezTo>
                    <a:pt x="5979457" y="6055924"/>
                    <a:pt x="6065392" y="6054912"/>
                    <a:pt x="5557716" y="6046984"/>
                  </a:cubicBezTo>
                  <a:cubicBezTo>
                    <a:pt x="5556013" y="5901104"/>
                    <a:pt x="5557850" y="5953624"/>
                    <a:pt x="5551036" y="5562171"/>
                  </a:cubicBezTo>
                  <a:close/>
                  <a:moveTo>
                    <a:pt x="5551915" y="7089671"/>
                  </a:moveTo>
                  <a:cubicBezTo>
                    <a:pt x="5554523" y="7258778"/>
                    <a:pt x="5555268" y="7315715"/>
                    <a:pt x="5557636" y="7419265"/>
                  </a:cubicBezTo>
                  <a:cubicBezTo>
                    <a:pt x="5562134" y="7623705"/>
                    <a:pt x="5635587" y="7563070"/>
                    <a:pt x="5217865" y="7572037"/>
                  </a:cubicBezTo>
                  <a:cubicBezTo>
                    <a:pt x="5118304" y="7574058"/>
                    <a:pt x="5137865" y="7665662"/>
                    <a:pt x="5130360" y="7086212"/>
                  </a:cubicBezTo>
                  <a:cubicBezTo>
                    <a:pt x="5294617" y="7087888"/>
                    <a:pt x="5137519" y="7089884"/>
                    <a:pt x="5551915" y="7089671"/>
                  </a:cubicBezTo>
                  <a:close/>
                  <a:moveTo>
                    <a:pt x="5559100" y="6147714"/>
                  </a:moveTo>
                  <a:cubicBezTo>
                    <a:pt x="5557583" y="6050549"/>
                    <a:pt x="5476173" y="6071355"/>
                    <a:pt x="5979803" y="6069280"/>
                  </a:cubicBezTo>
                  <a:cubicBezTo>
                    <a:pt x="5983183" y="6318870"/>
                    <a:pt x="5984381" y="6262332"/>
                    <a:pt x="5989543" y="6556781"/>
                  </a:cubicBezTo>
                  <a:cubicBezTo>
                    <a:pt x="5501003" y="6555956"/>
                    <a:pt x="5568628" y="6571068"/>
                    <a:pt x="5567696" y="6510779"/>
                  </a:cubicBezTo>
                  <a:cubicBezTo>
                    <a:pt x="5564849" y="6329193"/>
                    <a:pt x="5561895" y="6324750"/>
                    <a:pt x="5559100" y="6147714"/>
                  </a:cubicBezTo>
                  <a:close/>
                  <a:moveTo>
                    <a:pt x="6016050" y="5536815"/>
                  </a:moveTo>
                  <a:cubicBezTo>
                    <a:pt x="5986483" y="5536815"/>
                    <a:pt x="5993935" y="5554375"/>
                    <a:pt x="5991859" y="5421532"/>
                  </a:cubicBezTo>
                  <a:cubicBezTo>
                    <a:pt x="5985152" y="4999561"/>
                    <a:pt x="5974028" y="5055088"/>
                    <a:pt x="6016050" y="5055088"/>
                  </a:cubicBezTo>
                  <a:cubicBezTo>
                    <a:pt x="6175996" y="5055088"/>
                    <a:pt x="6175065" y="5054237"/>
                    <a:pt x="6335357" y="5054237"/>
                  </a:cubicBezTo>
                  <a:cubicBezTo>
                    <a:pt x="6441703" y="5054237"/>
                    <a:pt x="6409315" y="4981815"/>
                    <a:pt x="6416208" y="5421931"/>
                  </a:cubicBezTo>
                  <a:cubicBezTo>
                    <a:pt x="6418630" y="5576724"/>
                    <a:pt x="6498337" y="5536815"/>
                    <a:pt x="6016050" y="5536815"/>
                  </a:cubicBezTo>
                  <a:close/>
                  <a:moveTo>
                    <a:pt x="6417618" y="5563581"/>
                  </a:moveTo>
                  <a:cubicBezTo>
                    <a:pt x="6418204" y="5820647"/>
                    <a:pt x="6421025" y="5880138"/>
                    <a:pt x="6424325" y="6047383"/>
                  </a:cubicBezTo>
                  <a:cubicBezTo>
                    <a:pt x="6253122" y="6049964"/>
                    <a:pt x="6178125" y="6044377"/>
                    <a:pt x="6001307" y="6044510"/>
                  </a:cubicBezTo>
                  <a:cubicBezTo>
                    <a:pt x="5999923" y="5929865"/>
                    <a:pt x="6000481" y="5893894"/>
                    <a:pt x="5994254" y="5561532"/>
                  </a:cubicBezTo>
                  <a:cubicBezTo>
                    <a:pt x="6181212" y="5561346"/>
                    <a:pt x="6128039" y="5563714"/>
                    <a:pt x="6417618" y="5563581"/>
                  </a:cubicBezTo>
                  <a:close/>
                  <a:moveTo>
                    <a:pt x="5996809" y="7089458"/>
                  </a:moveTo>
                  <a:cubicBezTo>
                    <a:pt x="5995798" y="7301427"/>
                    <a:pt x="6003675" y="7409740"/>
                    <a:pt x="6006603" y="7568790"/>
                  </a:cubicBezTo>
                  <a:cubicBezTo>
                    <a:pt x="5817941" y="7568950"/>
                    <a:pt x="5835746" y="7573952"/>
                    <a:pt x="5582413" y="7571717"/>
                  </a:cubicBezTo>
                  <a:cubicBezTo>
                    <a:pt x="5579406" y="7388269"/>
                    <a:pt x="5579646" y="7476335"/>
                    <a:pt x="5573684" y="7089671"/>
                  </a:cubicBezTo>
                  <a:lnTo>
                    <a:pt x="5996809" y="7089458"/>
                  </a:lnTo>
                  <a:close/>
                  <a:moveTo>
                    <a:pt x="6002744" y="6147714"/>
                  </a:moveTo>
                  <a:cubicBezTo>
                    <a:pt x="6001014" y="6037406"/>
                    <a:pt x="5935146" y="6072686"/>
                    <a:pt x="6335357" y="6072686"/>
                  </a:cubicBezTo>
                  <a:cubicBezTo>
                    <a:pt x="6452189" y="6072686"/>
                    <a:pt x="6422276" y="5990925"/>
                    <a:pt x="6430419" y="6511257"/>
                  </a:cubicBezTo>
                  <a:cubicBezTo>
                    <a:pt x="6431351" y="6570642"/>
                    <a:pt x="6497378" y="6556807"/>
                    <a:pt x="6016050" y="6556807"/>
                  </a:cubicBezTo>
                  <a:cubicBezTo>
                    <a:pt x="6012059" y="6556807"/>
                    <a:pt x="6009876" y="6604139"/>
                    <a:pt x="6002744" y="6147714"/>
                  </a:cubicBezTo>
                  <a:close/>
                  <a:moveTo>
                    <a:pt x="6016050" y="6581497"/>
                  </a:moveTo>
                  <a:cubicBezTo>
                    <a:pt x="6513160" y="6581497"/>
                    <a:pt x="6430206" y="6545792"/>
                    <a:pt x="6434358" y="6692976"/>
                  </a:cubicBezTo>
                  <a:cubicBezTo>
                    <a:pt x="6437924" y="6824197"/>
                    <a:pt x="6439228" y="6923836"/>
                    <a:pt x="6440612" y="7055881"/>
                  </a:cubicBezTo>
                  <a:cubicBezTo>
                    <a:pt x="6440745" y="7067800"/>
                    <a:pt x="6481037" y="7064741"/>
                    <a:pt x="6018791" y="7064741"/>
                  </a:cubicBezTo>
                  <a:cubicBezTo>
                    <a:pt x="6021586" y="6704364"/>
                    <a:pt x="6004553" y="6581497"/>
                    <a:pt x="6016050" y="6581497"/>
                  </a:cubicBezTo>
                  <a:close/>
                  <a:moveTo>
                    <a:pt x="6018632" y="7089458"/>
                  </a:moveTo>
                  <a:cubicBezTo>
                    <a:pt x="6033402" y="7089458"/>
                    <a:pt x="6383074" y="7089112"/>
                    <a:pt x="6440958" y="7088686"/>
                  </a:cubicBezTo>
                  <a:cubicBezTo>
                    <a:pt x="6443753" y="7345593"/>
                    <a:pt x="6446840" y="7405217"/>
                    <a:pt x="6449607" y="7571238"/>
                  </a:cubicBezTo>
                  <a:cubicBezTo>
                    <a:pt x="6202902" y="7573154"/>
                    <a:pt x="6205697" y="7568976"/>
                    <a:pt x="6028399" y="7568817"/>
                  </a:cubicBezTo>
                  <a:cubicBezTo>
                    <a:pt x="6025312" y="7400003"/>
                    <a:pt x="6017621" y="7297915"/>
                    <a:pt x="6018632" y="7089458"/>
                  </a:cubicBezTo>
                  <a:close/>
                  <a:moveTo>
                    <a:pt x="6814635" y="6045521"/>
                  </a:moveTo>
                  <a:cubicBezTo>
                    <a:pt x="6385416" y="6035730"/>
                    <a:pt x="6447080" y="6082396"/>
                    <a:pt x="6444418" y="5965995"/>
                  </a:cubicBezTo>
                  <a:cubicBezTo>
                    <a:pt x="6441623" y="5844619"/>
                    <a:pt x="6439495" y="5723669"/>
                    <a:pt x="6439495" y="5603250"/>
                  </a:cubicBezTo>
                  <a:cubicBezTo>
                    <a:pt x="6439495" y="5543706"/>
                    <a:pt x="6377113" y="5567705"/>
                    <a:pt x="6860783" y="5561319"/>
                  </a:cubicBezTo>
                  <a:cubicBezTo>
                    <a:pt x="6867782" y="6122811"/>
                    <a:pt x="6890483" y="6047250"/>
                    <a:pt x="6814635" y="6045521"/>
                  </a:cubicBezTo>
                  <a:close/>
                  <a:moveTo>
                    <a:pt x="6814263" y="5537347"/>
                  </a:moveTo>
                  <a:cubicBezTo>
                    <a:pt x="6717790" y="5539050"/>
                    <a:pt x="6707171" y="5538731"/>
                    <a:pt x="6439335" y="5538864"/>
                  </a:cubicBezTo>
                  <a:cubicBezTo>
                    <a:pt x="6439122" y="5500179"/>
                    <a:pt x="6433985" y="5106092"/>
                    <a:pt x="6433214" y="5054130"/>
                  </a:cubicBezTo>
                  <a:cubicBezTo>
                    <a:pt x="6435928" y="5054130"/>
                    <a:pt x="6737750" y="5053518"/>
                    <a:pt x="6852852" y="5052986"/>
                  </a:cubicBezTo>
                  <a:cubicBezTo>
                    <a:pt x="6861608" y="5611791"/>
                    <a:pt x="6878560" y="5536230"/>
                    <a:pt x="6814263" y="5537347"/>
                  </a:cubicBezTo>
                  <a:close/>
                  <a:moveTo>
                    <a:pt x="6814343" y="5028482"/>
                  </a:moveTo>
                  <a:cubicBezTo>
                    <a:pt x="6667676" y="5029280"/>
                    <a:pt x="6638163" y="5028615"/>
                    <a:pt x="6494983" y="5029174"/>
                  </a:cubicBezTo>
                  <a:cubicBezTo>
                    <a:pt x="6409821" y="5029520"/>
                    <a:pt x="6433746" y="5106730"/>
                    <a:pt x="6423899" y="4545691"/>
                  </a:cubicBezTo>
                  <a:cubicBezTo>
                    <a:pt x="6553187" y="4546196"/>
                    <a:pt x="6529634" y="4547048"/>
                    <a:pt x="6843218" y="4546383"/>
                  </a:cubicBezTo>
                  <a:cubicBezTo>
                    <a:pt x="6846092" y="5094625"/>
                    <a:pt x="6876005" y="5028136"/>
                    <a:pt x="6814343" y="5028482"/>
                  </a:cubicBezTo>
                  <a:close/>
                  <a:moveTo>
                    <a:pt x="6814395" y="4521719"/>
                  </a:moveTo>
                  <a:cubicBezTo>
                    <a:pt x="6377432" y="4522916"/>
                    <a:pt x="6423473" y="4522597"/>
                    <a:pt x="6423313" y="4513711"/>
                  </a:cubicBezTo>
                  <a:cubicBezTo>
                    <a:pt x="6413280" y="3948973"/>
                    <a:pt x="6388876" y="4034085"/>
                    <a:pt x="6494823" y="4035948"/>
                  </a:cubicBezTo>
                  <a:cubicBezTo>
                    <a:pt x="6895886" y="4042945"/>
                    <a:pt x="6838853" y="3998034"/>
                    <a:pt x="6839466" y="4151737"/>
                  </a:cubicBezTo>
                  <a:cubicBezTo>
                    <a:pt x="6840823" y="4578203"/>
                    <a:pt x="6859346" y="4521586"/>
                    <a:pt x="6814395" y="4521719"/>
                  </a:cubicBezTo>
                  <a:close/>
                  <a:moveTo>
                    <a:pt x="6814476" y="4013439"/>
                  </a:moveTo>
                  <a:cubicBezTo>
                    <a:pt x="6352522" y="4008464"/>
                    <a:pt x="6414505" y="4027327"/>
                    <a:pt x="6413600" y="3969247"/>
                  </a:cubicBezTo>
                  <a:cubicBezTo>
                    <a:pt x="6405483" y="3447664"/>
                    <a:pt x="6379694" y="3526737"/>
                    <a:pt x="6494823" y="3529238"/>
                  </a:cubicBezTo>
                  <a:cubicBezTo>
                    <a:pt x="6895087" y="3537831"/>
                    <a:pt x="6827224" y="3493373"/>
                    <a:pt x="6828954" y="3606767"/>
                  </a:cubicBezTo>
                  <a:cubicBezTo>
                    <a:pt x="6836085" y="4061410"/>
                    <a:pt x="6852745" y="4013812"/>
                    <a:pt x="6814476" y="4013439"/>
                  </a:cubicBezTo>
                  <a:close/>
                  <a:moveTo>
                    <a:pt x="6335383" y="5029520"/>
                  </a:moveTo>
                  <a:cubicBezTo>
                    <a:pt x="6175437" y="5029520"/>
                    <a:pt x="6176369" y="5030371"/>
                    <a:pt x="6016077" y="5030371"/>
                  </a:cubicBezTo>
                  <a:cubicBezTo>
                    <a:pt x="5973443" y="5030371"/>
                    <a:pt x="5986456" y="5081029"/>
                    <a:pt x="5980309" y="4695376"/>
                  </a:cubicBezTo>
                  <a:cubicBezTo>
                    <a:pt x="5977541" y="4518686"/>
                    <a:pt x="5966204" y="4545717"/>
                    <a:pt x="6016077" y="4545717"/>
                  </a:cubicBezTo>
                  <a:cubicBezTo>
                    <a:pt x="6341584" y="4545558"/>
                    <a:pt x="6349967" y="4545505"/>
                    <a:pt x="6402076" y="4545638"/>
                  </a:cubicBezTo>
                  <a:cubicBezTo>
                    <a:pt x="6412189" y="5113222"/>
                    <a:pt x="6436514" y="5029520"/>
                    <a:pt x="6335383" y="5029520"/>
                  </a:cubicBezTo>
                  <a:close/>
                  <a:moveTo>
                    <a:pt x="6335383" y="4520868"/>
                  </a:moveTo>
                  <a:cubicBezTo>
                    <a:pt x="5976476" y="4521054"/>
                    <a:pt x="6015199" y="4521054"/>
                    <a:pt x="5978100" y="4521000"/>
                  </a:cubicBezTo>
                  <a:cubicBezTo>
                    <a:pt x="5977195" y="4435702"/>
                    <a:pt x="5971713" y="4037198"/>
                    <a:pt x="5971686" y="4035282"/>
                  </a:cubicBezTo>
                  <a:cubicBezTo>
                    <a:pt x="5973629" y="4035282"/>
                    <a:pt x="6330939" y="4034378"/>
                    <a:pt x="6392895" y="4034697"/>
                  </a:cubicBezTo>
                  <a:cubicBezTo>
                    <a:pt x="6402661" y="4598770"/>
                    <a:pt x="6430100" y="4520868"/>
                    <a:pt x="6335383" y="4520868"/>
                  </a:cubicBezTo>
                  <a:close/>
                  <a:moveTo>
                    <a:pt x="5971979" y="5536868"/>
                  </a:moveTo>
                  <a:cubicBezTo>
                    <a:pt x="5857116" y="5537134"/>
                    <a:pt x="5723517" y="5540194"/>
                    <a:pt x="5550637" y="5537401"/>
                  </a:cubicBezTo>
                  <a:cubicBezTo>
                    <a:pt x="5544968" y="5204481"/>
                    <a:pt x="5548535" y="5271421"/>
                    <a:pt x="5545208" y="5058334"/>
                  </a:cubicBezTo>
                  <a:cubicBezTo>
                    <a:pt x="5545075" y="5050725"/>
                    <a:pt x="5513459" y="5053838"/>
                    <a:pt x="5964261" y="5055009"/>
                  </a:cubicBezTo>
                  <a:cubicBezTo>
                    <a:pt x="5971154" y="5490734"/>
                    <a:pt x="5970967" y="5480810"/>
                    <a:pt x="5971979" y="5536868"/>
                  </a:cubicBezTo>
                  <a:close/>
                  <a:moveTo>
                    <a:pt x="5544729" y="5029254"/>
                  </a:moveTo>
                  <a:cubicBezTo>
                    <a:pt x="5536665" y="4517781"/>
                    <a:pt x="5535202" y="4544068"/>
                    <a:pt x="5537091" y="4544068"/>
                  </a:cubicBezTo>
                  <a:cubicBezTo>
                    <a:pt x="5703211" y="4544760"/>
                    <a:pt x="5710344" y="4543908"/>
                    <a:pt x="5856317" y="4545079"/>
                  </a:cubicBezTo>
                  <a:cubicBezTo>
                    <a:pt x="5988932" y="4546143"/>
                    <a:pt x="5954733" y="4457386"/>
                    <a:pt x="5963835" y="5030292"/>
                  </a:cubicBezTo>
                  <a:cubicBezTo>
                    <a:pt x="5865259" y="5029999"/>
                    <a:pt x="5757822" y="5027844"/>
                    <a:pt x="5544729" y="5029254"/>
                  </a:cubicBezTo>
                  <a:close/>
                  <a:moveTo>
                    <a:pt x="5535627" y="4513658"/>
                  </a:moveTo>
                  <a:cubicBezTo>
                    <a:pt x="5523678" y="3994549"/>
                    <a:pt x="5531635" y="4037171"/>
                    <a:pt x="5537091" y="4037171"/>
                  </a:cubicBezTo>
                  <a:cubicBezTo>
                    <a:pt x="6033695" y="4039220"/>
                    <a:pt x="5949464" y="3996305"/>
                    <a:pt x="5951407" y="4151125"/>
                  </a:cubicBezTo>
                  <a:cubicBezTo>
                    <a:pt x="5953323" y="4318396"/>
                    <a:pt x="5954680" y="4353064"/>
                    <a:pt x="5956197" y="4514189"/>
                  </a:cubicBezTo>
                  <a:cubicBezTo>
                    <a:pt x="5956277" y="4524140"/>
                    <a:pt x="5535814" y="4522597"/>
                    <a:pt x="5535627" y="4513658"/>
                  </a:cubicBezTo>
                  <a:close/>
                  <a:moveTo>
                    <a:pt x="5856264" y="4011630"/>
                  </a:moveTo>
                  <a:cubicBezTo>
                    <a:pt x="5469600" y="4017350"/>
                    <a:pt x="5529825" y="4027088"/>
                    <a:pt x="5528894" y="3969220"/>
                  </a:cubicBezTo>
                  <a:cubicBezTo>
                    <a:pt x="5521336" y="3474749"/>
                    <a:pt x="5514257" y="3528626"/>
                    <a:pt x="5537091" y="3528759"/>
                  </a:cubicBezTo>
                  <a:cubicBezTo>
                    <a:pt x="6018179" y="3531978"/>
                    <a:pt x="5943369" y="3504627"/>
                    <a:pt x="5944966" y="3606741"/>
                  </a:cubicBezTo>
                  <a:cubicBezTo>
                    <a:pt x="5947681" y="3780185"/>
                    <a:pt x="5946057" y="3788433"/>
                    <a:pt x="5948905" y="3969699"/>
                  </a:cubicBezTo>
                  <a:cubicBezTo>
                    <a:pt x="5949704" y="4021793"/>
                    <a:pt x="5968146" y="4009954"/>
                    <a:pt x="5856264" y="4011630"/>
                  </a:cubicBezTo>
                  <a:close/>
                  <a:moveTo>
                    <a:pt x="5522933" y="5029387"/>
                  </a:moveTo>
                  <a:cubicBezTo>
                    <a:pt x="5438329" y="5029839"/>
                    <a:pt x="5445142" y="5029759"/>
                    <a:pt x="5099036" y="5029919"/>
                  </a:cubicBezTo>
                  <a:cubicBezTo>
                    <a:pt x="5096189" y="4830907"/>
                    <a:pt x="5099622" y="4896676"/>
                    <a:pt x="5093315" y="4547660"/>
                  </a:cubicBezTo>
                  <a:cubicBezTo>
                    <a:pt x="5265077" y="4546941"/>
                    <a:pt x="5188164" y="4542605"/>
                    <a:pt x="5514523" y="4543988"/>
                  </a:cubicBezTo>
                  <a:cubicBezTo>
                    <a:pt x="5516093" y="4613084"/>
                    <a:pt x="5522693" y="5014088"/>
                    <a:pt x="5522933" y="5029387"/>
                  </a:cubicBezTo>
                  <a:close/>
                  <a:moveTo>
                    <a:pt x="5092862" y="4522916"/>
                  </a:moveTo>
                  <a:cubicBezTo>
                    <a:pt x="5084346" y="4032915"/>
                    <a:pt x="5086156" y="4162459"/>
                    <a:pt x="5083947" y="4038289"/>
                  </a:cubicBezTo>
                  <a:cubicBezTo>
                    <a:pt x="5256241" y="4038103"/>
                    <a:pt x="5245729" y="4035974"/>
                    <a:pt x="5508029" y="4037065"/>
                  </a:cubicBezTo>
                  <a:cubicBezTo>
                    <a:pt x="5509334" y="4154850"/>
                    <a:pt x="5507497" y="4249859"/>
                    <a:pt x="5513858" y="4514323"/>
                  </a:cubicBezTo>
                  <a:cubicBezTo>
                    <a:pt x="5513937" y="4519298"/>
                    <a:pt x="5550983" y="4520947"/>
                    <a:pt x="5092862" y="4522916"/>
                  </a:cubicBezTo>
                  <a:close/>
                  <a:moveTo>
                    <a:pt x="5083494" y="4013598"/>
                  </a:moveTo>
                  <a:cubicBezTo>
                    <a:pt x="5080061" y="3809238"/>
                    <a:pt x="5081897" y="3812538"/>
                    <a:pt x="5077480" y="3528599"/>
                  </a:cubicBezTo>
                  <a:cubicBezTo>
                    <a:pt x="5575334" y="3528519"/>
                    <a:pt x="5499194" y="3502073"/>
                    <a:pt x="5500817" y="3606741"/>
                  </a:cubicBezTo>
                  <a:cubicBezTo>
                    <a:pt x="5503319" y="3767839"/>
                    <a:pt x="5504091" y="3782260"/>
                    <a:pt x="5507071" y="3969646"/>
                  </a:cubicBezTo>
                  <a:cubicBezTo>
                    <a:pt x="5508003" y="4027221"/>
                    <a:pt x="5575627" y="4013067"/>
                    <a:pt x="5083494" y="4013598"/>
                  </a:cubicBezTo>
                  <a:close/>
                  <a:moveTo>
                    <a:pt x="5077613" y="5054609"/>
                  </a:moveTo>
                  <a:cubicBezTo>
                    <a:pt x="5080301" y="5233029"/>
                    <a:pt x="5086927" y="5355443"/>
                    <a:pt x="5087060" y="5538066"/>
                  </a:cubicBezTo>
                  <a:cubicBezTo>
                    <a:pt x="4947154" y="5538332"/>
                    <a:pt x="4891772" y="5536416"/>
                    <a:pt x="4662951" y="5536416"/>
                  </a:cubicBezTo>
                  <a:cubicBezTo>
                    <a:pt x="4657522" y="5337750"/>
                    <a:pt x="4660290" y="5233082"/>
                    <a:pt x="4657362" y="5054503"/>
                  </a:cubicBezTo>
                  <a:cubicBezTo>
                    <a:pt x="4711893" y="5054849"/>
                    <a:pt x="4723416" y="5054769"/>
                    <a:pt x="5077613" y="5054609"/>
                  </a:cubicBezTo>
                  <a:close/>
                  <a:moveTo>
                    <a:pt x="4739278" y="5030052"/>
                  </a:moveTo>
                  <a:cubicBezTo>
                    <a:pt x="4634395" y="5030052"/>
                    <a:pt x="4658853" y="5060063"/>
                    <a:pt x="4653317" y="4876642"/>
                  </a:cubicBezTo>
                  <a:cubicBezTo>
                    <a:pt x="4650043" y="4768462"/>
                    <a:pt x="4647675" y="4646926"/>
                    <a:pt x="4648234" y="4546941"/>
                  </a:cubicBezTo>
                  <a:cubicBezTo>
                    <a:pt x="4662844" y="4547021"/>
                    <a:pt x="5017866" y="4547793"/>
                    <a:pt x="5071491" y="4547713"/>
                  </a:cubicBezTo>
                  <a:cubicBezTo>
                    <a:pt x="5077746" y="4894920"/>
                    <a:pt x="5074499" y="4839021"/>
                    <a:pt x="5077240" y="5029919"/>
                  </a:cubicBezTo>
                  <a:lnTo>
                    <a:pt x="4739278" y="5030052"/>
                  </a:lnTo>
                  <a:close/>
                  <a:moveTo>
                    <a:pt x="4649192" y="5966368"/>
                  </a:moveTo>
                  <a:cubicBezTo>
                    <a:pt x="4649298" y="6064065"/>
                    <a:pt x="4725359" y="6049059"/>
                    <a:pt x="4260452" y="6047197"/>
                  </a:cubicBezTo>
                  <a:cubicBezTo>
                    <a:pt x="4229394" y="6047064"/>
                    <a:pt x="4218749" y="6117702"/>
                    <a:pt x="4222048" y="5603729"/>
                  </a:cubicBezTo>
                  <a:cubicBezTo>
                    <a:pt x="4222394" y="5547085"/>
                    <a:pt x="4155196" y="5561133"/>
                    <a:pt x="4641873" y="5561133"/>
                  </a:cubicBezTo>
                  <a:cubicBezTo>
                    <a:pt x="4645546" y="5683015"/>
                    <a:pt x="4648979" y="5773714"/>
                    <a:pt x="4649192" y="5966368"/>
                  </a:cubicBezTo>
                  <a:close/>
                  <a:moveTo>
                    <a:pt x="4222235" y="5536656"/>
                  </a:moveTo>
                  <a:cubicBezTo>
                    <a:pt x="4221889" y="5309973"/>
                    <a:pt x="4214038" y="5233268"/>
                    <a:pt x="4211776" y="5054849"/>
                  </a:cubicBezTo>
                  <a:cubicBezTo>
                    <a:pt x="4411029" y="5052348"/>
                    <a:pt x="4327836" y="5051736"/>
                    <a:pt x="4635539" y="5054343"/>
                  </a:cubicBezTo>
                  <a:cubicBezTo>
                    <a:pt x="4638653" y="5245214"/>
                    <a:pt x="4635513" y="5329981"/>
                    <a:pt x="4641101" y="5536416"/>
                  </a:cubicBezTo>
                  <a:cubicBezTo>
                    <a:pt x="4263219" y="5536443"/>
                    <a:pt x="4376406" y="5536416"/>
                    <a:pt x="4222235" y="5536656"/>
                  </a:cubicBezTo>
                  <a:close/>
                  <a:moveTo>
                    <a:pt x="4579758" y="5029014"/>
                  </a:moveTo>
                  <a:cubicBezTo>
                    <a:pt x="4477456" y="5027631"/>
                    <a:pt x="4365069" y="5027498"/>
                    <a:pt x="4260265" y="5029333"/>
                  </a:cubicBezTo>
                  <a:cubicBezTo>
                    <a:pt x="4179733" y="5030744"/>
                    <a:pt x="4224178" y="5091645"/>
                    <a:pt x="4206160" y="4545717"/>
                  </a:cubicBezTo>
                  <a:cubicBezTo>
                    <a:pt x="4564455" y="4544893"/>
                    <a:pt x="4460610" y="4545345"/>
                    <a:pt x="4626438" y="4546755"/>
                  </a:cubicBezTo>
                  <a:cubicBezTo>
                    <a:pt x="4623457" y="5091192"/>
                    <a:pt x="4671867" y="5030132"/>
                    <a:pt x="4579758" y="5029014"/>
                  </a:cubicBezTo>
                  <a:close/>
                  <a:moveTo>
                    <a:pt x="4626650" y="4513870"/>
                  </a:moveTo>
                  <a:cubicBezTo>
                    <a:pt x="4626544" y="4527360"/>
                    <a:pt x="4669551" y="4519218"/>
                    <a:pt x="4260345" y="4520841"/>
                  </a:cubicBezTo>
                  <a:cubicBezTo>
                    <a:pt x="4185003" y="4521054"/>
                    <a:pt x="4203659" y="4595657"/>
                    <a:pt x="4197724" y="4147666"/>
                  </a:cubicBezTo>
                  <a:cubicBezTo>
                    <a:pt x="4196048" y="4015302"/>
                    <a:pt x="4179600" y="4036825"/>
                    <a:pt x="4260238" y="4038023"/>
                  </a:cubicBezTo>
                  <a:cubicBezTo>
                    <a:pt x="4359959" y="4039619"/>
                    <a:pt x="4397111" y="4039247"/>
                    <a:pt x="4621328" y="4039300"/>
                  </a:cubicBezTo>
                  <a:cubicBezTo>
                    <a:pt x="4626890" y="4391111"/>
                    <a:pt x="4627582" y="4402179"/>
                    <a:pt x="4626650" y="4513870"/>
                  </a:cubicBezTo>
                  <a:close/>
                  <a:moveTo>
                    <a:pt x="4195834" y="4012481"/>
                  </a:moveTo>
                  <a:cubicBezTo>
                    <a:pt x="4192694" y="3808254"/>
                    <a:pt x="4191869" y="3781382"/>
                    <a:pt x="4187983" y="3527801"/>
                  </a:cubicBezTo>
                  <a:cubicBezTo>
                    <a:pt x="4305934" y="3527029"/>
                    <a:pt x="4343512" y="3524661"/>
                    <a:pt x="4611720" y="3527455"/>
                  </a:cubicBezTo>
                  <a:cubicBezTo>
                    <a:pt x="4617416" y="3899566"/>
                    <a:pt x="4615579" y="3677087"/>
                    <a:pt x="4620929" y="4014610"/>
                  </a:cubicBezTo>
                  <a:cubicBezTo>
                    <a:pt x="4187105" y="4014530"/>
                    <a:pt x="4373398" y="4014131"/>
                    <a:pt x="4195834" y="4012481"/>
                  </a:cubicBezTo>
                  <a:close/>
                  <a:moveTo>
                    <a:pt x="4188915" y="4877041"/>
                  </a:moveTo>
                  <a:cubicBezTo>
                    <a:pt x="4188276" y="5073925"/>
                    <a:pt x="4278495" y="5031675"/>
                    <a:pt x="3767866" y="5030877"/>
                  </a:cubicBezTo>
                  <a:cubicBezTo>
                    <a:pt x="3762676" y="4700138"/>
                    <a:pt x="3761452" y="4619815"/>
                    <a:pt x="3760228" y="4548245"/>
                  </a:cubicBezTo>
                  <a:cubicBezTo>
                    <a:pt x="3956714" y="4548192"/>
                    <a:pt x="3866442" y="4546303"/>
                    <a:pt x="4184284" y="4545771"/>
                  </a:cubicBezTo>
                  <a:cubicBezTo>
                    <a:pt x="4187212" y="4633331"/>
                    <a:pt x="4189314" y="4748880"/>
                    <a:pt x="4188915" y="4877041"/>
                  </a:cubicBezTo>
                  <a:close/>
                  <a:moveTo>
                    <a:pt x="4100719" y="4521134"/>
                  </a:moveTo>
                  <a:cubicBezTo>
                    <a:pt x="3722064" y="4521134"/>
                    <a:pt x="3759935" y="4531324"/>
                    <a:pt x="3759616" y="4513790"/>
                  </a:cubicBezTo>
                  <a:cubicBezTo>
                    <a:pt x="3750062" y="3974541"/>
                    <a:pt x="3749822" y="4038661"/>
                    <a:pt x="3781412" y="4038661"/>
                  </a:cubicBezTo>
                  <a:cubicBezTo>
                    <a:pt x="4254357" y="4038661"/>
                    <a:pt x="4174012" y="4001999"/>
                    <a:pt x="4175901" y="4148092"/>
                  </a:cubicBezTo>
                  <a:cubicBezTo>
                    <a:pt x="4178216" y="4322866"/>
                    <a:pt x="4179387" y="4406914"/>
                    <a:pt x="4183193" y="4514535"/>
                  </a:cubicBezTo>
                  <a:cubicBezTo>
                    <a:pt x="4183512" y="4523235"/>
                    <a:pt x="4195914" y="4521134"/>
                    <a:pt x="4100719" y="4521134"/>
                  </a:cubicBezTo>
                  <a:close/>
                  <a:moveTo>
                    <a:pt x="4100719" y="4012109"/>
                  </a:moveTo>
                  <a:cubicBezTo>
                    <a:pt x="3699683" y="4012109"/>
                    <a:pt x="3755651" y="4031318"/>
                    <a:pt x="3754639" y="3969193"/>
                  </a:cubicBezTo>
                  <a:cubicBezTo>
                    <a:pt x="3746709" y="3462590"/>
                    <a:pt x="3726243" y="3527881"/>
                    <a:pt x="3781386" y="3527881"/>
                  </a:cubicBezTo>
                  <a:cubicBezTo>
                    <a:pt x="4065695" y="3528014"/>
                    <a:pt x="4112987" y="3528147"/>
                    <a:pt x="4166187" y="3527907"/>
                  </a:cubicBezTo>
                  <a:cubicBezTo>
                    <a:pt x="4174810" y="4092405"/>
                    <a:pt x="4204564" y="4012109"/>
                    <a:pt x="4100719" y="4012109"/>
                  </a:cubicBezTo>
                  <a:close/>
                  <a:moveTo>
                    <a:pt x="3746070" y="5030823"/>
                  </a:moveTo>
                  <a:cubicBezTo>
                    <a:pt x="3625299" y="5030345"/>
                    <a:pt x="3497235" y="5024598"/>
                    <a:pt x="3324648" y="5029014"/>
                  </a:cubicBezTo>
                  <a:cubicBezTo>
                    <a:pt x="3322573" y="4872013"/>
                    <a:pt x="3326645" y="4744411"/>
                    <a:pt x="3318980" y="4547154"/>
                  </a:cubicBezTo>
                  <a:cubicBezTo>
                    <a:pt x="3411168" y="4548830"/>
                    <a:pt x="3461574" y="4548351"/>
                    <a:pt x="3738379" y="4548245"/>
                  </a:cubicBezTo>
                  <a:cubicBezTo>
                    <a:pt x="3740055" y="4643574"/>
                    <a:pt x="3740854" y="4697371"/>
                    <a:pt x="3746070" y="5030823"/>
                  </a:cubicBezTo>
                  <a:close/>
                  <a:moveTo>
                    <a:pt x="3311209" y="4010512"/>
                  </a:moveTo>
                  <a:cubicBezTo>
                    <a:pt x="3309080" y="3830098"/>
                    <a:pt x="3304928" y="3772362"/>
                    <a:pt x="3301761" y="3528572"/>
                  </a:cubicBezTo>
                  <a:cubicBezTo>
                    <a:pt x="3331275" y="3528572"/>
                    <a:pt x="3603077" y="3528253"/>
                    <a:pt x="3723076" y="3527934"/>
                  </a:cubicBezTo>
                  <a:cubicBezTo>
                    <a:pt x="3727148" y="3813362"/>
                    <a:pt x="3731060" y="3804636"/>
                    <a:pt x="3733482" y="4013758"/>
                  </a:cubicBezTo>
                  <a:cubicBezTo>
                    <a:pt x="3535266" y="4012668"/>
                    <a:pt x="3726110" y="4010166"/>
                    <a:pt x="3311209" y="4010512"/>
                  </a:cubicBezTo>
                  <a:close/>
                  <a:moveTo>
                    <a:pt x="3302293" y="5029626"/>
                  </a:moveTo>
                  <a:cubicBezTo>
                    <a:pt x="3103545" y="5035346"/>
                    <a:pt x="2997252" y="5029068"/>
                    <a:pt x="2884544" y="5028136"/>
                  </a:cubicBezTo>
                  <a:cubicBezTo>
                    <a:pt x="2875523" y="4456508"/>
                    <a:pt x="2841378" y="4548884"/>
                    <a:pt x="2983546" y="4546595"/>
                  </a:cubicBezTo>
                  <a:cubicBezTo>
                    <a:pt x="3088562" y="4544893"/>
                    <a:pt x="3188734" y="4544733"/>
                    <a:pt x="3297130" y="4546782"/>
                  </a:cubicBezTo>
                  <a:cubicBezTo>
                    <a:pt x="3302080" y="4673665"/>
                    <a:pt x="3304183" y="5029547"/>
                    <a:pt x="3302293" y="5029626"/>
                  </a:cubicBezTo>
                  <a:close/>
                  <a:moveTo>
                    <a:pt x="3143013" y="4010645"/>
                  </a:moveTo>
                  <a:cubicBezTo>
                    <a:pt x="2994670" y="4010645"/>
                    <a:pt x="2990146" y="4012375"/>
                    <a:pt x="2866447" y="4012721"/>
                  </a:cubicBezTo>
                  <a:cubicBezTo>
                    <a:pt x="2861763" y="3674426"/>
                    <a:pt x="2860885" y="3614855"/>
                    <a:pt x="2859395" y="3530834"/>
                  </a:cubicBezTo>
                  <a:cubicBezTo>
                    <a:pt x="3348520" y="3529344"/>
                    <a:pt x="3279353" y="3497417"/>
                    <a:pt x="3281082" y="3606767"/>
                  </a:cubicBezTo>
                  <a:cubicBezTo>
                    <a:pt x="3288747" y="4096024"/>
                    <a:pt x="3329598" y="4010486"/>
                    <a:pt x="3143013" y="4010645"/>
                  </a:cubicBezTo>
                  <a:close/>
                  <a:moveTo>
                    <a:pt x="2862775" y="5028003"/>
                  </a:moveTo>
                  <a:cubicBezTo>
                    <a:pt x="2659636" y="5026992"/>
                    <a:pt x="2647047" y="5033457"/>
                    <a:pt x="2440342" y="5031622"/>
                  </a:cubicBezTo>
                  <a:cubicBezTo>
                    <a:pt x="2430309" y="4469891"/>
                    <a:pt x="2396989" y="4544547"/>
                    <a:pt x="2504640" y="4544547"/>
                  </a:cubicBezTo>
                  <a:cubicBezTo>
                    <a:pt x="2661711" y="4544547"/>
                    <a:pt x="2664958" y="4547873"/>
                    <a:pt x="2823760" y="4547873"/>
                  </a:cubicBezTo>
                  <a:cubicBezTo>
                    <a:pt x="2866234" y="4547873"/>
                    <a:pt x="2854152" y="4482023"/>
                    <a:pt x="2862775" y="5028003"/>
                  </a:cubicBezTo>
                  <a:close/>
                  <a:moveTo>
                    <a:pt x="2823760" y="4523182"/>
                  </a:moveTo>
                  <a:cubicBezTo>
                    <a:pt x="2821391" y="4523182"/>
                    <a:pt x="2429777" y="4521932"/>
                    <a:pt x="2429750" y="4514057"/>
                  </a:cubicBezTo>
                  <a:cubicBezTo>
                    <a:pt x="2428605" y="3964910"/>
                    <a:pt x="2382245" y="4038928"/>
                    <a:pt x="2504640" y="4038928"/>
                  </a:cubicBezTo>
                  <a:cubicBezTo>
                    <a:pt x="2913154" y="4038928"/>
                    <a:pt x="2845157" y="4000588"/>
                    <a:pt x="2845929" y="4151045"/>
                  </a:cubicBezTo>
                  <a:cubicBezTo>
                    <a:pt x="2848164" y="4579800"/>
                    <a:pt x="2869588" y="4523182"/>
                    <a:pt x="2823760" y="4523182"/>
                  </a:cubicBezTo>
                  <a:close/>
                  <a:moveTo>
                    <a:pt x="2823760" y="4012800"/>
                  </a:moveTo>
                  <a:cubicBezTo>
                    <a:pt x="2358559" y="4012800"/>
                    <a:pt x="2420861" y="4033340"/>
                    <a:pt x="2419850" y="3969300"/>
                  </a:cubicBezTo>
                  <a:cubicBezTo>
                    <a:pt x="2417002" y="3788060"/>
                    <a:pt x="2420622" y="3787954"/>
                    <a:pt x="2417774" y="3606288"/>
                  </a:cubicBezTo>
                  <a:cubicBezTo>
                    <a:pt x="2416257" y="3509522"/>
                    <a:pt x="2398719" y="3529291"/>
                    <a:pt x="2504640" y="3529291"/>
                  </a:cubicBezTo>
                  <a:cubicBezTo>
                    <a:pt x="2904877" y="3529291"/>
                    <a:pt x="2837306" y="3506303"/>
                    <a:pt x="2838876" y="3606714"/>
                  </a:cubicBezTo>
                  <a:cubicBezTo>
                    <a:pt x="2846301" y="4075458"/>
                    <a:pt x="2851331" y="4012800"/>
                    <a:pt x="2823760" y="4012800"/>
                  </a:cubicBezTo>
                  <a:close/>
                  <a:moveTo>
                    <a:pt x="2418519" y="5031382"/>
                  </a:moveTo>
                  <a:cubicBezTo>
                    <a:pt x="2260489" y="5029360"/>
                    <a:pt x="2369444" y="5027072"/>
                    <a:pt x="1996565" y="5028509"/>
                  </a:cubicBezTo>
                  <a:cubicBezTo>
                    <a:pt x="1987144" y="4473695"/>
                    <a:pt x="1968089" y="4544547"/>
                    <a:pt x="2026000" y="4544068"/>
                  </a:cubicBezTo>
                  <a:cubicBezTo>
                    <a:pt x="2122420" y="4543296"/>
                    <a:pt x="2201275" y="4543004"/>
                    <a:pt x="2344933" y="4543961"/>
                  </a:cubicBezTo>
                  <a:cubicBezTo>
                    <a:pt x="2423522" y="4544573"/>
                    <a:pt x="2408220" y="4462787"/>
                    <a:pt x="2418519" y="5031382"/>
                  </a:cubicBezTo>
                  <a:close/>
                  <a:moveTo>
                    <a:pt x="1982726" y="5563873"/>
                  </a:moveTo>
                  <a:cubicBezTo>
                    <a:pt x="1989752" y="5937713"/>
                    <a:pt x="1987996" y="5902993"/>
                    <a:pt x="1989593" y="6045707"/>
                  </a:cubicBezTo>
                  <a:cubicBezTo>
                    <a:pt x="1921516" y="6044776"/>
                    <a:pt x="1902275" y="6044989"/>
                    <a:pt x="1567346" y="6044909"/>
                  </a:cubicBezTo>
                  <a:cubicBezTo>
                    <a:pt x="1564392" y="5911693"/>
                    <a:pt x="1561571" y="5875589"/>
                    <a:pt x="1559336" y="5561825"/>
                  </a:cubicBezTo>
                  <a:cubicBezTo>
                    <a:pt x="1562290" y="5561851"/>
                    <a:pt x="1980517" y="5563873"/>
                    <a:pt x="1982726" y="5563873"/>
                  </a:cubicBezTo>
                  <a:close/>
                  <a:moveTo>
                    <a:pt x="1559149" y="5537134"/>
                  </a:moveTo>
                  <a:cubicBezTo>
                    <a:pt x="1558537" y="5470354"/>
                    <a:pt x="1557872" y="5435553"/>
                    <a:pt x="1552070" y="5058334"/>
                  </a:cubicBezTo>
                  <a:cubicBezTo>
                    <a:pt x="1551884" y="5045909"/>
                    <a:pt x="1529928" y="5054769"/>
                    <a:pt x="1975168" y="5053305"/>
                  </a:cubicBezTo>
                  <a:cubicBezTo>
                    <a:pt x="1977909" y="5218794"/>
                    <a:pt x="1978043" y="5304678"/>
                    <a:pt x="1982274" y="5539183"/>
                  </a:cubicBezTo>
                  <a:cubicBezTo>
                    <a:pt x="1980092" y="5539156"/>
                    <a:pt x="1561172" y="5537134"/>
                    <a:pt x="1559149" y="5537134"/>
                  </a:cubicBezTo>
                  <a:close/>
                  <a:moveTo>
                    <a:pt x="1866320" y="6069679"/>
                  </a:moveTo>
                  <a:cubicBezTo>
                    <a:pt x="2028182" y="6069679"/>
                    <a:pt x="1986346" y="5981746"/>
                    <a:pt x="1994623" y="6511257"/>
                  </a:cubicBezTo>
                  <a:cubicBezTo>
                    <a:pt x="1995687" y="6578943"/>
                    <a:pt x="2051602" y="6554120"/>
                    <a:pt x="1574399" y="6552391"/>
                  </a:cubicBezTo>
                  <a:cubicBezTo>
                    <a:pt x="1571258" y="6388897"/>
                    <a:pt x="1571791" y="6263716"/>
                    <a:pt x="1567879" y="6069626"/>
                  </a:cubicBezTo>
                  <a:lnTo>
                    <a:pt x="1866320" y="6069679"/>
                  </a:lnTo>
                  <a:close/>
                  <a:moveTo>
                    <a:pt x="2345066" y="4519245"/>
                  </a:moveTo>
                  <a:cubicBezTo>
                    <a:pt x="2247369" y="4518473"/>
                    <a:pt x="2137243" y="4518393"/>
                    <a:pt x="2025787" y="4519298"/>
                  </a:cubicBezTo>
                  <a:cubicBezTo>
                    <a:pt x="1969686" y="4519750"/>
                    <a:pt x="1987597" y="4593209"/>
                    <a:pt x="1979453" y="4036054"/>
                  </a:cubicBezTo>
                  <a:cubicBezTo>
                    <a:pt x="2145201" y="4039619"/>
                    <a:pt x="2046865" y="4040018"/>
                    <a:pt x="2399304" y="4039034"/>
                  </a:cubicBezTo>
                  <a:cubicBezTo>
                    <a:pt x="2410535" y="4595284"/>
                    <a:pt x="2432039" y="4519830"/>
                    <a:pt x="2345066" y="4519245"/>
                  </a:cubicBezTo>
                  <a:close/>
                  <a:moveTo>
                    <a:pt x="1974769" y="5028589"/>
                  </a:moveTo>
                  <a:cubicBezTo>
                    <a:pt x="1718643" y="5029520"/>
                    <a:pt x="1738310" y="5027285"/>
                    <a:pt x="1551565" y="5027258"/>
                  </a:cubicBezTo>
                  <a:cubicBezTo>
                    <a:pt x="1542729" y="4510677"/>
                    <a:pt x="1537699" y="4545691"/>
                    <a:pt x="1547147" y="4545664"/>
                  </a:cubicBezTo>
                  <a:cubicBezTo>
                    <a:pt x="1550287" y="4545664"/>
                    <a:pt x="1962873" y="4544494"/>
                    <a:pt x="1965188" y="4544467"/>
                  </a:cubicBezTo>
                  <a:cubicBezTo>
                    <a:pt x="1969340" y="4800789"/>
                    <a:pt x="1973625" y="4962579"/>
                    <a:pt x="1974769" y="5028589"/>
                  </a:cubicBezTo>
                  <a:close/>
                  <a:moveTo>
                    <a:pt x="1541718" y="4513923"/>
                  </a:moveTo>
                  <a:cubicBezTo>
                    <a:pt x="1540254" y="4406781"/>
                    <a:pt x="1531711" y="4036905"/>
                    <a:pt x="1547173" y="4036905"/>
                  </a:cubicBezTo>
                  <a:cubicBezTo>
                    <a:pt x="2040078" y="4036905"/>
                    <a:pt x="1957311" y="3997875"/>
                    <a:pt x="1959227" y="4151125"/>
                  </a:cubicBezTo>
                  <a:cubicBezTo>
                    <a:pt x="1960877" y="4283276"/>
                    <a:pt x="1961888" y="4338617"/>
                    <a:pt x="1964816" y="4519750"/>
                  </a:cubicBezTo>
                  <a:cubicBezTo>
                    <a:pt x="1489236" y="4522464"/>
                    <a:pt x="1541851" y="4523794"/>
                    <a:pt x="1541718" y="4513923"/>
                  </a:cubicBezTo>
                  <a:close/>
                  <a:moveTo>
                    <a:pt x="1866320" y="4010273"/>
                  </a:moveTo>
                  <a:cubicBezTo>
                    <a:pt x="1476355" y="4010273"/>
                    <a:pt x="1538178" y="4031797"/>
                    <a:pt x="1537193" y="3969193"/>
                  </a:cubicBezTo>
                  <a:cubicBezTo>
                    <a:pt x="1529476" y="3475361"/>
                    <a:pt x="1515717" y="3528519"/>
                    <a:pt x="1547147" y="3528519"/>
                  </a:cubicBezTo>
                  <a:cubicBezTo>
                    <a:pt x="2023232" y="3528519"/>
                    <a:pt x="1948448" y="3504627"/>
                    <a:pt x="1950045" y="3606767"/>
                  </a:cubicBezTo>
                  <a:cubicBezTo>
                    <a:pt x="1957577" y="4086605"/>
                    <a:pt x="1982514" y="4010273"/>
                    <a:pt x="1866320" y="4010273"/>
                  </a:cubicBezTo>
                  <a:close/>
                  <a:moveTo>
                    <a:pt x="1530168" y="5051975"/>
                  </a:moveTo>
                  <a:cubicBezTo>
                    <a:pt x="1530194" y="5054317"/>
                    <a:pt x="1536634" y="5460483"/>
                    <a:pt x="1537326" y="5537134"/>
                  </a:cubicBezTo>
                  <a:cubicBezTo>
                    <a:pt x="1405192" y="5537081"/>
                    <a:pt x="1562769" y="5536842"/>
                    <a:pt x="1116757" y="5535671"/>
                  </a:cubicBezTo>
                  <a:cubicBezTo>
                    <a:pt x="1115799" y="5461387"/>
                    <a:pt x="1114707" y="5395777"/>
                    <a:pt x="1109411" y="5058361"/>
                  </a:cubicBezTo>
                  <a:cubicBezTo>
                    <a:pt x="1109358" y="5053439"/>
                    <a:pt x="1072845" y="5052374"/>
                    <a:pt x="1530168" y="5051975"/>
                  </a:cubicBezTo>
                  <a:close/>
                  <a:moveTo>
                    <a:pt x="1537539" y="5561825"/>
                  </a:moveTo>
                  <a:cubicBezTo>
                    <a:pt x="1539934" y="5889238"/>
                    <a:pt x="1542623" y="5913529"/>
                    <a:pt x="1545523" y="6044909"/>
                  </a:cubicBezTo>
                  <a:cubicBezTo>
                    <a:pt x="1543235" y="6044909"/>
                    <a:pt x="1127136" y="6045707"/>
                    <a:pt x="1123995" y="6045734"/>
                  </a:cubicBezTo>
                  <a:cubicBezTo>
                    <a:pt x="1117023" y="5593087"/>
                    <a:pt x="1119418" y="5750754"/>
                    <a:pt x="1117049" y="5560361"/>
                  </a:cubicBezTo>
                  <a:cubicBezTo>
                    <a:pt x="1518298" y="5561293"/>
                    <a:pt x="1389064" y="5561772"/>
                    <a:pt x="1537539" y="5561825"/>
                  </a:cubicBezTo>
                  <a:close/>
                  <a:moveTo>
                    <a:pt x="1546056" y="6069626"/>
                  </a:moveTo>
                  <a:cubicBezTo>
                    <a:pt x="1550207" y="6275263"/>
                    <a:pt x="1549010" y="6363914"/>
                    <a:pt x="1552603" y="6552337"/>
                  </a:cubicBezTo>
                  <a:cubicBezTo>
                    <a:pt x="1549941" y="6552337"/>
                    <a:pt x="1504007" y="6552151"/>
                    <a:pt x="1129957" y="6553241"/>
                  </a:cubicBezTo>
                  <a:cubicBezTo>
                    <a:pt x="1126311" y="6329113"/>
                    <a:pt x="1128866" y="6362025"/>
                    <a:pt x="1124395" y="6070450"/>
                  </a:cubicBezTo>
                  <a:cubicBezTo>
                    <a:pt x="1129637" y="6070450"/>
                    <a:pt x="1520400" y="6069626"/>
                    <a:pt x="1546056" y="6069626"/>
                  </a:cubicBezTo>
                  <a:close/>
                  <a:moveTo>
                    <a:pt x="1547147" y="6577028"/>
                  </a:moveTo>
                  <a:cubicBezTo>
                    <a:pt x="1556115" y="6577028"/>
                    <a:pt x="1551990" y="6564204"/>
                    <a:pt x="1556435" y="6693029"/>
                  </a:cubicBezTo>
                  <a:cubicBezTo>
                    <a:pt x="1570673" y="7106565"/>
                    <a:pt x="1567506" y="7064847"/>
                    <a:pt x="1547147" y="7064847"/>
                  </a:cubicBezTo>
                  <a:cubicBezTo>
                    <a:pt x="1544512" y="7064847"/>
                    <a:pt x="1139484" y="7064928"/>
                    <a:pt x="1139218" y="7055349"/>
                  </a:cubicBezTo>
                  <a:cubicBezTo>
                    <a:pt x="1135892" y="6937698"/>
                    <a:pt x="1136158" y="6932828"/>
                    <a:pt x="1130383" y="6577986"/>
                  </a:cubicBezTo>
                  <a:cubicBezTo>
                    <a:pt x="1133337" y="6577986"/>
                    <a:pt x="1544778" y="6577028"/>
                    <a:pt x="1547147" y="6577028"/>
                  </a:cubicBezTo>
                  <a:close/>
                  <a:moveTo>
                    <a:pt x="1228133" y="7086558"/>
                  </a:moveTo>
                  <a:cubicBezTo>
                    <a:pt x="1386988" y="7086558"/>
                    <a:pt x="1387547" y="7089564"/>
                    <a:pt x="1547173" y="7089564"/>
                  </a:cubicBezTo>
                  <a:cubicBezTo>
                    <a:pt x="1572882" y="7089564"/>
                    <a:pt x="1560134" y="7036272"/>
                    <a:pt x="1567639" y="7569668"/>
                  </a:cubicBezTo>
                  <a:cubicBezTo>
                    <a:pt x="1557260" y="7569642"/>
                    <a:pt x="1151780" y="7571930"/>
                    <a:pt x="1149810" y="7571956"/>
                  </a:cubicBezTo>
                  <a:cubicBezTo>
                    <a:pt x="1140309" y="7000195"/>
                    <a:pt x="1109997" y="7086558"/>
                    <a:pt x="1228133" y="7086558"/>
                  </a:cubicBezTo>
                  <a:close/>
                  <a:moveTo>
                    <a:pt x="1574904" y="6577080"/>
                  </a:moveTo>
                  <a:cubicBezTo>
                    <a:pt x="1716700" y="6577640"/>
                    <a:pt x="1708184" y="6581657"/>
                    <a:pt x="1866320" y="6581657"/>
                  </a:cubicBezTo>
                  <a:cubicBezTo>
                    <a:pt x="2036379" y="6581657"/>
                    <a:pt x="1991802" y="6480847"/>
                    <a:pt x="2006173" y="7056094"/>
                  </a:cubicBezTo>
                  <a:cubicBezTo>
                    <a:pt x="2006439" y="7066816"/>
                    <a:pt x="2059586" y="7063996"/>
                    <a:pt x="1584698" y="7064820"/>
                  </a:cubicBezTo>
                  <a:cubicBezTo>
                    <a:pt x="1583580" y="6788199"/>
                    <a:pt x="1577246" y="6686006"/>
                    <a:pt x="1574904" y="6577080"/>
                  </a:cubicBezTo>
                  <a:close/>
                  <a:moveTo>
                    <a:pt x="2006998" y="7088819"/>
                  </a:moveTo>
                  <a:cubicBezTo>
                    <a:pt x="2014050" y="7377680"/>
                    <a:pt x="2008808" y="7397182"/>
                    <a:pt x="2011070" y="7571797"/>
                  </a:cubicBezTo>
                  <a:cubicBezTo>
                    <a:pt x="1619721" y="7572063"/>
                    <a:pt x="1771310" y="7570227"/>
                    <a:pt x="1589409" y="7569695"/>
                  </a:cubicBezTo>
                  <a:cubicBezTo>
                    <a:pt x="1589382" y="7567593"/>
                    <a:pt x="1584858" y="7091586"/>
                    <a:pt x="1584831" y="7089511"/>
                  </a:cubicBezTo>
                  <a:cubicBezTo>
                    <a:pt x="1704511" y="7089325"/>
                    <a:pt x="1830286" y="7087010"/>
                    <a:pt x="2006998" y="7088819"/>
                  </a:cubicBezTo>
                  <a:close/>
                  <a:moveTo>
                    <a:pt x="2011442" y="7596487"/>
                  </a:moveTo>
                  <a:cubicBezTo>
                    <a:pt x="2011469" y="7598456"/>
                    <a:pt x="2017829" y="8004968"/>
                    <a:pt x="2019719" y="8080502"/>
                  </a:cubicBezTo>
                  <a:cubicBezTo>
                    <a:pt x="1791191" y="8079012"/>
                    <a:pt x="1697938" y="8081353"/>
                    <a:pt x="1598776" y="8081646"/>
                  </a:cubicBezTo>
                  <a:cubicBezTo>
                    <a:pt x="1598750" y="8079757"/>
                    <a:pt x="1589941" y="7602979"/>
                    <a:pt x="1589808" y="7594412"/>
                  </a:cubicBezTo>
                  <a:cubicBezTo>
                    <a:pt x="1789966" y="7595050"/>
                    <a:pt x="1606761" y="7596780"/>
                    <a:pt x="2011442" y="7596487"/>
                  </a:cubicBezTo>
                  <a:close/>
                  <a:moveTo>
                    <a:pt x="2020331" y="8105246"/>
                  </a:moveTo>
                  <a:cubicBezTo>
                    <a:pt x="2028714" y="8413422"/>
                    <a:pt x="2026505" y="8445882"/>
                    <a:pt x="2027889" y="8588595"/>
                  </a:cubicBezTo>
                  <a:cubicBezTo>
                    <a:pt x="1865282" y="8586760"/>
                    <a:pt x="1665789" y="8588728"/>
                    <a:pt x="1605802" y="8588888"/>
                  </a:cubicBezTo>
                  <a:cubicBezTo>
                    <a:pt x="1604445" y="8453012"/>
                    <a:pt x="1606361" y="8458891"/>
                    <a:pt x="1599229" y="8106337"/>
                  </a:cubicBezTo>
                  <a:cubicBezTo>
                    <a:pt x="1730299" y="8106017"/>
                    <a:pt x="1778975" y="8103676"/>
                    <a:pt x="2020331" y="8105246"/>
                  </a:cubicBezTo>
                  <a:close/>
                  <a:moveTo>
                    <a:pt x="2025787" y="8613365"/>
                  </a:moveTo>
                  <a:cubicBezTo>
                    <a:pt x="2031189" y="8613392"/>
                    <a:pt x="2025441" y="8585296"/>
                    <a:pt x="2035474" y="9095492"/>
                  </a:cubicBezTo>
                  <a:cubicBezTo>
                    <a:pt x="1793506" y="9094135"/>
                    <a:pt x="1725642" y="9095598"/>
                    <a:pt x="1616315" y="9095891"/>
                  </a:cubicBezTo>
                  <a:cubicBezTo>
                    <a:pt x="1612536" y="8844225"/>
                    <a:pt x="1608836" y="8856411"/>
                    <a:pt x="1606042" y="8613632"/>
                  </a:cubicBezTo>
                  <a:cubicBezTo>
                    <a:pt x="1738789" y="8613339"/>
                    <a:pt x="1827358" y="8611477"/>
                    <a:pt x="2025787" y="8613365"/>
                  </a:cubicBezTo>
                  <a:close/>
                  <a:moveTo>
                    <a:pt x="2033265" y="7600345"/>
                  </a:moveTo>
                  <a:cubicBezTo>
                    <a:pt x="2033159" y="7593401"/>
                    <a:pt x="1999599" y="7596913"/>
                    <a:pt x="2458945" y="7597924"/>
                  </a:cubicBezTo>
                  <a:cubicBezTo>
                    <a:pt x="2459583" y="7637381"/>
                    <a:pt x="2464693" y="8068556"/>
                    <a:pt x="2464773" y="8080476"/>
                  </a:cubicBezTo>
                  <a:cubicBezTo>
                    <a:pt x="2338174" y="8080555"/>
                    <a:pt x="2201514" y="8081673"/>
                    <a:pt x="2041462" y="8080636"/>
                  </a:cubicBezTo>
                  <a:cubicBezTo>
                    <a:pt x="2039812" y="8012684"/>
                    <a:pt x="2039439" y="7978336"/>
                    <a:pt x="2033265" y="7600345"/>
                  </a:cubicBezTo>
                  <a:close/>
                  <a:moveTo>
                    <a:pt x="2464933" y="8105193"/>
                  </a:moveTo>
                  <a:cubicBezTo>
                    <a:pt x="2465917" y="8378302"/>
                    <a:pt x="2468845" y="8437527"/>
                    <a:pt x="2471852" y="8589633"/>
                  </a:cubicBezTo>
                  <a:cubicBezTo>
                    <a:pt x="2141954" y="8589367"/>
                    <a:pt x="2122366" y="8589474"/>
                    <a:pt x="2049712" y="8588809"/>
                  </a:cubicBezTo>
                  <a:cubicBezTo>
                    <a:pt x="2048461" y="8454768"/>
                    <a:pt x="2050351" y="8409405"/>
                    <a:pt x="2042154" y="8105379"/>
                  </a:cubicBezTo>
                  <a:cubicBezTo>
                    <a:pt x="2196697" y="8106337"/>
                    <a:pt x="2367182" y="8105273"/>
                    <a:pt x="2464933" y="8105193"/>
                  </a:cubicBezTo>
                  <a:close/>
                  <a:moveTo>
                    <a:pt x="2185440" y="8614111"/>
                  </a:moveTo>
                  <a:cubicBezTo>
                    <a:pt x="2527447" y="8614403"/>
                    <a:pt x="2472012" y="8589048"/>
                    <a:pt x="2473582" y="8690470"/>
                  </a:cubicBezTo>
                  <a:cubicBezTo>
                    <a:pt x="2476084" y="8850424"/>
                    <a:pt x="2475844" y="8874317"/>
                    <a:pt x="2478639" y="9053747"/>
                  </a:cubicBezTo>
                  <a:cubicBezTo>
                    <a:pt x="2479517" y="9110259"/>
                    <a:pt x="2547487" y="9098126"/>
                    <a:pt x="2057244" y="9095598"/>
                  </a:cubicBezTo>
                  <a:cubicBezTo>
                    <a:pt x="2056605" y="9063378"/>
                    <a:pt x="2057031" y="9089771"/>
                    <a:pt x="2050936" y="8690044"/>
                  </a:cubicBezTo>
                  <a:cubicBezTo>
                    <a:pt x="2049473" y="8593092"/>
                    <a:pt x="2022833" y="8614111"/>
                    <a:pt x="2185440" y="8614111"/>
                  </a:cubicBezTo>
                  <a:close/>
                  <a:moveTo>
                    <a:pt x="2468978" y="7086398"/>
                  </a:moveTo>
                  <a:cubicBezTo>
                    <a:pt x="2470867" y="7086398"/>
                    <a:pt x="2805077" y="7085653"/>
                    <a:pt x="2892741" y="7085786"/>
                  </a:cubicBezTo>
                  <a:cubicBezTo>
                    <a:pt x="2899501" y="7658585"/>
                    <a:pt x="2922335" y="7570812"/>
                    <a:pt x="2823760" y="7570812"/>
                  </a:cubicBezTo>
                  <a:cubicBezTo>
                    <a:pt x="2664878" y="7570812"/>
                    <a:pt x="2661392" y="7573287"/>
                    <a:pt x="2504640" y="7573287"/>
                  </a:cubicBezTo>
                  <a:cubicBezTo>
                    <a:pt x="2472890" y="7573287"/>
                    <a:pt x="2479171" y="7637886"/>
                    <a:pt x="2468978" y="7086398"/>
                  </a:cubicBezTo>
                  <a:close/>
                  <a:moveTo>
                    <a:pt x="2504640" y="7597977"/>
                  </a:moveTo>
                  <a:cubicBezTo>
                    <a:pt x="2930798" y="7597977"/>
                    <a:pt x="2898703" y="7589835"/>
                    <a:pt x="2898889" y="7600771"/>
                  </a:cubicBezTo>
                  <a:cubicBezTo>
                    <a:pt x="2907725" y="8163034"/>
                    <a:pt x="2940885" y="8082045"/>
                    <a:pt x="2823760" y="8082126"/>
                  </a:cubicBezTo>
                  <a:cubicBezTo>
                    <a:pt x="2667992" y="8082126"/>
                    <a:pt x="2668098" y="8080476"/>
                    <a:pt x="2504640" y="8080476"/>
                  </a:cubicBezTo>
                  <a:cubicBezTo>
                    <a:pt x="2480182" y="8080476"/>
                    <a:pt x="2487368" y="8098196"/>
                    <a:pt x="2485265" y="7963570"/>
                  </a:cubicBezTo>
                  <a:cubicBezTo>
                    <a:pt x="2478665" y="7541759"/>
                    <a:pt x="2471559" y="7597977"/>
                    <a:pt x="2504640" y="7597977"/>
                  </a:cubicBezTo>
                  <a:close/>
                  <a:moveTo>
                    <a:pt x="2504640" y="8105193"/>
                  </a:moveTo>
                  <a:cubicBezTo>
                    <a:pt x="2973087" y="8105193"/>
                    <a:pt x="2908683" y="8094310"/>
                    <a:pt x="2909960" y="8145740"/>
                  </a:cubicBezTo>
                  <a:cubicBezTo>
                    <a:pt x="2922628" y="8673628"/>
                    <a:pt x="2935855" y="8586893"/>
                    <a:pt x="2823760" y="8586893"/>
                  </a:cubicBezTo>
                  <a:cubicBezTo>
                    <a:pt x="2426610" y="8586893"/>
                    <a:pt x="2494527" y="8623343"/>
                    <a:pt x="2491892" y="8508325"/>
                  </a:cubicBezTo>
                  <a:cubicBezTo>
                    <a:pt x="2481486" y="8055599"/>
                    <a:pt x="2484068" y="8105193"/>
                    <a:pt x="2504640" y="8105193"/>
                  </a:cubicBezTo>
                  <a:close/>
                  <a:moveTo>
                    <a:pt x="2914511" y="7085839"/>
                  </a:moveTo>
                  <a:cubicBezTo>
                    <a:pt x="3343331" y="7086691"/>
                    <a:pt x="3149640" y="7085893"/>
                    <a:pt x="3335427" y="7087276"/>
                  </a:cubicBezTo>
                  <a:cubicBezTo>
                    <a:pt x="3350730" y="7649859"/>
                    <a:pt x="3349505" y="7572223"/>
                    <a:pt x="3302799" y="7571105"/>
                  </a:cubicBezTo>
                  <a:cubicBezTo>
                    <a:pt x="2839621" y="7559878"/>
                    <a:pt x="2919940" y="7624237"/>
                    <a:pt x="2918636" y="7418866"/>
                  </a:cubicBezTo>
                  <a:cubicBezTo>
                    <a:pt x="2917784" y="7279318"/>
                    <a:pt x="2916374" y="7241538"/>
                    <a:pt x="2914511" y="7085839"/>
                  </a:cubicBezTo>
                  <a:close/>
                  <a:moveTo>
                    <a:pt x="2983493" y="7594705"/>
                  </a:moveTo>
                  <a:cubicBezTo>
                    <a:pt x="3380244" y="7590953"/>
                    <a:pt x="3341841" y="7598828"/>
                    <a:pt x="3341894" y="7600771"/>
                  </a:cubicBezTo>
                  <a:cubicBezTo>
                    <a:pt x="3350516" y="8151860"/>
                    <a:pt x="3379019" y="8080449"/>
                    <a:pt x="3302480" y="8081167"/>
                  </a:cubicBezTo>
                  <a:cubicBezTo>
                    <a:pt x="3196346" y="8082019"/>
                    <a:pt x="3211036" y="8081806"/>
                    <a:pt x="2930266" y="8082045"/>
                  </a:cubicBezTo>
                  <a:cubicBezTo>
                    <a:pt x="2918024" y="7517388"/>
                    <a:pt x="2897345" y="7595636"/>
                    <a:pt x="2983493" y="7594705"/>
                  </a:cubicBezTo>
                  <a:close/>
                  <a:moveTo>
                    <a:pt x="3354083" y="8105485"/>
                  </a:moveTo>
                  <a:cubicBezTo>
                    <a:pt x="3361056" y="8476212"/>
                    <a:pt x="3359219" y="8443167"/>
                    <a:pt x="3360949" y="8589873"/>
                  </a:cubicBezTo>
                  <a:cubicBezTo>
                    <a:pt x="2909188" y="8587079"/>
                    <a:pt x="3273578" y="8590112"/>
                    <a:pt x="2937798" y="8587292"/>
                  </a:cubicBezTo>
                  <a:cubicBezTo>
                    <a:pt x="2936573" y="8457375"/>
                    <a:pt x="2938117" y="8420499"/>
                    <a:pt x="2930825" y="8106762"/>
                  </a:cubicBezTo>
                  <a:cubicBezTo>
                    <a:pt x="3337157" y="8106417"/>
                    <a:pt x="3174975" y="8106656"/>
                    <a:pt x="3354083" y="8105485"/>
                  </a:cubicBezTo>
                  <a:close/>
                  <a:moveTo>
                    <a:pt x="3357276" y="7087410"/>
                  </a:moveTo>
                  <a:cubicBezTo>
                    <a:pt x="3607628" y="7088899"/>
                    <a:pt x="3594773" y="7085147"/>
                    <a:pt x="3779629" y="7085095"/>
                  </a:cubicBezTo>
                  <a:cubicBezTo>
                    <a:pt x="3778671" y="7461249"/>
                    <a:pt x="3799137" y="7570120"/>
                    <a:pt x="3781439" y="7570120"/>
                  </a:cubicBezTo>
                  <a:cubicBezTo>
                    <a:pt x="3625139" y="7570120"/>
                    <a:pt x="3530822" y="7574936"/>
                    <a:pt x="3363291" y="7572356"/>
                  </a:cubicBezTo>
                  <a:cubicBezTo>
                    <a:pt x="3361135" y="7421234"/>
                    <a:pt x="3363051" y="7298501"/>
                    <a:pt x="3357276" y="7087410"/>
                  </a:cubicBezTo>
                  <a:close/>
                  <a:moveTo>
                    <a:pt x="3462186" y="7597711"/>
                  </a:moveTo>
                  <a:cubicBezTo>
                    <a:pt x="3814812" y="7597711"/>
                    <a:pt x="3789024" y="7588186"/>
                    <a:pt x="3789210" y="7600718"/>
                  </a:cubicBezTo>
                  <a:cubicBezTo>
                    <a:pt x="3797566" y="8135763"/>
                    <a:pt x="3801426" y="8078214"/>
                    <a:pt x="3781386" y="8078214"/>
                  </a:cubicBezTo>
                  <a:cubicBezTo>
                    <a:pt x="3293005" y="8078214"/>
                    <a:pt x="3375879" y="8118761"/>
                    <a:pt x="3373457" y="7963516"/>
                  </a:cubicBezTo>
                  <a:cubicBezTo>
                    <a:pt x="3366591" y="7522390"/>
                    <a:pt x="3324462" y="7597711"/>
                    <a:pt x="3462186" y="7597711"/>
                  </a:cubicBezTo>
                  <a:close/>
                  <a:moveTo>
                    <a:pt x="3462186" y="8105193"/>
                  </a:moveTo>
                  <a:cubicBezTo>
                    <a:pt x="3853774" y="8105193"/>
                    <a:pt x="3796342" y="8084014"/>
                    <a:pt x="3797832" y="8146751"/>
                  </a:cubicBezTo>
                  <a:cubicBezTo>
                    <a:pt x="3810447" y="8646543"/>
                    <a:pt x="3805205" y="8586281"/>
                    <a:pt x="3781386" y="8586281"/>
                  </a:cubicBezTo>
                  <a:cubicBezTo>
                    <a:pt x="3316558" y="8586281"/>
                    <a:pt x="3382958" y="8625711"/>
                    <a:pt x="3381973" y="8508458"/>
                  </a:cubicBezTo>
                  <a:cubicBezTo>
                    <a:pt x="3378061" y="8033011"/>
                    <a:pt x="3349372" y="8105193"/>
                    <a:pt x="3462186" y="8105193"/>
                  </a:cubicBezTo>
                  <a:close/>
                  <a:moveTo>
                    <a:pt x="3462186" y="8614855"/>
                  </a:moveTo>
                  <a:cubicBezTo>
                    <a:pt x="3861305" y="8614855"/>
                    <a:pt x="3802357" y="8579656"/>
                    <a:pt x="3804087" y="8690470"/>
                  </a:cubicBezTo>
                  <a:cubicBezTo>
                    <a:pt x="3811352" y="9154424"/>
                    <a:pt x="3830700" y="9096929"/>
                    <a:pt x="3781412" y="9096929"/>
                  </a:cubicBezTo>
                  <a:cubicBezTo>
                    <a:pt x="3327097" y="9096929"/>
                    <a:pt x="3388760" y="9110684"/>
                    <a:pt x="3387828" y="9053321"/>
                  </a:cubicBezTo>
                  <a:cubicBezTo>
                    <a:pt x="3379632" y="8529398"/>
                    <a:pt x="3364275" y="8614855"/>
                    <a:pt x="3462186" y="8614855"/>
                  </a:cubicBezTo>
                  <a:close/>
                  <a:moveTo>
                    <a:pt x="3811006" y="7600292"/>
                  </a:moveTo>
                  <a:cubicBezTo>
                    <a:pt x="3810820" y="7587547"/>
                    <a:pt x="3802224" y="7599653"/>
                    <a:pt x="4231629" y="7597738"/>
                  </a:cubicBezTo>
                  <a:cubicBezTo>
                    <a:pt x="4234291" y="7775385"/>
                    <a:pt x="4233333" y="7909612"/>
                    <a:pt x="4237857" y="8081167"/>
                  </a:cubicBezTo>
                  <a:cubicBezTo>
                    <a:pt x="4000014" y="8083828"/>
                    <a:pt x="3955543" y="8078879"/>
                    <a:pt x="3818085" y="8078294"/>
                  </a:cubicBezTo>
                  <a:cubicBezTo>
                    <a:pt x="3814839" y="7926533"/>
                    <a:pt x="3813774" y="7777408"/>
                    <a:pt x="3811006" y="7600292"/>
                  </a:cubicBezTo>
                  <a:close/>
                  <a:moveTo>
                    <a:pt x="4260398" y="7090256"/>
                  </a:moveTo>
                  <a:cubicBezTo>
                    <a:pt x="4403471" y="7090070"/>
                    <a:pt x="4300372" y="7090070"/>
                    <a:pt x="4667235" y="7090123"/>
                  </a:cubicBezTo>
                  <a:cubicBezTo>
                    <a:pt x="4671920" y="7430174"/>
                    <a:pt x="4673463" y="7390557"/>
                    <a:pt x="4676550" y="7572302"/>
                  </a:cubicBezTo>
                  <a:cubicBezTo>
                    <a:pt x="4338908" y="7572515"/>
                    <a:pt x="4326825" y="7572462"/>
                    <a:pt x="4253053" y="7572888"/>
                  </a:cubicBezTo>
                  <a:cubicBezTo>
                    <a:pt x="4244324" y="7034703"/>
                    <a:pt x="4234796" y="7090309"/>
                    <a:pt x="4260398" y="7090256"/>
                  </a:cubicBezTo>
                  <a:close/>
                  <a:moveTo>
                    <a:pt x="4260425" y="7597605"/>
                  </a:moveTo>
                  <a:cubicBezTo>
                    <a:pt x="4352347" y="7597126"/>
                    <a:pt x="4350910" y="7597232"/>
                    <a:pt x="4676923" y="7596993"/>
                  </a:cubicBezTo>
                  <a:cubicBezTo>
                    <a:pt x="4676949" y="7599201"/>
                    <a:pt x="4683284" y="8015690"/>
                    <a:pt x="4683709" y="8077629"/>
                  </a:cubicBezTo>
                  <a:cubicBezTo>
                    <a:pt x="4681686" y="8077629"/>
                    <a:pt x="4261569" y="8080875"/>
                    <a:pt x="4259653" y="8080901"/>
                  </a:cubicBezTo>
                  <a:cubicBezTo>
                    <a:pt x="4259627" y="8079012"/>
                    <a:pt x="4248263" y="7597684"/>
                    <a:pt x="4260425" y="7597605"/>
                  </a:cubicBezTo>
                  <a:close/>
                  <a:moveTo>
                    <a:pt x="4260531" y="8105618"/>
                  </a:moveTo>
                  <a:cubicBezTo>
                    <a:pt x="4751600" y="8099659"/>
                    <a:pt x="4683869" y="8089229"/>
                    <a:pt x="4684002" y="8145421"/>
                  </a:cubicBezTo>
                  <a:cubicBezTo>
                    <a:pt x="4685093" y="8668627"/>
                    <a:pt x="4725971" y="8590325"/>
                    <a:pt x="4579758" y="8588569"/>
                  </a:cubicBezTo>
                  <a:cubicBezTo>
                    <a:pt x="4478627" y="8587212"/>
                    <a:pt x="4368422" y="8587079"/>
                    <a:pt x="4268489" y="8588809"/>
                  </a:cubicBezTo>
                  <a:cubicBezTo>
                    <a:pt x="4267797" y="8521895"/>
                    <a:pt x="4264364" y="8105565"/>
                    <a:pt x="4260531" y="8105618"/>
                  </a:cubicBezTo>
                  <a:close/>
                  <a:moveTo>
                    <a:pt x="4689405" y="8614190"/>
                  </a:moveTo>
                  <a:cubicBezTo>
                    <a:pt x="4692146" y="8810276"/>
                    <a:pt x="4693370" y="8831827"/>
                    <a:pt x="4697681" y="9095120"/>
                  </a:cubicBezTo>
                  <a:cubicBezTo>
                    <a:pt x="4398202" y="9095173"/>
                    <a:pt x="4360571" y="9094694"/>
                    <a:pt x="4274716" y="9096796"/>
                  </a:cubicBezTo>
                  <a:cubicBezTo>
                    <a:pt x="4273652" y="9039806"/>
                    <a:pt x="4268781" y="8615547"/>
                    <a:pt x="4268755" y="8613552"/>
                  </a:cubicBezTo>
                  <a:cubicBezTo>
                    <a:pt x="4453478" y="8610306"/>
                    <a:pt x="4574355" y="8613818"/>
                    <a:pt x="4689405" y="8614190"/>
                  </a:cubicBezTo>
                  <a:close/>
                  <a:moveTo>
                    <a:pt x="4689059" y="7090150"/>
                  </a:moveTo>
                  <a:cubicBezTo>
                    <a:pt x="4935152" y="7090176"/>
                    <a:pt x="4910881" y="7084802"/>
                    <a:pt x="5108537" y="7086079"/>
                  </a:cubicBezTo>
                  <a:cubicBezTo>
                    <a:pt x="5109921" y="7192423"/>
                    <a:pt x="5111731" y="7313027"/>
                    <a:pt x="5114392" y="7419292"/>
                  </a:cubicBezTo>
                  <a:cubicBezTo>
                    <a:pt x="5119209" y="7619022"/>
                    <a:pt x="5198144" y="7572276"/>
                    <a:pt x="4739278" y="7572276"/>
                  </a:cubicBezTo>
                  <a:cubicBezTo>
                    <a:pt x="4684082" y="7572302"/>
                    <a:pt x="4696750" y="7651242"/>
                    <a:pt x="4689059" y="7090150"/>
                  </a:cubicBezTo>
                  <a:close/>
                  <a:moveTo>
                    <a:pt x="4739278" y="7596966"/>
                  </a:moveTo>
                  <a:cubicBezTo>
                    <a:pt x="4741646" y="7596966"/>
                    <a:pt x="5117985" y="7597365"/>
                    <a:pt x="5118038" y="7600718"/>
                  </a:cubicBezTo>
                  <a:cubicBezTo>
                    <a:pt x="5126741" y="8155371"/>
                    <a:pt x="5148537" y="8079731"/>
                    <a:pt x="5058558" y="8079731"/>
                  </a:cubicBezTo>
                  <a:cubicBezTo>
                    <a:pt x="4906888" y="8079731"/>
                    <a:pt x="4896669" y="8077523"/>
                    <a:pt x="4739278" y="8077523"/>
                  </a:cubicBezTo>
                  <a:cubicBezTo>
                    <a:pt x="4696297" y="8077523"/>
                    <a:pt x="4706331" y="8100457"/>
                    <a:pt x="4704175" y="7963516"/>
                  </a:cubicBezTo>
                  <a:cubicBezTo>
                    <a:pt x="4697335" y="7525928"/>
                    <a:pt x="4681820" y="7597019"/>
                    <a:pt x="4739278" y="7596966"/>
                  </a:cubicBezTo>
                  <a:close/>
                  <a:moveTo>
                    <a:pt x="4739278" y="8102239"/>
                  </a:moveTo>
                  <a:cubicBezTo>
                    <a:pt x="5187259" y="8102239"/>
                    <a:pt x="5125117" y="8096306"/>
                    <a:pt x="5125516" y="8145580"/>
                  </a:cubicBezTo>
                  <a:cubicBezTo>
                    <a:pt x="5126501" y="8262407"/>
                    <a:pt x="5126954" y="8281085"/>
                    <a:pt x="5131957" y="8590085"/>
                  </a:cubicBezTo>
                  <a:cubicBezTo>
                    <a:pt x="5042962" y="8591177"/>
                    <a:pt x="4978611" y="8589979"/>
                    <a:pt x="4710881" y="8589553"/>
                  </a:cubicBezTo>
                  <a:cubicBezTo>
                    <a:pt x="4703749" y="8040886"/>
                    <a:pt x="4691507" y="8102239"/>
                    <a:pt x="4739278" y="8102239"/>
                  </a:cubicBezTo>
                  <a:close/>
                  <a:moveTo>
                    <a:pt x="4739278" y="8614270"/>
                  </a:moveTo>
                  <a:cubicBezTo>
                    <a:pt x="4866649" y="8614270"/>
                    <a:pt x="5034286" y="8615973"/>
                    <a:pt x="5132356" y="8614776"/>
                  </a:cubicBezTo>
                  <a:cubicBezTo>
                    <a:pt x="5141644" y="9186670"/>
                    <a:pt x="5162456" y="9097833"/>
                    <a:pt x="5058531" y="9097833"/>
                  </a:cubicBezTo>
                  <a:cubicBezTo>
                    <a:pt x="4662073" y="9097833"/>
                    <a:pt x="4719611" y="9105735"/>
                    <a:pt x="4718812" y="9053321"/>
                  </a:cubicBezTo>
                  <a:cubicBezTo>
                    <a:pt x="4710881" y="8546479"/>
                    <a:pt x="4698932" y="8614270"/>
                    <a:pt x="4739278" y="8614270"/>
                  </a:cubicBezTo>
                  <a:close/>
                  <a:moveTo>
                    <a:pt x="5139808" y="7600292"/>
                  </a:moveTo>
                  <a:cubicBezTo>
                    <a:pt x="5139728" y="7595902"/>
                    <a:pt x="5361523" y="7594092"/>
                    <a:pt x="5537038" y="7596009"/>
                  </a:cubicBezTo>
                  <a:cubicBezTo>
                    <a:pt x="5569293" y="7596354"/>
                    <a:pt x="5562241" y="7541014"/>
                    <a:pt x="5568867" y="7964022"/>
                  </a:cubicBezTo>
                  <a:cubicBezTo>
                    <a:pt x="5571209" y="8112882"/>
                    <a:pt x="5644555" y="8077709"/>
                    <a:pt x="5217998" y="8079411"/>
                  </a:cubicBezTo>
                  <a:cubicBezTo>
                    <a:pt x="5121045" y="8079784"/>
                    <a:pt x="5148564" y="8159043"/>
                    <a:pt x="5139808" y="7600292"/>
                  </a:cubicBezTo>
                  <a:close/>
                  <a:moveTo>
                    <a:pt x="5218104" y="8104155"/>
                  </a:moveTo>
                  <a:cubicBezTo>
                    <a:pt x="5626272" y="8102505"/>
                    <a:pt x="5571129" y="8093247"/>
                    <a:pt x="5572274" y="8145607"/>
                  </a:cubicBezTo>
                  <a:cubicBezTo>
                    <a:pt x="5583531" y="8659448"/>
                    <a:pt x="5586432" y="8589367"/>
                    <a:pt x="5537357" y="8588090"/>
                  </a:cubicBezTo>
                  <a:cubicBezTo>
                    <a:pt x="5432874" y="8585217"/>
                    <a:pt x="5326500" y="8585084"/>
                    <a:pt x="5217758" y="8588197"/>
                  </a:cubicBezTo>
                  <a:cubicBezTo>
                    <a:pt x="5132356" y="8590538"/>
                    <a:pt x="5154445" y="8634384"/>
                    <a:pt x="5149469" y="8326847"/>
                  </a:cubicBezTo>
                  <a:cubicBezTo>
                    <a:pt x="5145290" y="8059298"/>
                    <a:pt x="5130653" y="8104527"/>
                    <a:pt x="5218104" y="8104155"/>
                  </a:cubicBezTo>
                  <a:close/>
                  <a:moveTo>
                    <a:pt x="5218344" y="8612913"/>
                  </a:moveTo>
                  <a:cubicBezTo>
                    <a:pt x="5332621" y="8609774"/>
                    <a:pt x="5428323" y="8609960"/>
                    <a:pt x="5536852" y="8612807"/>
                  </a:cubicBezTo>
                  <a:cubicBezTo>
                    <a:pt x="5587603" y="8614190"/>
                    <a:pt x="5576426" y="8598333"/>
                    <a:pt x="5577863" y="8690443"/>
                  </a:cubicBezTo>
                  <a:cubicBezTo>
                    <a:pt x="5585261" y="9162273"/>
                    <a:pt x="5600058" y="9099030"/>
                    <a:pt x="5537171" y="9098791"/>
                  </a:cubicBezTo>
                  <a:cubicBezTo>
                    <a:pt x="5102070" y="9097035"/>
                    <a:pt x="5162190" y="9112866"/>
                    <a:pt x="5161258" y="9053295"/>
                  </a:cubicBezTo>
                  <a:cubicBezTo>
                    <a:pt x="5153061" y="8547383"/>
                    <a:pt x="5128524" y="8615494"/>
                    <a:pt x="5218344" y="8612913"/>
                  </a:cubicBezTo>
                  <a:close/>
                  <a:moveTo>
                    <a:pt x="5582892" y="7600292"/>
                  </a:moveTo>
                  <a:cubicBezTo>
                    <a:pt x="5582839" y="7596434"/>
                    <a:pt x="6005059" y="7593481"/>
                    <a:pt x="6007028" y="7593481"/>
                  </a:cubicBezTo>
                  <a:cubicBezTo>
                    <a:pt x="6010595" y="7811516"/>
                    <a:pt x="6004926" y="7805158"/>
                    <a:pt x="6011446" y="8078667"/>
                  </a:cubicBezTo>
                  <a:cubicBezTo>
                    <a:pt x="5508189" y="8078773"/>
                    <a:pt x="5593085" y="8119320"/>
                    <a:pt x="5590637" y="7963570"/>
                  </a:cubicBezTo>
                  <a:cubicBezTo>
                    <a:pt x="5587816" y="7781851"/>
                    <a:pt x="5585714" y="7780946"/>
                    <a:pt x="5582892" y="7600292"/>
                  </a:cubicBezTo>
                  <a:close/>
                  <a:moveTo>
                    <a:pt x="5696744" y="8614962"/>
                  </a:moveTo>
                  <a:cubicBezTo>
                    <a:pt x="6084447" y="8614962"/>
                    <a:pt x="6018552" y="8582875"/>
                    <a:pt x="6020229" y="8690523"/>
                  </a:cubicBezTo>
                  <a:cubicBezTo>
                    <a:pt x="6027281" y="9143622"/>
                    <a:pt x="6041253" y="9097886"/>
                    <a:pt x="6016050" y="9097886"/>
                  </a:cubicBezTo>
                  <a:cubicBezTo>
                    <a:pt x="5542201" y="9097886"/>
                    <a:pt x="5606020" y="9117921"/>
                    <a:pt x="5604982" y="9053321"/>
                  </a:cubicBezTo>
                  <a:cubicBezTo>
                    <a:pt x="5596838" y="8531579"/>
                    <a:pt x="5571741" y="8614962"/>
                    <a:pt x="5696744" y="8614962"/>
                  </a:cubicBezTo>
                  <a:close/>
                  <a:moveTo>
                    <a:pt x="6028825" y="7593481"/>
                  </a:moveTo>
                  <a:cubicBezTo>
                    <a:pt x="6030714" y="7593481"/>
                    <a:pt x="6450007" y="7595263"/>
                    <a:pt x="6450086" y="7600718"/>
                  </a:cubicBezTo>
                  <a:cubicBezTo>
                    <a:pt x="6454344" y="7884204"/>
                    <a:pt x="6455649" y="7976713"/>
                    <a:pt x="6457458" y="8082045"/>
                  </a:cubicBezTo>
                  <a:cubicBezTo>
                    <a:pt x="6155371" y="8084254"/>
                    <a:pt x="6226216" y="8079012"/>
                    <a:pt x="6033296" y="8078667"/>
                  </a:cubicBezTo>
                  <a:cubicBezTo>
                    <a:pt x="6026563" y="7800209"/>
                    <a:pt x="6032418" y="7816997"/>
                    <a:pt x="6028825" y="7593481"/>
                  </a:cubicBezTo>
                  <a:close/>
                  <a:moveTo>
                    <a:pt x="6457884" y="8106815"/>
                  </a:moveTo>
                  <a:cubicBezTo>
                    <a:pt x="6463632" y="8432658"/>
                    <a:pt x="6456420" y="8028195"/>
                    <a:pt x="6466134" y="8588809"/>
                  </a:cubicBezTo>
                  <a:cubicBezTo>
                    <a:pt x="6380919" y="8589128"/>
                    <a:pt x="6276116" y="8589154"/>
                    <a:pt x="6175783" y="8588489"/>
                  </a:cubicBezTo>
                  <a:cubicBezTo>
                    <a:pt x="5993269" y="8587292"/>
                    <a:pt x="6050062" y="8678364"/>
                    <a:pt x="6035079" y="8144330"/>
                  </a:cubicBezTo>
                  <a:cubicBezTo>
                    <a:pt x="6033189" y="8078773"/>
                    <a:pt x="5974933" y="8110088"/>
                    <a:pt x="6457884" y="8106815"/>
                  </a:cubicBezTo>
                  <a:close/>
                  <a:moveTo>
                    <a:pt x="6464777" y="7237121"/>
                  </a:moveTo>
                  <a:cubicBezTo>
                    <a:pt x="6462036" y="7061788"/>
                    <a:pt x="6452455" y="7088606"/>
                    <a:pt x="6495143" y="7088154"/>
                  </a:cubicBezTo>
                  <a:cubicBezTo>
                    <a:pt x="6589593" y="7087143"/>
                    <a:pt x="6596380" y="7087329"/>
                    <a:pt x="6885055" y="7087170"/>
                  </a:cubicBezTo>
                  <a:cubicBezTo>
                    <a:pt x="6890670" y="7653291"/>
                    <a:pt x="6923616" y="7572595"/>
                    <a:pt x="6814555" y="7571132"/>
                  </a:cubicBezTo>
                  <a:cubicBezTo>
                    <a:pt x="6729154" y="7569987"/>
                    <a:pt x="6630711" y="7569535"/>
                    <a:pt x="6494956" y="7570812"/>
                  </a:cubicBezTo>
                  <a:cubicBezTo>
                    <a:pt x="6463420" y="7571132"/>
                    <a:pt x="6470712" y="7616495"/>
                    <a:pt x="6464777" y="7237121"/>
                  </a:cubicBezTo>
                  <a:close/>
                  <a:moveTo>
                    <a:pt x="6495116" y="7595582"/>
                  </a:moveTo>
                  <a:cubicBezTo>
                    <a:pt x="6928221" y="7591485"/>
                    <a:pt x="6893543" y="7598509"/>
                    <a:pt x="6893570" y="7600744"/>
                  </a:cubicBezTo>
                  <a:cubicBezTo>
                    <a:pt x="6902353" y="8162209"/>
                    <a:pt x="6932452" y="8082151"/>
                    <a:pt x="6814422" y="8081513"/>
                  </a:cubicBezTo>
                  <a:cubicBezTo>
                    <a:pt x="6725108" y="8081034"/>
                    <a:pt x="6605215" y="8080901"/>
                    <a:pt x="6494930" y="8081780"/>
                  </a:cubicBezTo>
                  <a:cubicBezTo>
                    <a:pt x="6474092" y="8081939"/>
                    <a:pt x="6479441" y="8099871"/>
                    <a:pt x="6477312" y="7963596"/>
                  </a:cubicBezTo>
                  <a:cubicBezTo>
                    <a:pt x="6471057" y="7545777"/>
                    <a:pt x="6462675" y="7595875"/>
                    <a:pt x="6495116" y="7595582"/>
                  </a:cubicBezTo>
                  <a:close/>
                  <a:moveTo>
                    <a:pt x="7293328" y="6552178"/>
                  </a:moveTo>
                  <a:cubicBezTo>
                    <a:pt x="6838960" y="6552178"/>
                    <a:pt x="6897962" y="6578677"/>
                    <a:pt x="6896897" y="6510779"/>
                  </a:cubicBezTo>
                  <a:cubicBezTo>
                    <a:pt x="6888700" y="5987467"/>
                    <a:pt x="6868926" y="6072100"/>
                    <a:pt x="6974049" y="6072100"/>
                  </a:cubicBezTo>
                  <a:cubicBezTo>
                    <a:pt x="7369443" y="6072100"/>
                    <a:pt x="7313475" y="6043712"/>
                    <a:pt x="7315099" y="6148087"/>
                  </a:cubicBezTo>
                  <a:cubicBezTo>
                    <a:pt x="7322390" y="6614808"/>
                    <a:pt x="7323747" y="6552178"/>
                    <a:pt x="7293328" y="6552178"/>
                  </a:cubicBezTo>
                  <a:close/>
                  <a:moveTo>
                    <a:pt x="7293328" y="6046425"/>
                  </a:moveTo>
                  <a:cubicBezTo>
                    <a:pt x="6819000" y="6046425"/>
                    <a:pt x="6890962" y="6073217"/>
                    <a:pt x="6888860" y="5966102"/>
                  </a:cubicBezTo>
                  <a:cubicBezTo>
                    <a:pt x="6879279" y="5483896"/>
                    <a:pt x="6861208" y="5560654"/>
                    <a:pt x="6974049" y="5560654"/>
                  </a:cubicBezTo>
                  <a:cubicBezTo>
                    <a:pt x="7355896" y="5560654"/>
                    <a:pt x="7305597" y="5541498"/>
                    <a:pt x="7305863" y="5603303"/>
                  </a:cubicBezTo>
                  <a:cubicBezTo>
                    <a:pt x="7307966" y="6099291"/>
                    <a:pt x="7327021" y="6046425"/>
                    <a:pt x="7293328" y="6046425"/>
                  </a:cubicBezTo>
                  <a:close/>
                  <a:moveTo>
                    <a:pt x="7293328" y="5535405"/>
                  </a:moveTo>
                  <a:cubicBezTo>
                    <a:pt x="6797523" y="5535405"/>
                    <a:pt x="6882898" y="5570924"/>
                    <a:pt x="6880557" y="5421505"/>
                  </a:cubicBezTo>
                  <a:cubicBezTo>
                    <a:pt x="6872466" y="4916578"/>
                    <a:pt x="6875207" y="5090447"/>
                    <a:pt x="6874648" y="5052906"/>
                  </a:cubicBezTo>
                  <a:cubicBezTo>
                    <a:pt x="6939239" y="5052667"/>
                    <a:pt x="6989591" y="5052747"/>
                    <a:pt x="7293328" y="5052800"/>
                  </a:cubicBezTo>
                  <a:cubicBezTo>
                    <a:pt x="7295191" y="5052800"/>
                    <a:pt x="7315551" y="5535405"/>
                    <a:pt x="7293328" y="5535405"/>
                  </a:cubicBezTo>
                  <a:close/>
                  <a:moveTo>
                    <a:pt x="7293328" y="5028110"/>
                  </a:moveTo>
                  <a:cubicBezTo>
                    <a:pt x="6997442" y="5028057"/>
                    <a:pt x="6939638" y="5027977"/>
                    <a:pt x="6874249" y="5028216"/>
                  </a:cubicBezTo>
                  <a:cubicBezTo>
                    <a:pt x="6871508" y="4868793"/>
                    <a:pt x="6866212" y="4772267"/>
                    <a:pt x="6864987" y="4546356"/>
                  </a:cubicBezTo>
                  <a:cubicBezTo>
                    <a:pt x="6867782" y="4546356"/>
                    <a:pt x="7284413" y="4545664"/>
                    <a:pt x="7287713" y="4545664"/>
                  </a:cubicBezTo>
                  <a:cubicBezTo>
                    <a:pt x="7290215" y="4665151"/>
                    <a:pt x="7295591" y="5028110"/>
                    <a:pt x="7293328" y="5028110"/>
                  </a:cubicBezTo>
                  <a:close/>
                  <a:moveTo>
                    <a:pt x="6864855" y="4521613"/>
                  </a:moveTo>
                  <a:cubicBezTo>
                    <a:pt x="6864855" y="4519218"/>
                    <a:pt x="6860490" y="4040603"/>
                    <a:pt x="6860464" y="4038582"/>
                  </a:cubicBezTo>
                  <a:cubicBezTo>
                    <a:pt x="7123057" y="4040577"/>
                    <a:pt x="7105838" y="4035522"/>
                    <a:pt x="7278026" y="4035203"/>
                  </a:cubicBezTo>
                  <a:cubicBezTo>
                    <a:pt x="7278053" y="4037092"/>
                    <a:pt x="7287021" y="4511555"/>
                    <a:pt x="7287075" y="4514349"/>
                  </a:cubicBezTo>
                  <a:cubicBezTo>
                    <a:pt x="7287260" y="4524300"/>
                    <a:pt x="7331465" y="4521027"/>
                    <a:pt x="6864855" y="4521613"/>
                  </a:cubicBezTo>
                  <a:close/>
                  <a:moveTo>
                    <a:pt x="6860144" y="4013865"/>
                  </a:moveTo>
                  <a:cubicBezTo>
                    <a:pt x="6857216" y="3804210"/>
                    <a:pt x="6853837" y="3805593"/>
                    <a:pt x="6849579" y="3528466"/>
                  </a:cubicBezTo>
                  <a:cubicBezTo>
                    <a:pt x="6921887" y="3527109"/>
                    <a:pt x="7019105" y="3526870"/>
                    <a:pt x="7133489" y="3528865"/>
                  </a:cubicBezTo>
                  <a:cubicBezTo>
                    <a:pt x="7313634" y="3532004"/>
                    <a:pt x="7268392" y="3438405"/>
                    <a:pt x="7276961" y="3969752"/>
                  </a:cubicBezTo>
                  <a:cubicBezTo>
                    <a:pt x="7277626" y="4014343"/>
                    <a:pt x="7347886" y="4017669"/>
                    <a:pt x="6860144" y="4013865"/>
                  </a:cubicBezTo>
                  <a:close/>
                  <a:moveTo>
                    <a:pt x="6849179" y="3503722"/>
                  </a:moveTo>
                  <a:cubicBezTo>
                    <a:pt x="6844283" y="3185808"/>
                    <a:pt x="6843697" y="3172293"/>
                    <a:pt x="6843937" y="3061984"/>
                  </a:cubicBezTo>
                  <a:cubicBezTo>
                    <a:pt x="6844043" y="3009198"/>
                    <a:pt x="6774050" y="3020319"/>
                    <a:pt x="7263948" y="3019574"/>
                  </a:cubicBezTo>
                  <a:cubicBezTo>
                    <a:pt x="7266449" y="3311282"/>
                    <a:pt x="7268978" y="3373061"/>
                    <a:pt x="7271559" y="3505505"/>
                  </a:cubicBezTo>
                  <a:cubicBezTo>
                    <a:pt x="7129417" y="3505266"/>
                    <a:pt x="7025040" y="3500397"/>
                    <a:pt x="6849179" y="3503722"/>
                  </a:cubicBezTo>
                  <a:close/>
                  <a:moveTo>
                    <a:pt x="6843937" y="2995842"/>
                  </a:moveTo>
                  <a:cubicBezTo>
                    <a:pt x="6843005" y="2755537"/>
                    <a:pt x="6836085" y="2712781"/>
                    <a:pt x="6832972" y="2512199"/>
                  </a:cubicBezTo>
                  <a:cubicBezTo>
                    <a:pt x="7305811" y="2511933"/>
                    <a:pt x="7258545" y="2509459"/>
                    <a:pt x="7258704" y="2517786"/>
                  </a:cubicBezTo>
                  <a:cubicBezTo>
                    <a:pt x="7259131" y="2546334"/>
                    <a:pt x="7257879" y="2418919"/>
                    <a:pt x="7263734" y="2994884"/>
                  </a:cubicBezTo>
                  <a:cubicBezTo>
                    <a:pt x="7126756" y="2995070"/>
                    <a:pt x="7017642" y="2997731"/>
                    <a:pt x="6843937" y="2995842"/>
                  </a:cubicBezTo>
                  <a:close/>
                  <a:moveTo>
                    <a:pt x="6832626" y="2487376"/>
                  </a:moveTo>
                  <a:cubicBezTo>
                    <a:pt x="6830922" y="2356741"/>
                    <a:pt x="6834755" y="2200351"/>
                    <a:pt x="6827330" y="2003653"/>
                  </a:cubicBezTo>
                  <a:cubicBezTo>
                    <a:pt x="7024747" y="2009214"/>
                    <a:pt x="7137561" y="2002004"/>
                    <a:pt x="7248272" y="2001285"/>
                  </a:cubicBezTo>
                  <a:cubicBezTo>
                    <a:pt x="7253356" y="2320344"/>
                    <a:pt x="7256416" y="2383426"/>
                    <a:pt x="7258225" y="2487243"/>
                  </a:cubicBezTo>
                  <a:lnTo>
                    <a:pt x="6832626" y="2487376"/>
                  </a:lnTo>
                  <a:close/>
                  <a:moveTo>
                    <a:pt x="6814476" y="2995496"/>
                  </a:moveTo>
                  <a:cubicBezTo>
                    <a:pt x="6315609" y="2989456"/>
                    <a:pt x="6397924" y="3040726"/>
                    <a:pt x="6395423" y="2880266"/>
                  </a:cubicBezTo>
                  <a:cubicBezTo>
                    <a:pt x="6392628" y="2702910"/>
                    <a:pt x="6394358" y="2697536"/>
                    <a:pt x="6391537" y="2517414"/>
                  </a:cubicBezTo>
                  <a:cubicBezTo>
                    <a:pt x="6391351" y="2504989"/>
                    <a:pt x="6349781" y="2512039"/>
                    <a:pt x="6811176" y="2512199"/>
                  </a:cubicBezTo>
                  <a:cubicBezTo>
                    <a:pt x="6813811" y="2695700"/>
                    <a:pt x="6830497" y="2995709"/>
                    <a:pt x="6814476" y="2995496"/>
                  </a:cubicBezTo>
                  <a:close/>
                  <a:moveTo>
                    <a:pt x="6384565" y="3527588"/>
                  </a:moveTo>
                  <a:cubicBezTo>
                    <a:pt x="6385869" y="3638056"/>
                    <a:pt x="6387625" y="3718007"/>
                    <a:pt x="6392469" y="4009980"/>
                  </a:cubicBezTo>
                  <a:cubicBezTo>
                    <a:pt x="6331311" y="4009635"/>
                    <a:pt x="5973283" y="4010539"/>
                    <a:pt x="5971313" y="4010539"/>
                  </a:cubicBezTo>
                  <a:cubicBezTo>
                    <a:pt x="5967322" y="3743229"/>
                    <a:pt x="5969983" y="3784920"/>
                    <a:pt x="5965485" y="3530142"/>
                  </a:cubicBezTo>
                  <a:cubicBezTo>
                    <a:pt x="6192337" y="3530435"/>
                    <a:pt x="6204739" y="3526603"/>
                    <a:pt x="6384565" y="3527588"/>
                  </a:cubicBezTo>
                  <a:close/>
                  <a:moveTo>
                    <a:pt x="6335383" y="3502765"/>
                  </a:moveTo>
                  <a:cubicBezTo>
                    <a:pt x="5898819" y="3502765"/>
                    <a:pt x="5965698" y="3532484"/>
                    <a:pt x="5963436" y="3424676"/>
                  </a:cubicBezTo>
                  <a:cubicBezTo>
                    <a:pt x="5953616" y="2954230"/>
                    <a:pt x="5939271" y="3022128"/>
                    <a:pt x="6016050" y="3022128"/>
                  </a:cubicBezTo>
                  <a:cubicBezTo>
                    <a:pt x="6432601" y="3022128"/>
                    <a:pt x="6376102" y="3007203"/>
                    <a:pt x="6377698" y="3062357"/>
                  </a:cubicBezTo>
                  <a:cubicBezTo>
                    <a:pt x="6392708" y="3574095"/>
                    <a:pt x="6390313" y="3502765"/>
                    <a:pt x="6335383" y="3502765"/>
                  </a:cubicBezTo>
                  <a:close/>
                  <a:moveTo>
                    <a:pt x="6335383" y="2997119"/>
                  </a:moveTo>
                  <a:cubicBezTo>
                    <a:pt x="5879258" y="2997119"/>
                    <a:pt x="5957661" y="3030669"/>
                    <a:pt x="5955292" y="2880212"/>
                  </a:cubicBezTo>
                  <a:cubicBezTo>
                    <a:pt x="5948399" y="2439512"/>
                    <a:pt x="5917821" y="2513237"/>
                    <a:pt x="6016050" y="2513237"/>
                  </a:cubicBezTo>
                  <a:cubicBezTo>
                    <a:pt x="6399974" y="2513237"/>
                    <a:pt x="6369502" y="2502488"/>
                    <a:pt x="6369741" y="2517866"/>
                  </a:cubicBezTo>
                  <a:cubicBezTo>
                    <a:pt x="6378470" y="3073664"/>
                    <a:pt x="6388796" y="2997119"/>
                    <a:pt x="6335383" y="2997119"/>
                  </a:cubicBezTo>
                  <a:close/>
                  <a:moveTo>
                    <a:pt x="6335383" y="2485407"/>
                  </a:moveTo>
                  <a:cubicBezTo>
                    <a:pt x="6174719" y="2485407"/>
                    <a:pt x="6174612" y="2488520"/>
                    <a:pt x="6016077" y="2488520"/>
                  </a:cubicBezTo>
                  <a:cubicBezTo>
                    <a:pt x="5919072" y="2488520"/>
                    <a:pt x="5947947" y="2562511"/>
                    <a:pt x="5938898" y="2001525"/>
                  </a:cubicBezTo>
                  <a:cubicBezTo>
                    <a:pt x="6093868" y="1999290"/>
                    <a:pt x="6195344" y="2004638"/>
                    <a:pt x="6362688" y="2004159"/>
                  </a:cubicBezTo>
                  <a:cubicBezTo>
                    <a:pt x="6375037" y="2563761"/>
                    <a:pt x="6377964" y="2485407"/>
                    <a:pt x="6335383" y="2485407"/>
                  </a:cubicBezTo>
                  <a:close/>
                  <a:moveTo>
                    <a:pt x="5941613" y="3425262"/>
                  </a:moveTo>
                  <a:cubicBezTo>
                    <a:pt x="5943715" y="3526497"/>
                    <a:pt x="6020921" y="3507288"/>
                    <a:pt x="5537198" y="3504042"/>
                  </a:cubicBezTo>
                  <a:cubicBezTo>
                    <a:pt x="5513618" y="3503882"/>
                    <a:pt x="5522401" y="3558584"/>
                    <a:pt x="5512580" y="3061665"/>
                  </a:cubicBezTo>
                  <a:cubicBezTo>
                    <a:pt x="5511489" y="3007256"/>
                    <a:pt x="5451689" y="3020905"/>
                    <a:pt x="5856424" y="3021969"/>
                  </a:cubicBezTo>
                  <a:cubicBezTo>
                    <a:pt x="5959151" y="3022261"/>
                    <a:pt x="5931660" y="2948802"/>
                    <a:pt x="5941613" y="3425262"/>
                  </a:cubicBezTo>
                  <a:close/>
                  <a:moveTo>
                    <a:pt x="5856397" y="2997225"/>
                  </a:moveTo>
                  <a:cubicBezTo>
                    <a:pt x="5439660" y="2996108"/>
                    <a:pt x="5511622" y="3027689"/>
                    <a:pt x="5509334" y="2880266"/>
                  </a:cubicBezTo>
                  <a:cubicBezTo>
                    <a:pt x="5502707" y="2458136"/>
                    <a:pt x="5486898" y="2514301"/>
                    <a:pt x="5537224" y="2513769"/>
                  </a:cubicBezTo>
                  <a:cubicBezTo>
                    <a:pt x="5960695" y="2509193"/>
                    <a:pt x="5925352" y="2514062"/>
                    <a:pt x="5925405" y="2517840"/>
                  </a:cubicBezTo>
                  <a:cubicBezTo>
                    <a:pt x="5934108" y="3075846"/>
                    <a:pt x="5966257" y="2997518"/>
                    <a:pt x="5856397" y="2997225"/>
                  </a:cubicBezTo>
                  <a:close/>
                  <a:moveTo>
                    <a:pt x="5856397" y="2488360"/>
                  </a:moveTo>
                  <a:cubicBezTo>
                    <a:pt x="5755586" y="2488094"/>
                    <a:pt x="5637822" y="2487961"/>
                    <a:pt x="5537038" y="2489052"/>
                  </a:cubicBezTo>
                  <a:cubicBezTo>
                    <a:pt x="5489560" y="2489557"/>
                    <a:pt x="5501163" y="2564826"/>
                    <a:pt x="5494483" y="2004531"/>
                  </a:cubicBezTo>
                  <a:cubicBezTo>
                    <a:pt x="5836890" y="2007751"/>
                    <a:pt x="5781055" y="2004611"/>
                    <a:pt x="5917076" y="2001897"/>
                  </a:cubicBezTo>
                  <a:cubicBezTo>
                    <a:pt x="5926124" y="2562112"/>
                    <a:pt x="5952338" y="2488467"/>
                    <a:pt x="5856397" y="2488360"/>
                  </a:cubicBezTo>
                  <a:close/>
                  <a:moveTo>
                    <a:pt x="5497384" y="3425262"/>
                  </a:moveTo>
                  <a:cubicBezTo>
                    <a:pt x="5499646" y="3528812"/>
                    <a:pt x="5575148" y="3503722"/>
                    <a:pt x="5077107" y="3503882"/>
                  </a:cubicBezTo>
                  <a:cubicBezTo>
                    <a:pt x="5072051" y="3177960"/>
                    <a:pt x="5072290" y="3169632"/>
                    <a:pt x="5068458" y="3061452"/>
                  </a:cubicBezTo>
                  <a:cubicBezTo>
                    <a:pt x="5066355" y="3002254"/>
                    <a:pt x="5019862" y="3019282"/>
                    <a:pt x="5377544" y="3019521"/>
                  </a:cubicBezTo>
                  <a:cubicBezTo>
                    <a:pt x="5521017" y="3019521"/>
                    <a:pt x="5486712" y="2938187"/>
                    <a:pt x="5497384" y="3425262"/>
                  </a:cubicBezTo>
                  <a:close/>
                  <a:moveTo>
                    <a:pt x="5066275" y="2994591"/>
                  </a:moveTo>
                  <a:cubicBezTo>
                    <a:pt x="5059436" y="2756495"/>
                    <a:pt x="5065636" y="2713979"/>
                    <a:pt x="5062549" y="2517361"/>
                  </a:cubicBezTo>
                  <a:cubicBezTo>
                    <a:pt x="5062443" y="2509672"/>
                    <a:pt x="5061139" y="2517361"/>
                    <a:pt x="5480857" y="2514301"/>
                  </a:cubicBezTo>
                  <a:cubicBezTo>
                    <a:pt x="5480910" y="2516988"/>
                    <a:pt x="5480964" y="2534628"/>
                    <a:pt x="5489480" y="2995336"/>
                  </a:cubicBezTo>
                  <a:cubicBezTo>
                    <a:pt x="5428509" y="2994671"/>
                    <a:pt x="5403812" y="2994831"/>
                    <a:pt x="5066275" y="2994591"/>
                  </a:cubicBezTo>
                  <a:close/>
                  <a:moveTo>
                    <a:pt x="5058531" y="4522996"/>
                  </a:moveTo>
                  <a:cubicBezTo>
                    <a:pt x="4599878" y="4522996"/>
                    <a:pt x="4648367" y="4524992"/>
                    <a:pt x="4648473" y="4514136"/>
                  </a:cubicBezTo>
                  <a:cubicBezTo>
                    <a:pt x="4649431" y="4402045"/>
                    <a:pt x="4648553" y="4382730"/>
                    <a:pt x="4643151" y="4039300"/>
                  </a:cubicBezTo>
                  <a:cubicBezTo>
                    <a:pt x="4894194" y="4039353"/>
                    <a:pt x="4929829" y="4038289"/>
                    <a:pt x="5062150" y="4038289"/>
                  </a:cubicBezTo>
                  <a:cubicBezTo>
                    <a:pt x="5071758" y="4581156"/>
                    <a:pt x="5078464" y="4522996"/>
                    <a:pt x="5058531" y="4522996"/>
                  </a:cubicBezTo>
                  <a:close/>
                  <a:moveTo>
                    <a:pt x="5058531" y="4013598"/>
                  </a:moveTo>
                  <a:cubicBezTo>
                    <a:pt x="4570257" y="4013598"/>
                    <a:pt x="4643044" y="4033792"/>
                    <a:pt x="4642033" y="3969193"/>
                  </a:cubicBezTo>
                  <a:cubicBezTo>
                    <a:pt x="4633836" y="3446254"/>
                    <a:pt x="4600915" y="3528040"/>
                    <a:pt x="4739278" y="3528040"/>
                  </a:cubicBezTo>
                  <a:cubicBezTo>
                    <a:pt x="4888765" y="3528040"/>
                    <a:pt x="4902683" y="3528572"/>
                    <a:pt x="5055710" y="3528572"/>
                  </a:cubicBezTo>
                  <a:cubicBezTo>
                    <a:pt x="5063880" y="4054279"/>
                    <a:pt x="5061778" y="4013598"/>
                    <a:pt x="5058531" y="4013598"/>
                  </a:cubicBezTo>
                  <a:close/>
                  <a:moveTo>
                    <a:pt x="4633171" y="3502951"/>
                  </a:moveTo>
                  <a:cubicBezTo>
                    <a:pt x="4628620" y="3204725"/>
                    <a:pt x="4628487" y="3173596"/>
                    <a:pt x="4625080" y="3061559"/>
                  </a:cubicBezTo>
                  <a:cubicBezTo>
                    <a:pt x="4623244" y="3000604"/>
                    <a:pt x="4558041" y="3019148"/>
                    <a:pt x="5045198" y="3019308"/>
                  </a:cubicBezTo>
                  <a:cubicBezTo>
                    <a:pt x="5050919" y="3200042"/>
                    <a:pt x="5048790" y="3081885"/>
                    <a:pt x="5055337" y="3503909"/>
                  </a:cubicBezTo>
                  <a:cubicBezTo>
                    <a:pt x="5022283" y="3503882"/>
                    <a:pt x="4667023" y="3503244"/>
                    <a:pt x="4633171" y="3502951"/>
                  </a:cubicBezTo>
                  <a:close/>
                  <a:moveTo>
                    <a:pt x="4618534" y="2487057"/>
                  </a:moveTo>
                  <a:cubicBezTo>
                    <a:pt x="4613025" y="2138253"/>
                    <a:pt x="4612465" y="2091745"/>
                    <a:pt x="4610390" y="2003600"/>
                  </a:cubicBezTo>
                  <a:cubicBezTo>
                    <a:pt x="4770894" y="2006553"/>
                    <a:pt x="4908858" y="2002695"/>
                    <a:pt x="5031518" y="2002456"/>
                  </a:cubicBezTo>
                  <a:cubicBezTo>
                    <a:pt x="5033435" y="2083471"/>
                    <a:pt x="5040274" y="2487163"/>
                    <a:pt x="5040328" y="2489584"/>
                  </a:cubicBezTo>
                  <a:cubicBezTo>
                    <a:pt x="4863642" y="2489291"/>
                    <a:pt x="4862045" y="2484901"/>
                    <a:pt x="4618534" y="2487057"/>
                  </a:cubicBezTo>
                  <a:close/>
                  <a:moveTo>
                    <a:pt x="4611374" y="3502738"/>
                  </a:moveTo>
                  <a:cubicBezTo>
                    <a:pt x="4344895" y="3499891"/>
                    <a:pt x="4302474" y="3502339"/>
                    <a:pt x="4187637" y="3503084"/>
                  </a:cubicBezTo>
                  <a:cubicBezTo>
                    <a:pt x="4178935" y="2932919"/>
                    <a:pt x="4161291" y="3020319"/>
                    <a:pt x="4260505" y="3019122"/>
                  </a:cubicBezTo>
                  <a:cubicBezTo>
                    <a:pt x="4656724" y="3014360"/>
                    <a:pt x="4601607" y="3007389"/>
                    <a:pt x="4603257" y="3062357"/>
                  </a:cubicBezTo>
                  <a:cubicBezTo>
                    <a:pt x="4606983" y="3185915"/>
                    <a:pt x="4607036" y="3218667"/>
                    <a:pt x="4611374" y="3502738"/>
                  </a:cubicBezTo>
                  <a:close/>
                  <a:moveTo>
                    <a:pt x="4579518" y="2487456"/>
                  </a:moveTo>
                  <a:cubicBezTo>
                    <a:pt x="4466172" y="2488679"/>
                    <a:pt x="4377018" y="2488706"/>
                    <a:pt x="4260478" y="2487456"/>
                  </a:cubicBezTo>
                  <a:cubicBezTo>
                    <a:pt x="4146121" y="2486072"/>
                    <a:pt x="4169940" y="2578049"/>
                    <a:pt x="4163340" y="2001977"/>
                  </a:cubicBezTo>
                  <a:cubicBezTo>
                    <a:pt x="4376645" y="2001684"/>
                    <a:pt x="4440464" y="2000061"/>
                    <a:pt x="4588540" y="2003174"/>
                  </a:cubicBezTo>
                  <a:cubicBezTo>
                    <a:pt x="4601181" y="2541013"/>
                    <a:pt x="4601474" y="2487216"/>
                    <a:pt x="4579518" y="2487456"/>
                  </a:cubicBezTo>
                  <a:close/>
                  <a:moveTo>
                    <a:pt x="4165841" y="3503217"/>
                  </a:moveTo>
                  <a:cubicBezTo>
                    <a:pt x="3669583" y="3505505"/>
                    <a:pt x="3744739" y="3525087"/>
                    <a:pt x="3743488" y="3424836"/>
                  </a:cubicBezTo>
                  <a:cubicBezTo>
                    <a:pt x="3737580" y="2951570"/>
                    <a:pt x="3717833" y="3017685"/>
                    <a:pt x="3781412" y="3017685"/>
                  </a:cubicBezTo>
                  <a:cubicBezTo>
                    <a:pt x="4220532" y="3017685"/>
                    <a:pt x="4160359" y="3011140"/>
                    <a:pt x="4160359" y="3061399"/>
                  </a:cubicBezTo>
                  <a:cubicBezTo>
                    <a:pt x="4160465" y="3172824"/>
                    <a:pt x="4160652" y="3164098"/>
                    <a:pt x="4165841" y="3503217"/>
                  </a:cubicBezTo>
                  <a:close/>
                  <a:moveTo>
                    <a:pt x="4100719" y="2995336"/>
                  </a:moveTo>
                  <a:cubicBezTo>
                    <a:pt x="3941278" y="2995336"/>
                    <a:pt x="3941198" y="2992968"/>
                    <a:pt x="3781412" y="2992968"/>
                  </a:cubicBezTo>
                  <a:cubicBezTo>
                    <a:pt x="3723874" y="2992968"/>
                    <a:pt x="3735371" y="3015929"/>
                    <a:pt x="3733242" y="2880319"/>
                  </a:cubicBezTo>
                  <a:cubicBezTo>
                    <a:pt x="3726296" y="2437490"/>
                    <a:pt x="3711020" y="2509565"/>
                    <a:pt x="3781412" y="2509565"/>
                  </a:cubicBezTo>
                  <a:cubicBezTo>
                    <a:pt x="4192907" y="2509565"/>
                    <a:pt x="4149900" y="2509778"/>
                    <a:pt x="4150033" y="2517893"/>
                  </a:cubicBezTo>
                  <a:cubicBezTo>
                    <a:pt x="4158629" y="3066933"/>
                    <a:pt x="4187904" y="2995336"/>
                    <a:pt x="4100719" y="2995336"/>
                  </a:cubicBezTo>
                  <a:close/>
                  <a:moveTo>
                    <a:pt x="3781412" y="2484875"/>
                  </a:moveTo>
                  <a:cubicBezTo>
                    <a:pt x="3704686" y="2484875"/>
                    <a:pt x="3734653" y="2559265"/>
                    <a:pt x="3720787" y="2002190"/>
                  </a:cubicBezTo>
                  <a:cubicBezTo>
                    <a:pt x="3763847" y="2002004"/>
                    <a:pt x="3790860" y="2002057"/>
                    <a:pt x="4100745" y="2002004"/>
                  </a:cubicBezTo>
                  <a:cubicBezTo>
                    <a:pt x="4155063" y="2002004"/>
                    <a:pt x="4140479" y="1925112"/>
                    <a:pt x="4149554" y="2486604"/>
                  </a:cubicBezTo>
                  <a:cubicBezTo>
                    <a:pt x="3884406" y="2485832"/>
                    <a:pt x="3917433" y="2484875"/>
                    <a:pt x="3781412" y="2484875"/>
                  </a:cubicBezTo>
                  <a:close/>
                  <a:moveTo>
                    <a:pt x="3721692" y="3425155"/>
                  </a:moveTo>
                  <a:cubicBezTo>
                    <a:pt x="3722916" y="3523517"/>
                    <a:pt x="3803395" y="3506569"/>
                    <a:pt x="3302639" y="3503882"/>
                  </a:cubicBezTo>
                  <a:cubicBezTo>
                    <a:pt x="3299020" y="3503855"/>
                    <a:pt x="3302639" y="3339404"/>
                    <a:pt x="3294256" y="3060920"/>
                  </a:cubicBezTo>
                  <a:cubicBezTo>
                    <a:pt x="3292313" y="2995203"/>
                    <a:pt x="3242759" y="3030882"/>
                    <a:pt x="3622105" y="3020000"/>
                  </a:cubicBezTo>
                  <a:cubicBezTo>
                    <a:pt x="3735265" y="3016728"/>
                    <a:pt x="3715624" y="2940661"/>
                    <a:pt x="3721692" y="3425155"/>
                  </a:cubicBezTo>
                  <a:close/>
                  <a:moveTo>
                    <a:pt x="3621519" y="2995230"/>
                  </a:moveTo>
                  <a:cubicBezTo>
                    <a:pt x="3540642" y="2997571"/>
                    <a:pt x="3449997" y="2998768"/>
                    <a:pt x="3302772" y="2995975"/>
                  </a:cubicBezTo>
                  <a:cubicBezTo>
                    <a:pt x="3289386" y="2995735"/>
                    <a:pt x="3292260" y="3011858"/>
                    <a:pt x="3290131" y="2880292"/>
                  </a:cubicBezTo>
                  <a:cubicBezTo>
                    <a:pt x="3283478" y="2456007"/>
                    <a:pt x="3279379" y="2513104"/>
                    <a:pt x="3302826" y="2512545"/>
                  </a:cubicBezTo>
                  <a:cubicBezTo>
                    <a:pt x="3756981" y="2502115"/>
                    <a:pt x="3708465" y="2512997"/>
                    <a:pt x="3708519" y="2517813"/>
                  </a:cubicBezTo>
                  <a:cubicBezTo>
                    <a:pt x="3711339" y="2697110"/>
                    <a:pt x="3708625" y="2699398"/>
                    <a:pt x="3711446" y="2880718"/>
                  </a:cubicBezTo>
                  <a:cubicBezTo>
                    <a:pt x="3713602" y="3016994"/>
                    <a:pt x="3737048" y="2991931"/>
                    <a:pt x="3621519" y="2995230"/>
                  </a:cubicBezTo>
                  <a:close/>
                  <a:moveTo>
                    <a:pt x="3621706" y="2485460"/>
                  </a:moveTo>
                  <a:cubicBezTo>
                    <a:pt x="3432193" y="2486737"/>
                    <a:pt x="3422106" y="2485088"/>
                    <a:pt x="3302346" y="2487828"/>
                  </a:cubicBezTo>
                  <a:cubicBezTo>
                    <a:pt x="3279645" y="2488360"/>
                    <a:pt x="3283850" y="2547452"/>
                    <a:pt x="3279246" y="2005117"/>
                  </a:cubicBezTo>
                  <a:cubicBezTo>
                    <a:pt x="3411594" y="2003946"/>
                    <a:pt x="3179260" y="2005675"/>
                    <a:pt x="3698964" y="2002296"/>
                  </a:cubicBezTo>
                  <a:cubicBezTo>
                    <a:pt x="3713069" y="2575654"/>
                    <a:pt x="3731912" y="2484582"/>
                    <a:pt x="3621706" y="2485460"/>
                  </a:cubicBezTo>
                  <a:close/>
                  <a:moveTo>
                    <a:pt x="3279619" y="3503749"/>
                  </a:moveTo>
                  <a:cubicBezTo>
                    <a:pt x="2789854" y="3500876"/>
                    <a:pt x="2859714" y="3539853"/>
                    <a:pt x="2857319" y="3424729"/>
                  </a:cubicBezTo>
                  <a:cubicBezTo>
                    <a:pt x="2854125" y="3271958"/>
                    <a:pt x="2852635" y="3158910"/>
                    <a:pt x="2851810" y="3061824"/>
                  </a:cubicBezTo>
                  <a:cubicBezTo>
                    <a:pt x="2851411" y="3013694"/>
                    <a:pt x="2784186" y="3011832"/>
                    <a:pt x="3271209" y="3020186"/>
                  </a:cubicBezTo>
                  <a:cubicBezTo>
                    <a:pt x="3278634" y="3286432"/>
                    <a:pt x="3277490" y="3327139"/>
                    <a:pt x="3279619" y="3503749"/>
                  </a:cubicBezTo>
                  <a:close/>
                  <a:moveTo>
                    <a:pt x="2851225" y="2996613"/>
                  </a:moveTo>
                  <a:cubicBezTo>
                    <a:pt x="2848563" y="2751041"/>
                    <a:pt x="2845370" y="2717278"/>
                    <a:pt x="2842123" y="2511853"/>
                  </a:cubicBezTo>
                  <a:cubicBezTo>
                    <a:pt x="2844545" y="2511853"/>
                    <a:pt x="3263810" y="2514141"/>
                    <a:pt x="3263890" y="2517893"/>
                  </a:cubicBezTo>
                  <a:cubicBezTo>
                    <a:pt x="3266312" y="2671622"/>
                    <a:pt x="3266844" y="2845252"/>
                    <a:pt x="3270597" y="2995416"/>
                  </a:cubicBezTo>
                  <a:cubicBezTo>
                    <a:pt x="3105940" y="2992729"/>
                    <a:pt x="2969733" y="2996400"/>
                    <a:pt x="2851225" y="2996613"/>
                  </a:cubicBezTo>
                  <a:close/>
                  <a:moveTo>
                    <a:pt x="2841750" y="2487136"/>
                  </a:moveTo>
                  <a:cubicBezTo>
                    <a:pt x="2836321" y="2143574"/>
                    <a:pt x="2835336" y="2097918"/>
                    <a:pt x="2834831" y="2003547"/>
                  </a:cubicBezTo>
                  <a:cubicBezTo>
                    <a:pt x="3004278" y="2003653"/>
                    <a:pt x="3030838" y="2006926"/>
                    <a:pt x="3257423" y="2005276"/>
                  </a:cubicBezTo>
                  <a:cubicBezTo>
                    <a:pt x="3257450" y="2007298"/>
                    <a:pt x="3263384" y="2486524"/>
                    <a:pt x="3263411" y="2488653"/>
                  </a:cubicBezTo>
                  <a:cubicBezTo>
                    <a:pt x="3105541" y="2491633"/>
                    <a:pt x="2971650" y="2487296"/>
                    <a:pt x="2841750" y="2487136"/>
                  </a:cubicBezTo>
                  <a:close/>
                  <a:moveTo>
                    <a:pt x="2835549" y="3425315"/>
                  </a:moveTo>
                  <a:cubicBezTo>
                    <a:pt x="2837891" y="3536927"/>
                    <a:pt x="2903999" y="3504574"/>
                    <a:pt x="2504640" y="3504574"/>
                  </a:cubicBezTo>
                  <a:cubicBezTo>
                    <a:pt x="2396111" y="3504574"/>
                    <a:pt x="2413090" y="3590671"/>
                    <a:pt x="2408672" y="3060627"/>
                  </a:cubicBezTo>
                  <a:cubicBezTo>
                    <a:pt x="2408220" y="3006431"/>
                    <a:pt x="2342245" y="3021304"/>
                    <a:pt x="2829695" y="3021304"/>
                  </a:cubicBezTo>
                  <a:cubicBezTo>
                    <a:pt x="2830732" y="3129616"/>
                    <a:pt x="2831291" y="3220875"/>
                    <a:pt x="2835549" y="3425315"/>
                  </a:cubicBezTo>
                  <a:close/>
                  <a:moveTo>
                    <a:pt x="2823760" y="2996640"/>
                  </a:moveTo>
                  <a:cubicBezTo>
                    <a:pt x="2547381" y="2996720"/>
                    <a:pt x="2482072" y="2996826"/>
                    <a:pt x="2408087" y="2996613"/>
                  </a:cubicBezTo>
                  <a:cubicBezTo>
                    <a:pt x="2408060" y="2995203"/>
                    <a:pt x="2402365" y="2557589"/>
                    <a:pt x="2401620" y="2510496"/>
                  </a:cubicBezTo>
                  <a:cubicBezTo>
                    <a:pt x="2403509" y="2510470"/>
                    <a:pt x="2820300" y="2507357"/>
                    <a:pt x="2820460" y="2517866"/>
                  </a:cubicBezTo>
                  <a:cubicBezTo>
                    <a:pt x="2828390" y="3030802"/>
                    <a:pt x="2834512" y="2996640"/>
                    <a:pt x="2823760" y="2996640"/>
                  </a:cubicBezTo>
                  <a:close/>
                  <a:moveTo>
                    <a:pt x="2401194" y="2485753"/>
                  </a:moveTo>
                  <a:cubicBezTo>
                    <a:pt x="2399810" y="2400507"/>
                    <a:pt x="2404920" y="2706635"/>
                    <a:pt x="2392837" y="2004664"/>
                  </a:cubicBezTo>
                  <a:cubicBezTo>
                    <a:pt x="2544826" y="2006739"/>
                    <a:pt x="2682097" y="2003626"/>
                    <a:pt x="2813008" y="2003547"/>
                  </a:cubicBezTo>
                  <a:cubicBezTo>
                    <a:pt x="2813540" y="2097998"/>
                    <a:pt x="2814871" y="2165125"/>
                    <a:pt x="2819954" y="2487110"/>
                  </a:cubicBezTo>
                  <a:cubicBezTo>
                    <a:pt x="2660407" y="2487083"/>
                    <a:pt x="2572024" y="2484023"/>
                    <a:pt x="2401194" y="2485753"/>
                  </a:cubicBezTo>
                  <a:close/>
                  <a:moveTo>
                    <a:pt x="2394194" y="3504707"/>
                  </a:moveTo>
                  <a:cubicBezTo>
                    <a:pt x="2034596" y="3505558"/>
                    <a:pt x="2138893" y="3504946"/>
                    <a:pt x="1970538" y="3503696"/>
                  </a:cubicBezTo>
                  <a:cubicBezTo>
                    <a:pt x="1969367" y="3375535"/>
                    <a:pt x="1971176" y="3351856"/>
                    <a:pt x="1963831" y="3021330"/>
                  </a:cubicBezTo>
                  <a:cubicBezTo>
                    <a:pt x="2089419" y="3020958"/>
                    <a:pt x="2099905" y="3020160"/>
                    <a:pt x="2386503" y="3021251"/>
                  </a:cubicBezTo>
                  <a:cubicBezTo>
                    <a:pt x="2389244" y="3318119"/>
                    <a:pt x="2391720" y="3376945"/>
                    <a:pt x="2394194" y="3504707"/>
                  </a:cubicBezTo>
                  <a:close/>
                  <a:moveTo>
                    <a:pt x="2345066" y="2996374"/>
                  </a:moveTo>
                  <a:cubicBezTo>
                    <a:pt x="1885854" y="2993873"/>
                    <a:pt x="1963565" y="3031706"/>
                    <a:pt x="1961196" y="2880266"/>
                  </a:cubicBezTo>
                  <a:cubicBezTo>
                    <a:pt x="1958349" y="2699159"/>
                    <a:pt x="1960451" y="2698893"/>
                    <a:pt x="1957603" y="2517414"/>
                  </a:cubicBezTo>
                  <a:cubicBezTo>
                    <a:pt x="1957444" y="2507171"/>
                    <a:pt x="1932720" y="2516536"/>
                    <a:pt x="2379823" y="2510736"/>
                  </a:cubicBezTo>
                  <a:cubicBezTo>
                    <a:pt x="2388393" y="3064432"/>
                    <a:pt x="2401247" y="2996587"/>
                    <a:pt x="2345066" y="2996374"/>
                  </a:cubicBezTo>
                  <a:close/>
                  <a:moveTo>
                    <a:pt x="1957124" y="2487934"/>
                  </a:moveTo>
                  <a:cubicBezTo>
                    <a:pt x="1948049" y="1926123"/>
                    <a:pt x="1918908" y="2002961"/>
                    <a:pt x="2025946" y="2002642"/>
                  </a:cubicBezTo>
                  <a:cubicBezTo>
                    <a:pt x="2161142" y="2002270"/>
                    <a:pt x="2240317" y="2002057"/>
                    <a:pt x="2344827" y="2003866"/>
                  </a:cubicBezTo>
                  <a:cubicBezTo>
                    <a:pt x="2381420" y="2004558"/>
                    <a:pt x="2370668" y="1945705"/>
                    <a:pt x="2379424" y="2486019"/>
                  </a:cubicBezTo>
                  <a:cubicBezTo>
                    <a:pt x="2223603" y="2488094"/>
                    <a:pt x="2305865" y="2487695"/>
                    <a:pt x="1957124" y="2487934"/>
                  </a:cubicBezTo>
                  <a:close/>
                  <a:moveTo>
                    <a:pt x="1948741" y="3503536"/>
                  </a:moveTo>
                  <a:cubicBezTo>
                    <a:pt x="1839946" y="3502977"/>
                    <a:pt x="1703154" y="3503749"/>
                    <a:pt x="1527213" y="3503829"/>
                  </a:cubicBezTo>
                  <a:cubicBezTo>
                    <a:pt x="1523913" y="3353851"/>
                    <a:pt x="1521571" y="3352574"/>
                    <a:pt x="1519096" y="3019947"/>
                  </a:cubicBezTo>
                  <a:cubicBezTo>
                    <a:pt x="1690459" y="3019521"/>
                    <a:pt x="1706960" y="3021836"/>
                    <a:pt x="1941982" y="3021357"/>
                  </a:cubicBezTo>
                  <a:cubicBezTo>
                    <a:pt x="1949753" y="3379606"/>
                    <a:pt x="1947464" y="3362658"/>
                    <a:pt x="1948741" y="3503536"/>
                  </a:cubicBezTo>
                  <a:close/>
                  <a:moveTo>
                    <a:pt x="1866320" y="2996746"/>
                  </a:moveTo>
                  <a:cubicBezTo>
                    <a:pt x="1706560" y="2996746"/>
                    <a:pt x="1707093" y="2995256"/>
                    <a:pt x="1547147" y="2995256"/>
                  </a:cubicBezTo>
                  <a:cubicBezTo>
                    <a:pt x="1510261" y="2995256"/>
                    <a:pt x="1519549" y="3017818"/>
                    <a:pt x="1517393" y="2880292"/>
                  </a:cubicBezTo>
                  <a:cubicBezTo>
                    <a:pt x="1510766" y="2457444"/>
                    <a:pt x="1498498" y="2513742"/>
                    <a:pt x="1547147" y="2513742"/>
                  </a:cubicBezTo>
                  <a:cubicBezTo>
                    <a:pt x="1970218" y="2513742"/>
                    <a:pt x="1935648" y="2508448"/>
                    <a:pt x="1935807" y="2517866"/>
                  </a:cubicBezTo>
                  <a:cubicBezTo>
                    <a:pt x="1944563" y="3075473"/>
                    <a:pt x="1965002" y="2996746"/>
                    <a:pt x="1866320" y="2996746"/>
                  </a:cubicBezTo>
                  <a:close/>
                  <a:moveTo>
                    <a:pt x="1866320" y="2487988"/>
                  </a:moveTo>
                  <a:cubicBezTo>
                    <a:pt x="1701770" y="2487988"/>
                    <a:pt x="1702222" y="2488999"/>
                    <a:pt x="1547147" y="2488999"/>
                  </a:cubicBezTo>
                  <a:cubicBezTo>
                    <a:pt x="1486176" y="2488999"/>
                    <a:pt x="1523461" y="2547798"/>
                    <a:pt x="1504725" y="2001312"/>
                  </a:cubicBezTo>
                  <a:cubicBezTo>
                    <a:pt x="1615543" y="2000673"/>
                    <a:pt x="1706081" y="2002961"/>
                    <a:pt x="1926865" y="2002828"/>
                  </a:cubicBezTo>
                  <a:cubicBezTo>
                    <a:pt x="1936446" y="2566342"/>
                    <a:pt x="1958854" y="2487934"/>
                    <a:pt x="1866320" y="2487988"/>
                  </a:cubicBezTo>
                  <a:close/>
                  <a:moveTo>
                    <a:pt x="1505391" y="3503882"/>
                  </a:moveTo>
                  <a:cubicBezTo>
                    <a:pt x="1013604" y="3505133"/>
                    <a:pt x="1085246" y="3533521"/>
                    <a:pt x="1083197" y="3424729"/>
                  </a:cubicBezTo>
                  <a:cubicBezTo>
                    <a:pt x="1080802" y="3296595"/>
                    <a:pt x="1078939" y="3181764"/>
                    <a:pt x="1077795" y="3061824"/>
                  </a:cubicBezTo>
                  <a:cubicBezTo>
                    <a:pt x="1077289" y="3006138"/>
                    <a:pt x="1009824" y="3022075"/>
                    <a:pt x="1497300" y="3020027"/>
                  </a:cubicBezTo>
                  <a:cubicBezTo>
                    <a:pt x="1499722" y="3349355"/>
                    <a:pt x="1502383" y="3370693"/>
                    <a:pt x="1505391" y="3503882"/>
                  </a:cubicBezTo>
                  <a:close/>
                  <a:moveTo>
                    <a:pt x="1387494" y="2996480"/>
                  </a:moveTo>
                  <a:cubicBezTo>
                    <a:pt x="1262677" y="2998343"/>
                    <a:pt x="1168014" y="2997997"/>
                    <a:pt x="1077103" y="2996400"/>
                  </a:cubicBezTo>
                  <a:cubicBezTo>
                    <a:pt x="1077076" y="2994325"/>
                    <a:pt x="1070742" y="2534282"/>
                    <a:pt x="1070343" y="2511534"/>
                  </a:cubicBezTo>
                  <a:cubicBezTo>
                    <a:pt x="1535836" y="2507783"/>
                    <a:pt x="1490753" y="2515951"/>
                    <a:pt x="1490780" y="2517840"/>
                  </a:cubicBezTo>
                  <a:cubicBezTo>
                    <a:pt x="1499669" y="3083721"/>
                    <a:pt x="1529689" y="2994166"/>
                    <a:pt x="1387494" y="2996480"/>
                  </a:cubicBezTo>
                  <a:close/>
                  <a:moveTo>
                    <a:pt x="1069944" y="2486790"/>
                  </a:moveTo>
                  <a:cubicBezTo>
                    <a:pt x="1060949" y="1978511"/>
                    <a:pt x="1053524" y="2005862"/>
                    <a:pt x="1068507" y="2005808"/>
                  </a:cubicBezTo>
                  <a:cubicBezTo>
                    <a:pt x="1268692" y="2005276"/>
                    <a:pt x="1285937" y="2006314"/>
                    <a:pt x="1387919" y="2003387"/>
                  </a:cubicBezTo>
                  <a:cubicBezTo>
                    <a:pt x="1509729" y="2000035"/>
                    <a:pt x="1481971" y="1916758"/>
                    <a:pt x="1490354" y="2488866"/>
                  </a:cubicBezTo>
                  <a:cubicBezTo>
                    <a:pt x="1370461" y="2488227"/>
                    <a:pt x="1321599" y="2484742"/>
                    <a:pt x="1069944" y="2486790"/>
                  </a:cubicBezTo>
                  <a:close/>
                  <a:moveTo>
                    <a:pt x="749573" y="4038103"/>
                  </a:moveTo>
                  <a:cubicBezTo>
                    <a:pt x="856452" y="4036081"/>
                    <a:pt x="958008" y="4035974"/>
                    <a:pt x="1068320" y="4038209"/>
                  </a:cubicBezTo>
                  <a:cubicBezTo>
                    <a:pt x="1070902" y="4038262"/>
                    <a:pt x="1079924" y="4522278"/>
                    <a:pt x="1068374" y="4522490"/>
                  </a:cubicBezTo>
                  <a:cubicBezTo>
                    <a:pt x="1052033" y="4522730"/>
                    <a:pt x="657731" y="4529328"/>
                    <a:pt x="657544" y="4512567"/>
                  </a:cubicBezTo>
                  <a:cubicBezTo>
                    <a:pt x="652248" y="3949691"/>
                    <a:pt x="606394" y="4040790"/>
                    <a:pt x="749573" y="4038103"/>
                  </a:cubicBezTo>
                  <a:close/>
                  <a:moveTo>
                    <a:pt x="749280" y="4547447"/>
                  </a:moveTo>
                  <a:cubicBezTo>
                    <a:pt x="855148" y="4548724"/>
                    <a:pt x="963198" y="4548884"/>
                    <a:pt x="1068640" y="4547181"/>
                  </a:cubicBezTo>
                  <a:cubicBezTo>
                    <a:pt x="1079285" y="4547021"/>
                    <a:pt x="1077981" y="4491042"/>
                    <a:pt x="1087163" y="5030078"/>
                  </a:cubicBezTo>
                  <a:cubicBezTo>
                    <a:pt x="885673" y="5033564"/>
                    <a:pt x="791675" y="5031196"/>
                    <a:pt x="665661" y="5030770"/>
                  </a:cubicBezTo>
                  <a:cubicBezTo>
                    <a:pt x="656586" y="4461936"/>
                    <a:pt x="627285" y="4545957"/>
                    <a:pt x="749280" y="4547447"/>
                  </a:cubicBezTo>
                  <a:close/>
                  <a:moveTo>
                    <a:pt x="1087642" y="5058787"/>
                  </a:moveTo>
                  <a:cubicBezTo>
                    <a:pt x="1093550" y="5436431"/>
                    <a:pt x="1094056" y="5465538"/>
                    <a:pt x="1094934" y="5535618"/>
                  </a:cubicBezTo>
                  <a:cubicBezTo>
                    <a:pt x="765195" y="5534714"/>
                    <a:pt x="803465" y="5535911"/>
                    <a:pt x="673592" y="5536496"/>
                  </a:cubicBezTo>
                  <a:cubicBezTo>
                    <a:pt x="663665" y="4901785"/>
                    <a:pt x="666646" y="5092257"/>
                    <a:pt x="666061" y="5055487"/>
                  </a:cubicBezTo>
                  <a:cubicBezTo>
                    <a:pt x="1124847" y="5057137"/>
                    <a:pt x="1087535" y="5052507"/>
                    <a:pt x="1087642" y="5058787"/>
                  </a:cubicBezTo>
                  <a:close/>
                  <a:moveTo>
                    <a:pt x="749467" y="5560654"/>
                  </a:moveTo>
                  <a:cubicBezTo>
                    <a:pt x="1158726" y="5557328"/>
                    <a:pt x="1095120" y="5550305"/>
                    <a:pt x="1095732" y="5603356"/>
                  </a:cubicBezTo>
                  <a:cubicBezTo>
                    <a:pt x="1097010" y="5715501"/>
                    <a:pt x="1097302" y="5727553"/>
                    <a:pt x="1102199" y="6045866"/>
                  </a:cubicBezTo>
                  <a:cubicBezTo>
                    <a:pt x="818901" y="6047410"/>
                    <a:pt x="807377" y="6046133"/>
                    <a:pt x="682587" y="6045654"/>
                  </a:cubicBezTo>
                  <a:cubicBezTo>
                    <a:pt x="672022" y="5486796"/>
                    <a:pt x="643546" y="5561665"/>
                    <a:pt x="749467" y="5560654"/>
                  </a:cubicBezTo>
                  <a:close/>
                  <a:moveTo>
                    <a:pt x="749280" y="6577799"/>
                  </a:moveTo>
                  <a:cubicBezTo>
                    <a:pt x="850996" y="6578890"/>
                    <a:pt x="966817" y="6578837"/>
                    <a:pt x="1068560" y="6578278"/>
                  </a:cubicBezTo>
                  <a:cubicBezTo>
                    <a:pt x="1132299" y="6577932"/>
                    <a:pt x="1101933" y="6516818"/>
                    <a:pt x="1117555" y="7062080"/>
                  </a:cubicBezTo>
                  <a:cubicBezTo>
                    <a:pt x="796732" y="7063676"/>
                    <a:pt x="864676" y="7062825"/>
                    <a:pt x="695548" y="7061708"/>
                  </a:cubicBezTo>
                  <a:cubicBezTo>
                    <a:pt x="681097" y="6497476"/>
                    <a:pt x="669254" y="6576948"/>
                    <a:pt x="749280" y="6577799"/>
                  </a:cubicBezTo>
                  <a:close/>
                  <a:moveTo>
                    <a:pt x="749280" y="7086931"/>
                  </a:moveTo>
                  <a:cubicBezTo>
                    <a:pt x="856026" y="7087941"/>
                    <a:pt x="960217" y="7087888"/>
                    <a:pt x="1068560" y="7087143"/>
                  </a:cubicBezTo>
                  <a:cubicBezTo>
                    <a:pt x="1133576" y="7086691"/>
                    <a:pt x="1118327" y="7007884"/>
                    <a:pt x="1127987" y="7572089"/>
                  </a:cubicBezTo>
                  <a:cubicBezTo>
                    <a:pt x="984409" y="7573260"/>
                    <a:pt x="1033883" y="7574671"/>
                    <a:pt x="706672" y="7572914"/>
                  </a:cubicBezTo>
                  <a:cubicBezTo>
                    <a:pt x="697145" y="7012194"/>
                    <a:pt x="673193" y="7086212"/>
                    <a:pt x="749280" y="7086931"/>
                  </a:cubicBezTo>
                  <a:close/>
                  <a:moveTo>
                    <a:pt x="749334" y="7597924"/>
                  </a:moveTo>
                  <a:cubicBezTo>
                    <a:pt x="1152738" y="7600611"/>
                    <a:pt x="1128333" y="7592150"/>
                    <a:pt x="1128466" y="7600664"/>
                  </a:cubicBezTo>
                  <a:cubicBezTo>
                    <a:pt x="1131287" y="7781159"/>
                    <a:pt x="1127349" y="7779775"/>
                    <a:pt x="1130223" y="7964048"/>
                  </a:cubicBezTo>
                  <a:cubicBezTo>
                    <a:pt x="1132405" y="8103756"/>
                    <a:pt x="1148693" y="8080209"/>
                    <a:pt x="1068453" y="8080636"/>
                  </a:cubicBezTo>
                  <a:cubicBezTo>
                    <a:pt x="961282" y="8081221"/>
                    <a:pt x="856079" y="8081540"/>
                    <a:pt x="749573" y="8079677"/>
                  </a:cubicBezTo>
                  <a:cubicBezTo>
                    <a:pt x="703186" y="8078879"/>
                    <a:pt x="714018" y="8100803"/>
                    <a:pt x="711862" y="7963516"/>
                  </a:cubicBezTo>
                  <a:cubicBezTo>
                    <a:pt x="705262" y="7541253"/>
                    <a:pt x="689826" y="7597524"/>
                    <a:pt x="749334" y="7597924"/>
                  </a:cubicBezTo>
                  <a:close/>
                  <a:moveTo>
                    <a:pt x="749334" y="8614217"/>
                  </a:moveTo>
                  <a:cubicBezTo>
                    <a:pt x="1211766" y="8616691"/>
                    <a:pt x="1143450" y="8581997"/>
                    <a:pt x="1145126" y="8690417"/>
                  </a:cubicBezTo>
                  <a:cubicBezTo>
                    <a:pt x="1147921" y="8869474"/>
                    <a:pt x="1145605" y="8872667"/>
                    <a:pt x="1148453" y="9053747"/>
                  </a:cubicBezTo>
                  <a:cubicBezTo>
                    <a:pt x="1149358" y="9110843"/>
                    <a:pt x="1165459" y="9099376"/>
                    <a:pt x="1068560" y="9098844"/>
                  </a:cubicBezTo>
                  <a:cubicBezTo>
                    <a:pt x="677052" y="9096742"/>
                    <a:pt x="730970" y="9111163"/>
                    <a:pt x="730065" y="9053188"/>
                  </a:cubicBezTo>
                  <a:cubicBezTo>
                    <a:pt x="722401" y="8562203"/>
                    <a:pt x="699993" y="8613951"/>
                    <a:pt x="749334" y="8614217"/>
                  </a:cubicBezTo>
                  <a:close/>
                  <a:moveTo>
                    <a:pt x="730891" y="9120954"/>
                  </a:moveTo>
                  <a:cubicBezTo>
                    <a:pt x="831622" y="9123162"/>
                    <a:pt x="806525" y="9123083"/>
                    <a:pt x="1149651" y="9123907"/>
                  </a:cubicBezTo>
                  <a:cubicBezTo>
                    <a:pt x="1152072" y="9249061"/>
                    <a:pt x="1157262" y="9381665"/>
                    <a:pt x="1157635" y="9603719"/>
                  </a:cubicBezTo>
                  <a:cubicBezTo>
                    <a:pt x="698555" y="9606938"/>
                    <a:pt x="736586" y="9611488"/>
                    <a:pt x="736133" y="9597572"/>
                  </a:cubicBezTo>
                  <a:cubicBezTo>
                    <a:pt x="728043" y="9346412"/>
                    <a:pt x="732008" y="9246374"/>
                    <a:pt x="730891" y="9120954"/>
                  </a:cubicBezTo>
                  <a:close/>
                  <a:moveTo>
                    <a:pt x="1162851" y="8508219"/>
                  </a:moveTo>
                  <a:cubicBezTo>
                    <a:pt x="1149012" y="8035432"/>
                    <a:pt x="1133204" y="8104979"/>
                    <a:pt x="1228107" y="8104979"/>
                  </a:cubicBezTo>
                  <a:cubicBezTo>
                    <a:pt x="1633108" y="8104979"/>
                    <a:pt x="1577113" y="8094470"/>
                    <a:pt x="1578204" y="8147522"/>
                  </a:cubicBezTo>
                  <a:cubicBezTo>
                    <a:pt x="1589036" y="8659102"/>
                    <a:pt x="1594465" y="8588995"/>
                    <a:pt x="1547147" y="8588995"/>
                  </a:cubicBezTo>
                  <a:cubicBezTo>
                    <a:pt x="1389037" y="8588995"/>
                    <a:pt x="1388132" y="8585882"/>
                    <a:pt x="1228107" y="8585882"/>
                  </a:cubicBezTo>
                  <a:cubicBezTo>
                    <a:pt x="1148373" y="8585855"/>
                    <a:pt x="1165592" y="8602165"/>
                    <a:pt x="1162851" y="8508219"/>
                  </a:cubicBezTo>
                  <a:close/>
                  <a:moveTo>
                    <a:pt x="1228133" y="8610572"/>
                  </a:moveTo>
                  <a:cubicBezTo>
                    <a:pt x="1385098" y="8610572"/>
                    <a:pt x="1388052" y="8613685"/>
                    <a:pt x="1547173" y="8613685"/>
                  </a:cubicBezTo>
                  <a:cubicBezTo>
                    <a:pt x="1594093" y="8613685"/>
                    <a:pt x="1583900" y="8598253"/>
                    <a:pt x="1585337" y="8690470"/>
                  </a:cubicBezTo>
                  <a:cubicBezTo>
                    <a:pt x="1592682" y="9160277"/>
                    <a:pt x="1614878" y="9095971"/>
                    <a:pt x="1547173" y="9095971"/>
                  </a:cubicBezTo>
                  <a:cubicBezTo>
                    <a:pt x="1114601" y="9095971"/>
                    <a:pt x="1171340" y="9121433"/>
                    <a:pt x="1170276" y="9053321"/>
                  </a:cubicBezTo>
                  <a:cubicBezTo>
                    <a:pt x="1162186" y="8538736"/>
                    <a:pt x="1152046" y="8610572"/>
                    <a:pt x="1228133" y="8610572"/>
                  </a:cubicBezTo>
                  <a:close/>
                  <a:moveTo>
                    <a:pt x="1228133" y="9123987"/>
                  </a:moveTo>
                  <a:cubicBezTo>
                    <a:pt x="1669408" y="9123987"/>
                    <a:pt x="1594625" y="9083653"/>
                    <a:pt x="1596381" y="9235147"/>
                  </a:cubicBezTo>
                  <a:cubicBezTo>
                    <a:pt x="1601491" y="9679918"/>
                    <a:pt x="1622862" y="9606699"/>
                    <a:pt x="1547173" y="9606645"/>
                  </a:cubicBezTo>
                  <a:cubicBezTo>
                    <a:pt x="1525377" y="9606645"/>
                    <a:pt x="1179511" y="9605528"/>
                    <a:pt x="1179511" y="9597999"/>
                  </a:cubicBezTo>
                  <a:cubicBezTo>
                    <a:pt x="1178340" y="9052577"/>
                    <a:pt x="1142359" y="9123987"/>
                    <a:pt x="1228133" y="9123987"/>
                  </a:cubicBezTo>
                  <a:close/>
                  <a:moveTo>
                    <a:pt x="1228133" y="9628169"/>
                  </a:moveTo>
                  <a:cubicBezTo>
                    <a:pt x="1385950" y="9628169"/>
                    <a:pt x="1385178" y="9631336"/>
                    <a:pt x="1547173" y="9631336"/>
                  </a:cubicBezTo>
                  <a:cubicBezTo>
                    <a:pt x="1615676" y="9631388"/>
                    <a:pt x="1599761" y="9550293"/>
                    <a:pt x="1609262" y="10113302"/>
                  </a:cubicBezTo>
                  <a:cubicBezTo>
                    <a:pt x="1450727" y="10112716"/>
                    <a:pt x="1319789" y="10114979"/>
                    <a:pt x="1185658" y="10114393"/>
                  </a:cubicBezTo>
                  <a:cubicBezTo>
                    <a:pt x="1177062" y="9549416"/>
                    <a:pt x="1162531" y="9628169"/>
                    <a:pt x="1228133" y="9628169"/>
                  </a:cubicBezTo>
                  <a:close/>
                  <a:moveTo>
                    <a:pt x="1228133" y="10139189"/>
                  </a:moveTo>
                  <a:cubicBezTo>
                    <a:pt x="1641198" y="10139189"/>
                    <a:pt x="1609608" y="10133842"/>
                    <a:pt x="1609741" y="10143048"/>
                  </a:cubicBezTo>
                  <a:cubicBezTo>
                    <a:pt x="1618550" y="10705523"/>
                    <a:pt x="1644685" y="10624109"/>
                    <a:pt x="1547173" y="10624109"/>
                  </a:cubicBezTo>
                  <a:cubicBezTo>
                    <a:pt x="1389676" y="10624109"/>
                    <a:pt x="1392098" y="10622007"/>
                    <a:pt x="1228133" y="10622007"/>
                  </a:cubicBezTo>
                  <a:cubicBezTo>
                    <a:pt x="1187388" y="10622007"/>
                    <a:pt x="1198380" y="10644676"/>
                    <a:pt x="1196224" y="10505846"/>
                  </a:cubicBezTo>
                  <a:cubicBezTo>
                    <a:pt x="1189597" y="10083078"/>
                    <a:pt x="1159444" y="10139189"/>
                    <a:pt x="1228133" y="10139189"/>
                  </a:cubicBezTo>
                  <a:close/>
                  <a:moveTo>
                    <a:pt x="1618204" y="9234774"/>
                  </a:moveTo>
                  <a:cubicBezTo>
                    <a:pt x="1616581" y="9092778"/>
                    <a:pt x="1530913" y="9117469"/>
                    <a:pt x="2025840" y="9120129"/>
                  </a:cubicBezTo>
                  <a:cubicBezTo>
                    <a:pt x="2037763" y="9120209"/>
                    <a:pt x="2038987" y="9061117"/>
                    <a:pt x="2047450" y="9606379"/>
                  </a:cubicBezTo>
                  <a:cubicBezTo>
                    <a:pt x="1575144" y="9608667"/>
                    <a:pt x="1622356" y="9609785"/>
                    <a:pt x="1622329" y="9597999"/>
                  </a:cubicBezTo>
                  <a:cubicBezTo>
                    <a:pt x="1622036" y="9457678"/>
                    <a:pt x="1620599" y="9445307"/>
                    <a:pt x="1618204" y="9234774"/>
                  </a:cubicBezTo>
                  <a:close/>
                  <a:moveTo>
                    <a:pt x="2047822" y="9631123"/>
                  </a:moveTo>
                  <a:cubicBezTo>
                    <a:pt x="2056312" y="10178274"/>
                    <a:pt x="2066558" y="10114500"/>
                    <a:pt x="2025840" y="10114633"/>
                  </a:cubicBezTo>
                  <a:cubicBezTo>
                    <a:pt x="1914463" y="10115085"/>
                    <a:pt x="1817884" y="10115244"/>
                    <a:pt x="1706800" y="10114047"/>
                  </a:cubicBezTo>
                  <a:cubicBezTo>
                    <a:pt x="1616581" y="10113062"/>
                    <a:pt x="1624751" y="10195966"/>
                    <a:pt x="1622409" y="9631388"/>
                  </a:cubicBezTo>
                  <a:cubicBezTo>
                    <a:pt x="1894503" y="9631628"/>
                    <a:pt x="1916912" y="9631815"/>
                    <a:pt x="2047822" y="9631123"/>
                  </a:cubicBezTo>
                  <a:close/>
                  <a:moveTo>
                    <a:pt x="1706614" y="10138817"/>
                  </a:moveTo>
                  <a:cubicBezTo>
                    <a:pt x="2081408" y="10142861"/>
                    <a:pt x="2055115" y="10134719"/>
                    <a:pt x="2055248" y="10142994"/>
                  </a:cubicBezTo>
                  <a:cubicBezTo>
                    <a:pt x="2063950" y="10699351"/>
                    <a:pt x="2074995" y="10623870"/>
                    <a:pt x="2026026" y="10623125"/>
                  </a:cubicBezTo>
                  <a:cubicBezTo>
                    <a:pt x="1561465" y="10616260"/>
                    <a:pt x="1641411" y="10664683"/>
                    <a:pt x="1638936" y="10505846"/>
                  </a:cubicBezTo>
                  <a:cubicBezTo>
                    <a:pt x="1632043" y="10064533"/>
                    <a:pt x="1601997" y="10137699"/>
                    <a:pt x="1706614" y="10138817"/>
                  </a:cubicBezTo>
                  <a:close/>
                  <a:moveTo>
                    <a:pt x="2057802" y="9120315"/>
                  </a:moveTo>
                  <a:cubicBezTo>
                    <a:pt x="2118667" y="9120634"/>
                    <a:pt x="2476270" y="9120928"/>
                    <a:pt x="2479730" y="9120928"/>
                  </a:cubicBezTo>
                  <a:cubicBezTo>
                    <a:pt x="2479756" y="9123002"/>
                    <a:pt x="2486862" y="9542099"/>
                    <a:pt x="2488006" y="9603984"/>
                  </a:cubicBezTo>
                  <a:cubicBezTo>
                    <a:pt x="2346078" y="9604144"/>
                    <a:pt x="2486489" y="9604756"/>
                    <a:pt x="2069246" y="9606299"/>
                  </a:cubicBezTo>
                  <a:cubicBezTo>
                    <a:pt x="2062007" y="9140216"/>
                    <a:pt x="2062220" y="9311825"/>
                    <a:pt x="2057802" y="9120315"/>
                  </a:cubicBezTo>
                  <a:close/>
                  <a:moveTo>
                    <a:pt x="2488485" y="9628675"/>
                  </a:moveTo>
                  <a:cubicBezTo>
                    <a:pt x="2497667" y="10114047"/>
                    <a:pt x="2496123" y="9969870"/>
                    <a:pt x="2498599" y="10113515"/>
                  </a:cubicBezTo>
                  <a:cubicBezTo>
                    <a:pt x="2480714" y="10113515"/>
                    <a:pt x="2574526" y="10113249"/>
                    <a:pt x="2076618" y="10114473"/>
                  </a:cubicBezTo>
                  <a:cubicBezTo>
                    <a:pt x="2074489" y="9975483"/>
                    <a:pt x="2075767" y="10026220"/>
                    <a:pt x="2069645" y="9631017"/>
                  </a:cubicBezTo>
                  <a:cubicBezTo>
                    <a:pt x="2520208" y="9629100"/>
                    <a:pt x="2357122" y="9628808"/>
                    <a:pt x="2488485" y="9628675"/>
                  </a:cubicBezTo>
                  <a:close/>
                  <a:moveTo>
                    <a:pt x="2494101" y="8614350"/>
                  </a:moveTo>
                  <a:cubicBezTo>
                    <a:pt x="2684599" y="8614536"/>
                    <a:pt x="2683854" y="8610253"/>
                    <a:pt x="2916267" y="8611850"/>
                  </a:cubicBezTo>
                  <a:cubicBezTo>
                    <a:pt x="2919248" y="8871922"/>
                    <a:pt x="2922548" y="8834568"/>
                    <a:pt x="2926460" y="9094694"/>
                  </a:cubicBezTo>
                  <a:cubicBezTo>
                    <a:pt x="2641831" y="9094082"/>
                    <a:pt x="2699822" y="9096210"/>
                    <a:pt x="2501153" y="9096210"/>
                  </a:cubicBezTo>
                  <a:cubicBezTo>
                    <a:pt x="2498093" y="8910155"/>
                    <a:pt x="2497215" y="8783484"/>
                    <a:pt x="2494101" y="8614350"/>
                  </a:cubicBezTo>
                  <a:close/>
                  <a:moveTo>
                    <a:pt x="2504640" y="9120928"/>
                  </a:moveTo>
                  <a:cubicBezTo>
                    <a:pt x="3007870" y="9120928"/>
                    <a:pt x="2926354" y="9080220"/>
                    <a:pt x="2928430" y="9235040"/>
                  </a:cubicBezTo>
                  <a:cubicBezTo>
                    <a:pt x="2930532" y="9403668"/>
                    <a:pt x="2932049" y="9451666"/>
                    <a:pt x="2933114" y="9598051"/>
                  </a:cubicBezTo>
                  <a:cubicBezTo>
                    <a:pt x="2933194" y="9609679"/>
                    <a:pt x="2967179" y="9604038"/>
                    <a:pt x="2509856" y="9603958"/>
                  </a:cubicBezTo>
                  <a:cubicBezTo>
                    <a:pt x="2509776" y="9599595"/>
                    <a:pt x="2500248" y="9120928"/>
                    <a:pt x="2504640" y="9120928"/>
                  </a:cubicBezTo>
                  <a:close/>
                  <a:moveTo>
                    <a:pt x="2933353" y="9629446"/>
                  </a:moveTo>
                  <a:cubicBezTo>
                    <a:pt x="2933380" y="9631788"/>
                    <a:pt x="2938942" y="10109098"/>
                    <a:pt x="2938969" y="10111812"/>
                  </a:cubicBezTo>
                  <a:cubicBezTo>
                    <a:pt x="2766834" y="10109391"/>
                    <a:pt x="2650081" y="10113355"/>
                    <a:pt x="2520368" y="10113515"/>
                  </a:cubicBezTo>
                  <a:cubicBezTo>
                    <a:pt x="2517600" y="9951724"/>
                    <a:pt x="2519277" y="10112291"/>
                    <a:pt x="2510308" y="9628675"/>
                  </a:cubicBezTo>
                  <a:cubicBezTo>
                    <a:pt x="2659609" y="9628702"/>
                    <a:pt x="2765716" y="9630644"/>
                    <a:pt x="2933353" y="9629446"/>
                  </a:cubicBezTo>
                  <a:close/>
                  <a:moveTo>
                    <a:pt x="2939368" y="10136555"/>
                  </a:moveTo>
                  <a:cubicBezTo>
                    <a:pt x="2942535" y="10343071"/>
                    <a:pt x="2940485" y="10292919"/>
                    <a:pt x="2945835" y="10621182"/>
                  </a:cubicBezTo>
                  <a:cubicBezTo>
                    <a:pt x="2845662" y="10622540"/>
                    <a:pt x="2726328" y="10621635"/>
                    <a:pt x="2526010" y="10621582"/>
                  </a:cubicBezTo>
                  <a:cubicBezTo>
                    <a:pt x="2525984" y="10618548"/>
                    <a:pt x="2520900" y="10145096"/>
                    <a:pt x="2520874" y="10142569"/>
                  </a:cubicBezTo>
                  <a:cubicBezTo>
                    <a:pt x="2520741" y="10133709"/>
                    <a:pt x="2930372" y="10136423"/>
                    <a:pt x="2939368" y="10136555"/>
                  </a:cubicBezTo>
                  <a:close/>
                  <a:moveTo>
                    <a:pt x="2938064" y="8612035"/>
                  </a:moveTo>
                  <a:cubicBezTo>
                    <a:pt x="3183385" y="8614217"/>
                    <a:pt x="2993685" y="8612275"/>
                    <a:pt x="3361268" y="8614590"/>
                  </a:cubicBezTo>
                  <a:cubicBezTo>
                    <a:pt x="3364755" y="8883869"/>
                    <a:pt x="3364036" y="8938623"/>
                    <a:pt x="3366724" y="9095704"/>
                  </a:cubicBezTo>
                  <a:cubicBezTo>
                    <a:pt x="3022907" y="9094853"/>
                    <a:pt x="3221149" y="9095572"/>
                    <a:pt x="2948230" y="9094774"/>
                  </a:cubicBezTo>
                  <a:cubicBezTo>
                    <a:pt x="2944291" y="8837121"/>
                    <a:pt x="2940831" y="8856198"/>
                    <a:pt x="2938064" y="8612035"/>
                  </a:cubicBezTo>
                  <a:close/>
                  <a:moveTo>
                    <a:pt x="2983359" y="9119650"/>
                  </a:moveTo>
                  <a:cubicBezTo>
                    <a:pt x="3446032" y="9121512"/>
                    <a:pt x="3366112" y="9087750"/>
                    <a:pt x="3369652" y="9236344"/>
                  </a:cubicBezTo>
                  <a:cubicBezTo>
                    <a:pt x="3372659" y="9360461"/>
                    <a:pt x="3374043" y="9457147"/>
                    <a:pt x="3375959" y="9598237"/>
                  </a:cubicBezTo>
                  <a:cubicBezTo>
                    <a:pt x="3376065" y="9607603"/>
                    <a:pt x="2955016" y="9607257"/>
                    <a:pt x="2954963" y="9597918"/>
                  </a:cubicBezTo>
                  <a:cubicBezTo>
                    <a:pt x="2950945" y="9050661"/>
                    <a:pt x="2931091" y="9119411"/>
                    <a:pt x="2983359" y="9119650"/>
                  </a:cubicBezTo>
                  <a:close/>
                  <a:moveTo>
                    <a:pt x="2983493" y="9628994"/>
                  </a:moveTo>
                  <a:cubicBezTo>
                    <a:pt x="3095269" y="9627930"/>
                    <a:pt x="3190730" y="9628089"/>
                    <a:pt x="3302533" y="9628409"/>
                  </a:cubicBezTo>
                  <a:cubicBezTo>
                    <a:pt x="3398048" y="9628675"/>
                    <a:pt x="3375906" y="9542312"/>
                    <a:pt x="3385566" y="10111653"/>
                  </a:cubicBezTo>
                  <a:cubicBezTo>
                    <a:pt x="3268920" y="10112504"/>
                    <a:pt x="3203531" y="10116415"/>
                    <a:pt x="2960791" y="10112158"/>
                  </a:cubicBezTo>
                  <a:cubicBezTo>
                    <a:pt x="2952674" y="9556865"/>
                    <a:pt x="2945356" y="9629393"/>
                    <a:pt x="2983493" y="9628994"/>
                  </a:cubicBezTo>
                  <a:close/>
                  <a:moveTo>
                    <a:pt x="2983226" y="10137301"/>
                  </a:moveTo>
                  <a:cubicBezTo>
                    <a:pt x="3376278" y="10144697"/>
                    <a:pt x="3385832" y="10126339"/>
                    <a:pt x="3386098" y="10142994"/>
                  </a:cubicBezTo>
                  <a:cubicBezTo>
                    <a:pt x="3388866" y="10319339"/>
                    <a:pt x="3385007" y="10328198"/>
                    <a:pt x="3387802" y="10506378"/>
                  </a:cubicBezTo>
                  <a:cubicBezTo>
                    <a:pt x="3389984" y="10646591"/>
                    <a:pt x="3412020" y="10625546"/>
                    <a:pt x="3302932" y="10621928"/>
                  </a:cubicBezTo>
                  <a:cubicBezTo>
                    <a:pt x="2899554" y="10608704"/>
                    <a:pt x="2968456" y="10670670"/>
                    <a:pt x="2965768" y="10505926"/>
                  </a:cubicBezTo>
                  <a:cubicBezTo>
                    <a:pt x="2959088" y="10081534"/>
                    <a:pt x="2950306" y="10136688"/>
                    <a:pt x="2983226" y="10137301"/>
                  </a:cubicBezTo>
                  <a:close/>
                  <a:moveTo>
                    <a:pt x="3388999" y="9120449"/>
                  </a:moveTo>
                  <a:cubicBezTo>
                    <a:pt x="3735211" y="9120874"/>
                    <a:pt x="3463463" y="9120901"/>
                    <a:pt x="3813721" y="9121645"/>
                  </a:cubicBezTo>
                  <a:cubicBezTo>
                    <a:pt x="3822423" y="9682047"/>
                    <a:pt x="3834612" y="9607097"/>
                    <a:pt x="3781412" y="9607097"/>
                  </a:cubicBezTo>
                  <a:cubicBezTo>
                    <a:pt x="3779336" y="9607097"/>
                    <a:pt x="3397888" y="9605581"/>
                    <a:pt x="3397782" y="9597759"/>
                  </a:cubicBezTo>
                  <a:cubicBezTo>
                    <a:pt x="3393231" y="9261885"/>
                    <a:pt x="3391767" y="9270320"/>
                    <a:pt x="3388999" y="9120449"/>
                  </a:cubicBezTo>
                  <a:close/>
                  <a:moveTo>
                    <a:pt x="3781412" y="9631841"/>
                  </a:moveTo>
                  <a:cubicBezTo>
                    <a:pt x="3832111" y="9631841"/>
                    <a:pt x="3818618" y="9554418"/>
                    <a:pt x="3828491" y="10111466"/>
                  </a:cubicBezTo>
                  <a:cubicBezTo>
                    <a:pt x="3797673" y="10111280"/>
                    <a:pt x="3773615" y="10111333"/>
                    <a:pt x="3462212" y="10111387"/>
                  </a:cubicBezTo>
                  <a:cubicBezTo>
                    <a:pt x="3393470" y="10111387"/>
                    <a:pt x="3405925" y="10191337"/>
                    <a:pt x="3398208" y="9628542"/>
                  </a:cubicBezTo>
                  <a:cubicBezTo>
                    <a:pt x="3626896" y="9628675"/>
                    <a:pt x="3632245" y="9631841"/>
                    <a:pt x="3781412" y="9631841"/>
                  </a:cubicBezTo>
                  <a:close/>
                  <a:moveTo>
                    <a:pt x="3834453" y="9053268"/>
                  </a:moveTo>
                  <a:cubicBezTo>
                    <a:pt x="3826362" y="8533734"/>
                    <a:pt x="3786868" y="8609108"/>
                    <a:pt x="3940826" y="8613046"/>
                  </a:cubicBezTo>
                  <a:cubicBezTo>
                    <a:pt x="4046161" y="8615734"/>
                    <a:pt x="4153918" y="8615521"/>
                    <a:pt x="4246959" y="8613925"/>
                  </a:cubicBezTo>
                  <a:cubicBezTo>
                    <a:pt x="4252468" y="9069365"/>
                    <a:pt x="4250818" y="8980820"/>
                    <a:pt x="4252947" y="9097327"/>
                  </a:cubicBezTo>
                  <a:cubicBezTo>
                    <a:pt x="3766748" y="9109699"/>
                    <a:pt x="3835171" y="9098552"/>
                    <a:pt x="3834453" y="9053268"/>
                  </a:cubicBezTo>
                  <a:close/>
                  <a:moveTo>
                    <a:pt x="4253399" y="9122072"/>
                  </a:moveTo>
                  <a:cubicBezTo>
                    <a:pt x="4256646" y="9283596"/>
                    <a:pt x="4259600" y="9271650"/>
                    <a:pt x="4262607" y="9605395"/>
                  </a:cubicBezTo>
                  <a:cubicBezTo>
                    <a:pt x="4204644" y="9605926"/>
                    <a:pt x="3843075" y="9607071"/>
                    <a:pt x="3841186" y="9607071"/>
                  </a:cubicBezTo>
                  <a:cubicBezTo>
                    <a:pt x="3841452" y="9473961"/>
                    <a:pt x="3841399" y="9500727"/>
                    <a:pt x="3835491" y="9121726"/>
                  </a:cubicBezTo>
                  <a:cubicBezTo>
                    <a:pt x="3953015" y="9122231"/>
                    <a:pt x="4085868" y="9126302"/>
                    <a:pt x="4253399" y="9122072"/>
                  </a:cubicBezTo>
                  <a:close/>
                  <a:moveTo>
                    <a:pt x="4260478" y="9630111"/>
                  </a:moveTo>
                  <a:cubicBezTo>
                    <a:pt x="4263166" y="9630111"/>
                    <a:pt x="4270804" y="10111333"/>
                    <a:pt x="4270831" y="10113435"/>
                  </a:cubicBezTo>
                  <a:cubicBezTo>
                    <a:pt x="4022928" y="10117665"/>
                    <a:pt x="3964538" y="10112610"/>
                    <a:pt x="3850261" y="10111599"/>
                  </a:cubicBezTo>
                  <a:cubicBezTo>
                    <a:pt x="3847759" y="9968486"/>
                    <a:pt x="3840919" y="9829949"/>
                    <a:pt x="3841132" y="9631761"/>
                  </a:cubicBezTo>
                  <a:cubicBezTo>
                    <a:pt x="3843022" y="9631788"/>
                    <a:pt x="4221171" y="9630484"/>
                    <a:pt x="4260478" y="9630111"/>
                  </a:cubicBezTo>
                  <a:close/>
                  <a:moveTo>
                    <a:pt x="4271336" y="10143048"/>
                  </a:moveTo>
                  <a:cubicBezTo>
                    <a:pt x="4279826" y="10684505"/>
                    <a:pt x="4284270" y="10622859"/>
                    <a:pt x="4260478" y="10622593"/>
                  </a:cubicBezTo>
                  <a:cubicBezTo>
                    <a:pt x="3775877" y="10617404"/>
                    <a:pt x="3856674" y="10661517"/>
                    <a:pt x="3854253" y="10505899"/>
                  </a:cubicBezTo>
                  <a:cubicBezTo>
                    <a:pt x="3851432" y="10325405"/>
                    <a:pt x="3853721" y="10328970"/>
                    <a:pt x="3850793" y="10142569"/>
                  </a:cubicBezTo>
                  <a:cubicBezTo>
                    <a:pt x="3850660" y="10132910"/>
                    <a:pt x="4271310" y="10140972"/>
                    <a:pt x="4271336" y="10143048"/>
                  </a:cubicBezTo>
                  <a:close/>
                  <a:moveTo>
                    <a:pt x="4275195" y="9121512"/>
                  </a:moveTo>
                  <a:cubicBezTo>
                    <a:pt x="4356259" y="9119490"/>
                    <a:pt x="4370497" y="9119836"/>
                    <a:pt x="4698081" y="9119783"/>
                  </a:cubicBezTo>
                  <a:cubicBezTo>
                    <a:pt x="4701860" y="9341065"/>
                    <a:pt x="4699358" y="9143329"/>
                    <a:pt x="4706304" y="9606539"/>
                  </a:cubicBezTo>
                  <a:cubicBezTo>
                    <a:pt x="4235728" y="9605607"/>
                    <a:pt x="4284483" y="9607204"/>
                    <a:pt x="4284403" y="9597865"/>
                  </a:cubicBezTo>
                  <a:cubicBezTo>
                    <a:pt x="4282008" y="9310654"/>
                    <a:pt x="4277937" y="9254915"/>
                    <a:pt x="4275195" y="9121512"/>
                  </a:cubicBezTo>
                  <a:close/>
                  <a:moveTo>
                    <a:pt x="4706677" y="9631256"/>
                  </a:moveTo>
                  <a:cubicBezTo>
                    <a:pt x="4713516" y="10087175"/>
                    <a:pt x="4710243" y="9848201"/>
                    <a:pt x="4714474" y="10114446"/>
                  </a:cubicBezTo>
                  <a:cubicBezTo>
                    <a:pt x="4572040" y="10114206"/>
                    <a:pt x="4470936" y="10110376"/>
                    <a:pt x="4292654" y="10113062"/>
                  </a:cubicBezTo>
                  <a:cubicBezTo>
                    <a:pt x="4290338" y="9971466"/>
                    <a:pt x="4286240" y="9808930"/>
                    <a:pt x="4284696" y="9629872"/>
                  </a:cubicBezTo>
                  <a:cubicBezTo>
                    <a:pt x="4501541" y="9627983"/>
                    <a:pt x="4571428" y="9631017"/>
                    <a:pt x="4706677" y="9631256"/>
                  </a:cubicBezTo>
                  <a:close/>
                  <a:moveTo>
                    <a:pt x="4714874" y="10139163"/>
                  </a:moveTo>
                  <a:cubicBezTo>
                    <a:pt x="4717987" y="10364143"/>
                    <a:pt x="4714394" y="10262481"/>
                    <a:pt x="4719983" y="10621050"/>
                  </a:cubicBezTo>
                  <a:cubicBezTo>
                    <a:pt x="4560250" y="10621263"/>
                    <a:pt x="4519319" y="10624881"/>
                    <a:pt x="4300158" y="10622992"/>
                  </a:cubicBezTo>
                  <a:cubicBezTo>
                    <a:pt x="4296459" y="10480623"/>
                    <a:pt x="4295901" y="10321307"/>
                    <a:pt x="4293106" y="10142621"/>
                  </a:cubicBezTo>
                  <a:cubicBezTo>
                    <a:pt x="4292973" y="10132379"/>
                    <a:pt x="4275062" y="10138497"/>
                    <a:pt x="4714874" y="10139163"/>
                  </a:cubicBezTo>
                  <a:close/>
                  <a:moveTo>
                    <a:pt x="4719877" y="9119810"/>
                  </a:moveTo>
                  <a:cubicBezTo>
                    <a:pt x="4855924" y="9119783"/>
                    <a:pt x="4866756" y="9121938"/>
                    <a:pt x="5140580" y="9122630"/>
                  </a:cubicBezTo>
                  <a:cubicBezTo>
                    <a:pt x="5140606" y="9124758"/>
                    <a:pt x="5149016" y="9586770"/>
                    <a:pt x="5149415" y="9606220"/>
                  </a:cubicBezTo>
                  <a:cubicBezTo>
                    <a:pt x="4942178" y="9606166"/>
                    <a:pt x="4802032" y="9606645"/>
                    <a:pt x="4728074" y="9606565"/>
                  </a:cubicBezTo>
                  <a:cubicBezTo>
                    <a:pt x="4721447" y="9163656"/>
                    <a:pt x="4723097" y="9309723"/>
                    <a:pt x="4719877" y="9119810"/>
                  </a:cubicBezTo>
                  <a:close/>
                  <a:moveTo>
                    <a:pt x="4739278" y="9631282"/>
                  </a:moveTo>
                  <a:cubicBezTo>
                    <a:pt x="5235962" y="9631282"/>
                    <a:pt x="5149655" y="9594619"/>
                    <a:pt x="5152556" y="9779770"/>
                  </a:cubicBezTo>
                  <a:cubicBezTo>
                    <a:pt x="5155403" y="9962127"/>
                    <a:pt x="5155962" y="9949542"/>
                    <a:pt x="5158650" y="10115883"/>
                  </a:cubicBezTo>
                  <a:cubicBezTo>
                    <a:pt x="4955351" y="10117080"/>
                    <a:pt x="4914473" y="10114473"/>
                    <a:pt x="4736271" y="10114473"/>
                  </a:cubicBezTo>
                  <a:cubicBezTo>
                    <a:pt x="4727781" y="9574346"/>
                    <a:pt x="4723070" y="9631282"/>
                    <a:pt x="4739278" y="9631282"/>
                  </a:cubicBezTo>
                  <a:close/>
                  <a:moveTo>
                    <a:pt x="4739278" y="10139189"/>
                  </a:moveTo>
                  <a:cubicBezTo>
                    <a:pt x="4741167" y="10139189"/>
                    <a:pt x="5159049" y="10140201"/>
                    <a:pt x="5159103" y="10143048"/>
                  </a:cubicBezTo>
                  <a:cubicBezTo>
                    <a:pt x="5159156" y="10146240"/>
                    <a:pt x="5164931" y="10621023"/>
                    <a:pt x="5164958" y="10624216"/>
                  </a:cubicBezTo>
                  <a:cubicBezTo>
                    <a:pt x="4872131" y="10625732"/>
                    <a:pt x="4943482" y="10621076"/>
                    <a:pt x="4741780" y="10621050"/>
                  </a:cubicBezTo>
                  <a:cubicBezTo>
                    <a:pt x="4733396" y="10085579"/>
                    <a:pt x="4737388" y="10139189"/>
                    <a:pt x="4739278" y="10139189"/>
                  </a:cubicBezTo>
                  <a:close/>
                  <a:moveTo>
                    <a:pt x="5217998" y="9122923"/>
                  </a:moveTo>
                  <a:cubicBezTo>
                    <a:pt x="5375548" y="9123562"/>
                    <a:pt x="5380711" y="9122949"/>
                    <a:pt x="5537064" y="9123562"/>
                  </a:cubicBezTo>
                  <a:cubicBezTo>
                    <a:pt x="5601362" y="9123827"/>
                    <a:pt x="5584888" y="9047601"/>
                    <a:pt x="5591462" y="9605421"/>
                  </a:cubicBezTo>
                  <a:cubicBezTo>
                    <a:pt x="5127859" y="9607550"/>
                    <a:pt x="5171291" y="9610024"/>
                    <a:pt x="5171052" y="9597732"/>
                  </a:cubicBezTo>
                  <a:cubicBezTo>
                    <a:pt x="5160141" y="9047335"/>
                    <a:pt x="5143108" y="9122603"/>
                    <a:pt x="5217998" y="9122923"/>
                  </a:cubicBezTo>
                  <a:close/>
                  <a:moveTo>
                    <a:pt x="5591781" y="9630111"/>
                  </a:moveTo>
                  <a:cubicBezTo>
                    <a:pt x="5593245" y="9752898"/>
                    <a:pt x="5594789" y="9855917"/>
                    <a:pt x="5597982" y="9961595"/>
                  </a:cubicBezTo>
                  <a:cubicBezTo>
                    <a:pt x="5603917" y="10156962"/>
                    <a:pt x="5678807" y="10111706"/>
                    <a:pt x="5217945" y="10115457"/>
                  </a:cubicBezTo>
                  <a:cubicBezTo>
                    <a:pt x="5163973" y="10115883"/>
                    <a:pt x="5182922" y="10189821"/>
                    <a:pt x="5171744" y="9630936"/>
                  </a:cubicBezTo>
                  <a:cubicBezTo>
                    <a:pt x="5559287" y="9630990"/>
                    <a:pt x="5408176" y="9630990"/>
                    <a:pt x="5591781" y="9630111"/>
                  </a:cubicBezTo>
                  <a:close/>
                  <a:moveTo>
                    <a:pt x="5218157" y="10140201"/>
                  </a:moveTo>
                  <a:cubicBezTo>
                    <a:pt x="5220047" y="10140174"/>
                    <a:pt x="5602054" y="10136423"/>
                    <a:pt x="5602160" y="10143048"/>
                  </a:cubicBezTo>
                  <a:cubicBezTo>
                    <a:pt x="5610863" y="10700735"/>
                    <a:pt x="5640564" y="10621795"/>
                    <a:pt x="5537038" y="10622646"/>
                  </a:cubicBezTo>
                  <a:cubicBezTo>
                    <a:pt x="5377811" y="10623949"/>
                    <a:pt x="5368123" y="10622673"/>
                    <a:pt x="5217998" y="10623870"/>
                  </a:cubicBezTo>
                  <a:cubicBezTo>
                    <a:pt x="5176907" y="10624136"/>
                    <a:pt x="5187366" y="10645900"/>
                    <a:pt x="5185183" y="10505899"/>
                  </a:cubicBezTo>
                  <a:cubicBezTo>
                    <a:pt x="5178770" y="10084621"/>
                    <a:pt x="5166022" y="10140626"/>
                    <a:pt x="5218157" y="10140201"/>
                  </a:cubicBezTo>
                  <a:close/>
                  <a:moveTo>
                    <a:pt x="5606126" y="9123747"/>
                  </a:moveTo>
                  <a:cubicBezTo>
                    <a:pt x="5870928" y="9124227"/>
                    <a:pt x="5832871" y="9122577"/>
                    <a:pt x="6016077" y="9122577"/>
                  </a:cubicBezTo>
                  <a:cubicBezTo>
                    <a:pt x="6037793" y="9122577"/>
                    <a:pt x="6027813" y="9065188"/>
                    <a:pt x="6036463" y="9607816"/>
                  </a:cubicBezTo>
                  <a:cubicBezTo>
                    <a:pt x="5871966" y="9608268"/>
                    <a:pt x="5845645" y="9604490"/>
                    <a:pt x="5613312" y="9605288"/>
                  </a:cubicBezTo>
                  <a:cubicBezTo>
                    <a:pt x="5611502" y="9464915"/>
                    <a:pt x="5613498" y="9591693"/>
                    <a:pt x="5606126" y="9123747"/>
                  </a:cubicBezTo>
                  <a:close/>
                  <a:moveTo>
                    <a:pt x="5696744" y="9629898"/>
                  </a:moveTo>
                  <a:cubicBezTo>
                    <a:pt x="5854641" y="9629898"/>
                    <a:pt x="5856291" y="9632586"/>
                    <a:pt x="6016050" y="9632586"/>
                  </a:cubicBezTo>
                  <a:cubicBezTo>
                    <a:pt x="6047215" y="9632586"/>
                    <a:pt x="6036383" y="9572696"/>
                    <a:pt x="6045218" y="10115324"/>
                  </a:cubicBezTo>
                  <a:cubicBezTo>
                    <a:pt x="5886391" y="10115750"/>
                    <a:pt x="5826830" y="10112929"/>
                    <a:pt x="5623478" y="10113648"/>
                  </a:cubicBezTo>
                  <a:cubicBezTo>
                    <a:pt x="5613790" y="9552316"/>
                    <a:pt x="5579885" y="9629898"/>
                    <a:pt x="5696744" y="9629898"/>
                  </a:cubicBezTo>
                  <a:close/>
                  <a:moveTo>
                    <a:pt x="6041998" y="8690097"/>
                  </a:moveTo>
                  <a:cubicBezTo>
                    <a:pt x="6040348" y="8584046"/>
                    <a:pt x="5968546" y="8615334"/>
                    <a:pt x="6466534" y="8613525"/>
                  </a:cubicBezTo>
                  <a:cubicBezTo>
                    <a:pt x="6471005" y="8879079"/>
                    <a:pt x="6468237" y="8883762"/>
                    <a:pt x="6472016" y="9097088"/>
                  </a:cubicBezTo>
                  <a:cubicBezTo>
                    <a:pt x="6383607" y="9098126"/>
                    <a:pt x="6347199" y="9097833"/>
                    <a:pt x="6051712" y="9097886"/>
                  </a:cubicBezTo>
                  <a:cubicBezTo>
                    <a:pt x="6048599" y="8875009"/>
                    <a:pt x="6044846" y="8871550"/>
                    <a:pt x="6041998" y="8690097"/>
                  </a:cubicBezTo>
                  <a:close/>
                  <a:moveTo>
                    <a:pt x="6472468" y="9121805"/>
                  </a:moveTo>
                  <a:cubicBezTo>
                    <a:pt x="6474996" y="9254835"/>
                    <a:pt x="6478962" y="9328720"/>
                    <a:pt x="6481197" y="9598105"/>
                  </a:cubicBezTo>
                  <a:cubicBezTo>
                    <a:pt x="6481251" y="9605395"/>
                    <a:pt x="6530219" y="9604916"/>
                    <a:pt x="6058233" y="9607736"/>
                  </a:cubicBezTo>
                  <a:cubicBezTo>
                    <a:pt x="6050941" y="9150167"/>
                    <a:pt x="6054507" y="9314299"/>
                    <a:pt x="6052058" y="9122577"/>
                  </a:cubicBezTo>
                  <a:cubicBezTo>
                    <a:pt x="6347572" y="9122524"/>
                    <a:pt x="6395050" y="9122763"/>
                    <a:pt x="6472468" y="9121805"/>
                  </a:cubicBezTo>
                  <a:close/>
                  <a:moveTo>
                    <a:pt x="6481491" y="9629766"/>
                  </a:moveTo>
                  <a:cubicBezTo>
                    <a:pt x="6481517" y="9631867"/>
                    <a:pt x="6486840" y="10111546"/>
                    <a:pt x="6486866" y="10113462"/>
                  </a:cubicBezTo>
                  <a:cubicBezTo>
                    <a:pt x="6264778" y="10110509"/>
                    <a:pt x="6173761" y="10114685"/>
                    <a:pt x="6067015" y="10115217"/>
                  </a:cubicBezTo>
                  <a:cubicBezTo>
                    <a:pt x="6064832" y="9980219"/>
                    <a:pt x="6064646" y="10010283"/>
                    <a:pt x="6058632" y="9632453"/>
                  </a:cubicBezTo>
                  <a:cubicBezTo>
                    <a:pt x="6181026" y="9631734"/>
                    <a:pt x="6272842" y="9625322"/>
                    <a:pt x="6481491" y="9629766"/>
                  </a:cubicBezTo>
                  <a:close/>
                  <a:moveTo>
                    <a:pt x="6486494" y="8508325"/>
                  </a:moveTo>
                  <a:cubicBezTo>
                    <a:pt x="6478057" y="8058393"/>
                    <a:pt x="6474118" y="8106709"/>
                    <a:pt x="6495116" y="8106550"/>
                  </a:cubicBezTo>
                  <a:cubicBezTo>
                    <a:pt x="6966171" y="8102718"/>
                    <a:pt x="6901261" y="8095854"/>
                    <a:pt x="6901474" y="8145474"/>
                  </a:cubicBezTo>
                  <a:cubicBezTo>
                    <a:pt x="6903683" y="8666631"/>
                    <a:pt x="6936418" y="8586973"/>
                    <a:pt x="6814316" y="8587797"/>
                  </a:cubicBezTo>
                  <a:cubicBezTo>
                    <a:pt x="6661583" y="8588835"/>
                    <a:pt x="6666293" y="8588037"/>
                    <a:pt x="6494956" y="8588702"/>
                  </a:cubicBezTo>
                  <a:cubicBezTo>
                    <a:pt x="6485456" y="8588755"/>
                    <a:pt x="6488250" y="8600808"/>
                    <a:pt x="6486494" y="8508325"/>
                  </a:cubicBezTo>
                  <a:close/>
                  <a:moveTo>
                    <a:pt x="6495090" y="8613419"/>
                  </a:moveTo>
                  <a:cubicBezTo>
                    <a:pt x="6982938" y="8611423"/>
                    <a:pt x="6906078" y="8589873"/>
                    <a:pt x="6907675" y="8690470"/>
                  </a:cubicBezTo>
                  <a:cubicBezTo>
                    <a:pt x="6915314" y="9179860"/>
                    <a:pt x="6945254" y="9098312"/>
                    <a:pt x="6814503" y="9096716"/>
                  </a:cubicBezTo>
                  <a:cubicBezTo>
                    <a:pt x="6439841" y="9092166"/>
                    <a:pt x="6494131" y="9118852"/>
                    <a:pt x="6493093" y="9053321"/>
                  </a:cubicBezTo>
                  <a:cubicBezTo>
                    <a:pt x="6485376" y="8561085"/>
                    <a:pt x="6487851" y="8613419"/>
                    <a:pt x="6495090" y="8613419"/>
                  </a:cubicBezTo>
                  <a:close/>
                  <a:moveTo>
                    <a:pt x="6495169" y="9121512"/>
                  </a:moveTo>
                  <a:cubicBezTo>
                    <a:pt x="7005000" y="9115313"/>
                    <a:pt x="6915127" y="9097621"/>
                    <a:pt x="6918880" y="9235360"/>
                  </a:cubicBezTo>
                  <a:cubicBezTo>
                    <a:pt x="6922313" y="9361711"/>
                    <a:pt x="6924335" y="9474068"/>
                    <a:pt x="6923936" y="9597945"/>
                  </a:cubicBezTo>
                  <a:cubicBezTo>
                    <a:pt x="6923883" y="9614601"/>
                    <a:pt x="6505016" y="9605501"/>
                    <a:pt x="6503100" y="9605474"/>
                  </a:cubicBezTo>
                  <a:cubicBezTo>
                    <a:pt x="6499960" y="9243767"/>
                    <a:pt x="6492109" y="9121566"/>
                    <a:pt x="6495169" y="9121512"/>
                  </a:cubicBezTo>
                  <a:close/>
                  <a:moveTo>
                    <a:pt x="6923856" y="9632506"/>
                  </a:moveTo>
                  <a:cubicBezTo>
                    <a:pt x="6923750" y="9808185"/>
                    <a:pt x="6929658" y="9963005"/>
                    <a:pt x="6932160" y="10111041"/>
                  </a:cubicBezTo>
                  <a:cubicBezTo>
                    <a:pt x="6807131" y="10111653"/>
                    <a:pt x="6738309" y="10116761"/>
                    <a:pt x="6508636" y="10113754"/>
                  </a:cubicBezTo>
                  <a:cubicBezTo>
                    <a:pt x="6508609" y="10111387"/>
                    <a:pt x="6503313" y="9632134"/>
                    <a:pt x="6503287" y="9630244"/>
                  </a:cubicBezTo>
                  <a:cubicBezTo>
                    <a:pt x="6591936" y="9632134"/>
                    <a:pt x="6920769" y="9632506"/>
                    <a:pt x="6923856" y="9632506"/>
                  </a:cubicBezTo>
                  <a:close/>
                  <a:moveTo>
                    <a:pt x="6932585" y="10135757"/>
                  </a:moveTo>
                  <a:cubicBezTo>
                    <a:pt x="6935486" y="10314363"/>
                    <a:pt x="6935353" y="10422835"/>
                    <a:pt x="6939451" y="10621342"/>
                  </a:cubicBezTo>
                  <a:lnTo>
                    <a:pt x="6517152" y="10621528"/>
                  </a:lnTo>
                  <a:cubicBezTo>
                    <a:pt x="6515795" y="10557222"/>
                    <a:pt x="6509221" y="10150231"/>
                    <a:pt x="6509088" y="10142702"/>
                  </a:cubicBezTo>
                  <a:cubicBezTo>
                    <a:pt x="6509035" y="10138259"/>
                    <a:pt x="6472043" y="10138099"/>
                    <a:pt x="6932585" y="10135757"/>
                  </a:cubicBezTo>
                  <a:close/>
                  <a:moveTo>
                    <a:pt x="6937988" y="9122337"/>
                  </a:moveTo>
                  <a:cubicBezTo>
                    <a:pt x="7121327" y="9122683"/>
                    <a:pt x="7088619" y="9120741"/>
                    <a:pt x="7359835" y="9120634"/>
                  </a:cubicBezTo>
                  <a:cubicBezTo>
                    <a:pt x="7361352" y="9251084"/>
                    <a:pt x="7359835" y="9407952"/>
                    <a:pt x="7367606" y="9602814"/>
                  </a:cubicBezTo>
                  <a:cubicBezTo>
                    <a:pt x="7092957" y="9602681"/>
                    <a:pt x="7157308" y="9607976"/>
                    <a:pt x="6945733" y="9607816"/>
                  </a:cubicBezTo>
                  <a:cubicBezTo>
                    <a:pt x="6946398" y="9386747"/>
                    <a:pt x="6940489" y="9247571"/>
                    <a:pt x="6937988" y="9122337"/>
                  </a:cubicBezTo>
                  <a:close/>
                  <a:moveTo>
                    <a:pt x="6974049" y="9632532"/>
                  </a:moveTo>
                  <a:cubicBezTo>
                    <a:pt x="7445663" y="9632532"/>
                    <a:pt x="7369256" y="9574505"/>
                    <a:pt x="7372450" y="9779717"/>
                  </a:cubicBezTo>
                  <a:cubicBezTo>
                    <a:pt x="7375164" y="9953639"/>
                    <a:pt x="7373195" y="9952682"/>
                    <a:pt x="7375457" y="10112903"/>
                  </a:cubicBezTo>
                  <a:cubicBezTo>
                    <a:pt x="7373568" y="10112876"/>
                    <a:pt x="7005825" y="10110854"/>
                    <a:pt x="6953956" y="10110987"/>
                  </a:cubicBezTo>
                  <a:cubicBezTo>
                    <a:pt x="6944908" y="9577485"/>
                    <a:pt x="6931388" y="9632532"/>
                    <a:pt x="6974049" y="9632532"/>
                  </a:cubicBezTo>
                  <a:close/>
                  <a:moveTo>
                    <a:pt x="6974049" y="10135651"/>
                  </a:moveTo>
                  <a:cubicBezTo>
                    <a:pt x="7420860" y="10135651"/>
                    <a:pt x="7375830" y="10136609"/>
                    <a:pt x="7375909" y="10143074"/>
                  </a:cubicBezTo>
                  <a:cubicBezTo>
                    <a:pt x="7384692" y="10704300"/>
                    <a:pt x="7411811" y="10619506"/>
                    <a:pt x="7293302" y="10619506"/>
                  </a:cubicBezTo>
                  <a:cubicBezTo>
                    <a:pt x="7134154" y="10619506"/>
                    <a:pt x="7130588" y="10621342"/>
                    <a:pt x="6974022" y="10621342"/>
                  </a:cubicBezTo>
                  <a:cubicBezTo>
                    <a:pt x="6956724" y="10621342"/>
                    <a:pt x="6961248" y="10639142"/>
                    <a:pt x="6959146" y="10505952"/>
                  </a:cubicBezTo>
                  <a:cubicBezTo>
                    <a:pt x="6952678" y="10090128"/>
                    <a:pt x="6944135" y="10135651"/>
                    <a:pt x="6974049" y="10135651"/>
                  </a:cubicBezTo>
                  <a:close/>
                  <a:moveTo>
                    <a:pt x="7798662" y="8690417"/>
                  </a:moveTo>
                  <a:cubicBezTo>
                    <a:pt x="7806034" y="9158787"/>
                    <a:pt x="7817956" y="9097540"/>
                    <a:pt x="7772794" y="9096822"/>
                  </a:cubicBezTo>
                  <a:cubicBezTo>
                    <a:pt x="7680738" y="9095333"/>
                    <a:pt x="7600579" y="9095359"/>
                    <a:pt x="7452955" y="9095758"/>
                  </a:cubicBezTo>
                  <a:cubicBezTo>
                    <a:pt x="7357227" y="9095998"/>
                    <a:pt x="7381791" y="9164721"/>
                    <a:pt x="7374393" y="8690044"/>
                  </a:cubicBezTo>
                  <a:cubicBezTo>
                    <a:pt x="7372876" y="8591629"/>
                    <a:pt x="7352463" y="8612648"/>
                    <a:pt x="7453114" y="8611423"/>
                  </a:cubicBezTo>
                  <a:cubicBezTo>
                    <a:pt x="7858541" y="8606528"/>
                    <a:pt x="7797225" y="8597109"/>
                    <a:pt x="7798662" y="8690417"/>
                  </a:cubicBezTo>
                  <a:close/>
                  <a:moveTo>
                    <a:pt x="7788123" y="8146006"/>
                  </a:moveTo>
                  <a:cubicBezTo>
                    <a:pt x="7792541" y="8252643"/>
                    <a:pt x="7792700" y="8283133"/>
                    <a:pt x="7795974" y="8508804"/>
                  </a:cubicBezTo>
                  <a:cubicBezTo>
                    <a:pt x="7797278" y="8604373"/>
                    <a:pt x="7804197" y="8589314"/>
                    <a:pt x="7773007" y="8588330"/>
                  </a:cubicBezTo>
                  <a:cubicBezTo>
                    <a:pt x="7263734" y="8571674"/>
                    <a:pt x="7371199" y="8725776"/>
                    <a:pt x="7366568" y="8103277"/>
                  </a:cubicBezTo>
                  <a:cubicBezTo>
                    <a:pt x="7851303" y="8105166"/>
                    <a:pt x="7785621" y="8085797"/>
                    <a:pt x="7788123" y="8146006"/>
                  </a:cubicBezTo>
                  <a:close/>
                  <a:moveTo>
                    <a:pt x="7778356" y="7600771"/>
                  </a:moveTo>
                  <a:cubicBezTo>
                    <a:pt x="7786739" y="8138157"/>
                    <a:pt x="7789240" y="8079172"/>
                    <a:pt x="7772634" y="8079305"/>
                  </a:cubicBezTo>
                  <a:cubicBezTo>
                    <a:pt x="7281752" y="8082578"/>
                    <a:pt x="7367127" y="8106709"/>
                    <a:pt x="7364892" y="7963516"/>
                  </a:cubicBezTo>
                  <a:cubicBezTo>
                    <a:pt x="7361991" y="7780175"/>
                    <a:pt x="7361219" y="7793291"/>
                    <a:pt x="7358106" y="7600292"/>
                  </a:cubicBezTo>
                  <a:cubicBezTo>
                    <a:pt x="7358025" y="7593720"/>
                    <a:pt x="7778276" y="7596221"/>
                    <a:pt x="7778356" y="7600771"/>
                  </a:cubicBezTo>
                  <a:close/>
                  <a:moveTo>
                    <a:pt x="7777876" y="7571185"/>
                  </a:moveTo>
                  <a:cubicBezTo>
                    <a:pt x="7561404" y="7575469"/>
                    <a:pt x="7476961" y="7571345"/>
                    <a:pt x="7357626" y="7570706"/>
                  </a:cubicBezTo>
                  <a:cubicBezTo>
                    <a:pt x="7355151" y="7421872"/>
                    <a:pt x="7349935" y="7253005"/>
                    <a:pt x="7349642" y="7087356"/>
                  </a:cubicBezTo>
                  <a:cubicBezTo>
                    <a:pt x="7500141" y="7087968"/>
                    <a:pt x="7442815" y="7089990"/>
                    <a:pt x="7769493" y="7089192"/>
                  </a:cubicBezTo>
                  <a:cubicBezTo>
                    <a:pt x="7775295" y="7446776"/>
                    <a:pt x="7775881" y="7447866"/>
                    <a:pt x="7777876" y="7571185"/>
                  </a:cubicBezTo>
                  <a:close/>
                  <a:moveTo>
                    <a:pt x="7769121" y="7064422"/>
                  </a:moveTo>
                  <a:cubicBezTo>
                    <a:pt x="7295085" y="7065672"/>
                    <a:pt x="7349642" y="7063490"/>
                    <a:pt x="7349642" y="7056307"/>
                  </a:cubicBezTo>
                  <a:cubicBezTo>
                    <a:pt x="7349403" y="6821802"/>
                    <a:pt x="7343468" y="6697233"/>
                    <a:pt x="7340966" y="6577028"/>
                  </a:cubicBezTo>
                  <a:cubicBezTo>
                    <a:pt x="7479808" y="6577986"/>
                    <a:pt x="7492476" y="6583306"/>
                    <a:pt x="7762175" y="6580513"/>
                  </a:cubicBezTo>
                  <a:cubicBezTo>
                    <a:pt x="7764890" y="6773273"/>
                    <a:pt x="7761882" y="6617868"/>
                    <a:pt x="7769121" y="7064422"/>
                  </a:cubicBezTo>
                  <a:close/>
                  <a:moveTo>
                    <a:pt x="7758928" y="6148087"/>
                  </a:moveTo>
                  <a:cubicBezTo>
                    <a:pt x="7761749" y="6327836"/>
                    <a:pt x="7758262" y="6329459"/>
                    <a:pt x="7761111" y="6511257"/>
                  </a:cubicBezTo>
                  <a:cubicBezTo>
                    <a:pt x="7762175" y="6577373"/>
                    <a:pt x="7823572" y="6555477"/>
                    <a:pt x="7340461" y="6552337"/>
                  </a:cubicBezTo>
                  <a:cubicBezTo>
                    <a:pt x="7336549" y="6346940"/>
                    <a:pt x="7340434" y="6324936"/>
                    <a:pt x="7335564" y="6071169"/>
                  </a:cubicBezTo>
                  <a:cubicBezTo>
                    <a:pt x="7836532" y="6071914"/>
                    <a:pt x="7757358" y="6048235"/>
                    <a:pt x="7758928" y="6148087"/>
                  </a:cubicBezTo>
                  <a:close/>
                  <a:moveTo>
                    <a:pt x="7745941" y="5561745"/>
                  </a:moveTo>
                  <a:cubicBezTo>
                    <a:pt x="7754723" y="6075585"/>
                    <a:pt x="7751530" y="5847226"/>
                    <a:pt x="7756878" y="6047436"/>
                  </a:cubicBezTo>
                  <a:cubicBezTo>
                    <a:pt x="7257241" y="6047596"/>
                    <a:pt x="7335830" y="6070663"/>
                    <a:pt x="7333222" y="5965916"/>
                  </a:cubicBezTo>
                  <a:cubicBezTo>
                    <a:pt x="7330108" y="5841400"/>
                    <a:pt x="7328218" y="5730267"/>
                    <a:pt x="7327686" y="5603117"/>
                  </a:cubicBezTo>
                  <a:cubicBezTo>
                    <a:pt x="7327393" y="5544850"/>
                    <a:pt x="7261872" y="5557595"/>
                    <a:pt x="7745941" y="5561745"/>
                  </a:cubicBezTo>
                  <a:close/>
                  <a:moveTo>
                    <a:pt x="7741550" y="5058733"/>
                  </a:moveTo>
                  <a:cubicBezTo>
                    <a:pt x="7744823" y="5266872"/>
                    <a:pt x="7739607" y="5179258"/>
                    <a:pt x="7745515" y="5537055"/>
                  </a:cubicBezTo>
                  <a:cubicBezTo>
                    <a:pt x="7742827" y="5537028"/>
                    <a:pt x="7330481" y="5535458"/>
                    <a:pt x="7327261" y="5535432"/>
                  </a:cubicBezTo>
                  <a:cubicBezTo>
                    <a:pt x="7324972" y="5258597"/>
                    <a:pt x="7319835" y="5259395"/>
                    <a:pt x="7316802" y="5052853"/>
                  </a:cubicBezTo>
                  <a:cubicBezTo>
                    <a:pt x="7318744" y="5052853"/>
                    <a:pt x="7741523" y="5056844"/>
                    <a:pt x="7741550" y="5058733"/>
                  </a:cubicBezTo>
                  <a:close/>
                  <a:moveTo>
                    <a:pt x="7730638" y="4545850"/>
                  </a:moveTo>
                  <a:cubicBezTo>
                    <a:pt x="7744584" y="5198468"/>
                    <a:pt x="7739713" y="4950766"/>
                    <a:pt x="7741097" y="5030292"/>
                  </a:cubicBezTo>
                  <a:cubicBezTo>
                    <a:pt x="7566434" y="5034575"/>
                    <a:pt x="7447047" y="5028456"/>
                    <a:pt x="7316456" y="5028163"/>
                  </a:cubicBezTo>
                  <a:cubicBezTo>
                    <a:pt x="7314167" y="4874620"/>
                    <a:pt x="7314061" y="4765829"/>
                    <a:pt x="7309563" y="4545691"/>
                  </a:cubicBezTo>
                  <a:cubicBezTo>
                    <a:pt x="7437625" y="4545744"/>
                    <a:pt x="7609654" y="4547580"/>
                    <a:pt x="7730638" y="4545850"/>
                  </a:cubicBezTo>
                  <a:close/>
                  <a:moveTo>
                    <a:pt x="7729946" y="4514349"/>
                  </a:moveTo>
                  <a:cubicBezTo>
                    <a:pt x="7730212" y="4525896"/>
                    <a:pt x="7763958" y="4521134"/>
                    <a:pt x="7309057" y="4520974"/>
                  </a:cubicBezTo>
                  <a:cubicBezTo>
                    <a:pt x="7309004" y="4518526"/>
                    <a:pt x="7299849" y="4037171"/>
                    <a:pt x="7299822" y="4035203"/>
                  </a:cubicBezTo>
                  <a:cubicBezTo>
                    <a:pt x="7301738" y="4035203"/>
                    <a:pt x="7720578" y="4037570"/>
                    <a:pt x="7722601" y="4037597"/>
                  </a:cubicBezTo>
                  <a:cubicBezTo>
                    <a:pt x="7724145" y="4145431"/>
                    <a:pt x="7725475" y="4310122"/>
                    <a:pt x="7729946" y="4514349"/>
                  </a:cubicBezTo>
                  <a:close/>
                  <a:moveTo>
                    <a:pt x="7716826" y="3606767"/>
                  </a:moveTo>
                  <a:cubicBezTo>
                    <a:pt x="7719674" y="3788167"/>
                    <a:pt x="7718715" y="3787821"/>
                    <a:pt x="7721563" y="3969672"/>
                  </a:cubicBezTo>
                  <a:cubicBezTo>
                    <a:pt x="7722548" y="4032196"/>
                    <a:pt x="7787218" y="4010672"/>
                    <a:pt x="7299396" y="4010486"/>
                  </a:cubicBezTo>
                  <a:cubicBezTo>
                    <a:pt x="7295032" y="3749748"/>
                    <a:pt x="7298891" y="3809797"/>
                    <a:pt x="7293861" y="3530249"/>
                  </a:cubicBezTo>
                  <a:cubicBezTo>
                    <a:pt x="7788150" y="3530249"/>
                    <a:pt x="7715176" y="3500477"/>
                    <a:pt x="7716826" y="3606767"/>
                  </a:cubicBezTo>
                  <a:close/>
                  <a:moveTo>
                    <a:pt x="7709827" y="3062197"/>
                  </a:moveTo>
                  <a:cubicBezTo>
                    <a:pt x="7720845" y="3589979"/>
                    <a:pt x="7739607" y="3504467"/>
                    <a:pt x="7612768" y="3504467"/>
                  </a:cubicBezTo>
                  <a:cubicBezTo>
                    <a:pt x="7452768" y="3504467"/>
                    <a:pt x="7453460" y="3505532"/>
                    <a:pt x="7293382" y="3505532"/>
                  </a:cubicBezTo>
                  <a:cubicBezTo>
                    <a:pt x="7289150" y="3284569"/>
                    <a:pt x="7288432" y="3321472"/>
                    <a:pt x="7285770" y="3019548"/>
                  </a:cubicBezTo>
                  <a:cubicBezTo>
                    <a:pt x="7766885" y="3019574"/>
                    <a:pt x="7708575" y="3001828"/>
                    <a:pt x="7709827" y="3062197"/>
                  </a:cubicBezTo>
                  <a:close/>
                  <a:moveTo>
                    <a:pt x="7699633" y="2517840"/>
                  </a:moveTo>
                  <a:cubicBezTo>
                    <a:pt x="7708523" y="3084652"/>
                    <a:pt x="7740166" y="2994432"/>
                    <a:pt x="7612768" y="2994432"/>
                  </a:cubicBezTo>
                  <a:cubicBezTo>
                    <a:pt x="7454765" y="2994432"/>
                    <a:pt x="7452955" y="2994857"/>
                    <a:pt x="7293302" y="2994857"/>
                  </a:cubicBezTo>
                  <a:cubicBezTo>
                    <a:pt x="7282710" y="2994857"/>
                    <a:pt x="7285983" y="3009491"/>
                    <a:pt x="7283961" y="2880266"/>
                  </a:cubicBezTo>
                  <a:cubicBezTo>
                    <a:pt x="7277361" y="2456672"/>
                    <a:pt x="7274965" y="2511933"/>
                    <a:pt x="7293302" y="2511933"/>
                  </a:cubicBezTo>
                  <a:cubicBezTo>
                    <a:pt x="7728908" y="2511933"/>
                    <a:pt x="7699420" y="2503632"/>
                    <a:pt x="7699633" y="2517840"/>
                  </a:cubicBezTo>
                  <a:close/>
                  <a:moveTo>
                    <a:pt x="7699155" y="2485513"/>
                  </a:moveTo>
                  <a:cubicBezTo>
                    <a:pt x="7548843" y="2483784"/>
                    <a:pt x="7450054" y="2487189"/>
                    <a:pt x="7279996" y="2487216"/>
                  </a:cubicBezTo>
                  <a:cubicBezTo>
                    <a:pt x="7270601" y="1941502"/>
                    <a:pt x="7256975" y="2001126"/>
                    <a:pt x="7293328" y="2001126"/>
                  </a:cubicBezTo>
                  <a:cubicBezTo>
                    <a:pt x="7427619" y="2001126"/>
                    <a:pt x="7463548" y="2001445"/>
                    <a:pt x="7612794" y="2001445"/>
                  </a:cubicBezTo>
                  <a:cubicBezTo>
                    <a:pt x="7719434" y="2001472"/>
                    <a:pt x="7690505" y="1913831"/>
                    <a:pt x="7699155" y="2485513"/>
                  </a:cubicBezTo>
                  <a:close/>
                  <a:moveTo>
                    <a:pt x="7684757" y="1610577"/>
                  </a:moveTo>
                  <a:cubicBezTo>
                    <a:pt x="7688110" y="1721072"/>
                    <a:pt x="7688163" y="1745496"/>
                    <a:pt x="7691942" y="1977233"/>
                  </a:cubicBezTo>
                  <a:cubicBezTo>
                    <a:pt x="7644810" y="1976621"/>
                    <a:pt x="7302510" y="1976382"/>
                    <a:pt x="7269643" y="1976488"/>
                  </a:cubicBezTo>
                  <a:cubicBezTo>
                    <a:pt x="7260834" y="1422340"/>
                    <a:pt x="7246755" y="1496624"/>
                    <a:pt x="7293328" y="1496624"/>
                  </a:cubicBezTo>
                  <a:cubicBezTo>
                    <a:pt x="7761430" y="1496624"/>
                    <a:pt x="7680019" y="1453442"/>
                    <a:pt x="7684757" y="1610577"/>
                  </a:cubicBezTo>
                  <a:close/>
                  <a:moveTo>
                    <a:pt x="7677145" y="1065794"/>
                  </a:moveTo>
                  <a:cubicBezTo>
                    <a:pt x="7684384" y="1541215"/>
                    <a:pt x="7700379" y="1468395"/>
                    <a:pt x="7612768" y="1468395"/>
                  </a:cubicBezTo>
                  <a:cubicBezTo>
                    <a:pt x="7208325" y="1468395"/>
                    <a:pt x="7260728" y="1492739"/>
                    <a:pt x="7259742" y="1428539"/>
                  </a:cubicBezTo>
                  <a:cubicBezTo>
                    <a:pt x="7251759" y="919169"/>
                    <a:pt x="7242817" y="986907"/>
                    <a:pt x="7293328" y="986907"/>
                  </a:cubicBezTo>
                  <a:cubicBezTo>
                    <a:pt x="7746047" y="986907"/>
                    <a:pt x="7675522" y="962190"/>
                    <a:pt x="7677145" y="1065794"/>
                  </a:cubicBezTo>
                  <a:close/>
                  <a:moveTo>
                    <a:pt x="7293328" y="476738"/>
                  </a:moveTo>
                  <a:cubicBezTo>
                    <a:pt x="7727578" y="476738"/>
                    <a:pt x="7668469" y="466389"/>
                    <a:pt x="7668523" y="520984"/>
                  </a:cubicBezTo>
                  <a:cubicBezTo>
                    <a:pt x="7668523" y="1036261"/>
                    <a:pt x="7702428" y="961286"/>
                    <a:pt x="7612768" y="961286"/>
                  </a:cubicBezTo>
                  <a:cubicBezTo>
                    <a:pt x="7188179" y="961286"/>
                    <a:pt x="7255032" y="984273"/>
                    <a:pt x="7252716" y="883756"/>
                  </a:cubicBezTo>
                  <a:cubicBezTo>
                    <a:pt x="7242364" y="411501"/>
                    <a:pt x="7228206" y="476738"/>
                    <a:pt x="7293328" y="476738"/>
                  </a:cubicBezTo>
                  <a:close/>
                  <a:moveTo>
                    <a:pt x="7247847" y="1976595"/>
                  </a:moveTo>
                  <a:cubicBezTo>
                    <a:pt x="7135485" y="1977313"/>
                    <a:pt x="6826745" y="1989286"/>
                    <a:pt x="6826079" y="1972577"/>
                  </a:cubicBezTo>
                  <a:cubicBezTo>
                    <a:pt x="6819212" y="1802672"/>
                    <a:pt x="6819558" y="1639471"/>
                    <a:pt x="6817643" y="1496039"/>
                  </a:cubicBezTo>
                  <a:cubicBezTo>
                    <a:pt x="7273022" y="1496198"/>
                    <a:pt x="7051280" y="1496464"/>
                    <a:pt x="7239064" y="1496624"/>
                  </a:cubicBezTo>
                  <a:cubicBezTo>
                    <a:pt x="7243109" y="1723014"/>
                    <a:pt x="7239782" y="1468980"/>
                    <a:pt x="7247847" y="1976595"/>
                  </a:cubicBezTo>
                  <a:close/>
                  <a:moveTo>
                    <a:pt x="7237946" y="1428965"/>
                  </a:moveTo>
                  <a:cubicBezTo>
                    <a:pt x="7238878" y="1488988"/>
                    <a:pt x="7305012" y="1471508"/>
                    <a:pt x="6817297" y="1471348"/>
                  </a:cubicBezTo>
                  <a:cubicBezTo>
                    <a:pt x="6812081" y="1106315"/>
                    <a:pt x="6817244" y="1378148"/>
                    <a:pt x="6811389" y="985338"/>
                  </a:cubicBezTo>
                  <a:cubicBezTo>
                    <a:pt x="7400208" y="987493"/>
                    <a:pt x="7183336" y="986721"/>
                    <a:pt x="7233050" y="986854"/>
                  </a:cubicBezTo>
                  <a:cubicBezTo>
                    <a:pt x="7237840" y="1246422"/>
                    <a:pt x="7234646" y="1218352"/>
                    <a:pt x="7237946" y="1428965"/>
                  </a:cubicBezTo>
                  <a:close/>
                  <a:moveTo>
                    <a:pt x="6814449" y="479160"/>
                  </a:moveTo>
                  <a:cubicBezTo>
                    <a:pt x="7286995" y="478228"/>
                    <a:pt x="7222058" y="458673"/>
                    <a:pt x="7223708" y="521357"/>
                  </a:cubicBezTo>
                  <a:cubicBezTo>
                    <a:pt x="7237441" y="1046957"/>
                    <a:pt x="7256416" y="962536"/>
                    <a:pt x="7133782" y="961525"/>
                  </a:cubicBezTo>
                  <a:cubicBezTo>
                    <a:pt x="6745840" y="958386"/>
                    <a:pt x="6811468" y="987546"/>
                    <a:pt x="6810005" y="889556"/>
                  </a:cubicBezTo>
                  <a:cubicBezTo>
                    <a:pt x="6803537" y="430231"/>
                    <a:pt x="6797843" y="479213"/>
                    <a:pt x="6814449" y="479160"/>
                  </a:cubicBezTo>
                  <a:close/>
                  <a:moveTo>
                    <a:pt x="6804309" y="1973695"/>
                  </a:moveTo>
                  <a:cubicBezTo>
                    <a:pt x="6804523" y="1978989"/>
                    <a:pt x="6854529" y="1976781"/>
                    <a:pt x="6383953" y="1979362"/>
                  </a:cubicBezTo>
                  <a:cubicBezTo>
                    <a:pt x="6377459" y="1699228"/>
                    <a:pt x="6379082" y="1630957"/>
                    <a:pt x="6377326" y="1493431"/>
                  </a:cubicBezTo>
                  <a:cubicBezTo>
                    <a:pt x="6586214" y="1494176"/>
                    <a:pt x="6380120" y="1495905"/>
                    <a:pt x="6795873" y="1496039"/>
                  </a:cubicBezTo>
                  <a:cubicBezTo>
                    <a:pt x="6797789" y="1641227"/>
                    <a:pt x="6797470" y="1803922"/>
                    <a:pt x="6804309" y="1973695"/>
                  </a:cubicBezTo>
                  <a:close/>
                  <a:moveTo>
                    <a:pt x="6790816" y="1065794"/>
                  </a:moveTo>
                  <a:cubicBezTo>
                    <a:pt x="6793611" y="1244027"/>
                    <a:pt x="6792067" y="1248045"/>
                    <a:pt x="6794889" y="1428965"/>
                  </a:cubicBezTo>
                  <a:cubicBezTo>
                    <a:pt x="6795873" y="1491462"/>
                    <a:pt x="6859426" y="1470364"/>
                    <a:pt x="6376980" y="1468714"/>
                  </a:cubicBezTo>
                  <a:cubicBezTo>
                    <a:pt x="6374665" y="1301789"/>
                    <a:pt x="6373520" y="1299314"/>
                    <a:pt x="6368464" y="985710"/>
                  </a:cubicBezTo>
                  <a:cubicBezTo>
                    <a:pt x="6864109" y="985391"/>
                    <a:pt x="6789193" y="957960"/>
                    <a:pt x="6790816" y="1065794"/>
                  </a:cubicBezTo>
                  <a:close/>
                  <a:moveTo>
                    <a:pt x="6654690" y="479372"/>
                  </a:moveTo>
                  <a:cubicBezTo>
                    <a:pt x="6804229" y="479372"/>
                    <a:pt x="6780890" y="467639"/>
                    <a:pt x="6782008" y="521224"/>
                  </a:cubicBezTo>
                  <a:cubicBezTo>
                    <a:pt x="6784642" y="647336"/>
                    <a:pt x="6786292" y="756899"/>
                    <a:pt x="6788155" y="889955"/>
                  </a:cubicBezTo>
                  <a:cubicBezTo>
                    <a:pt x="6789539" y="982544"/>
                    <a:pt x="6866398" y="960594"/>
                    <a:pt x="6368091" y="960993"/>
                  </a:cubicBezTo>
                  <a:cubicBezTo>
                    <a:pt x="6362848" y="634352"/>
                    <a:pt x="6362875" y="626024"/>
                    <a:pt x="6360240" y="520585"/>
                  </a:cubicBezTo>
                  <a:cubicBezTo>
                    <a:pt x="6358856" y="465324"/>
                    <a:pt x="6307040" y="479106"/>
                    <a:pt x="6654690" y="479372"/>
                  </a:cubicBezTo>
                  <a:close/>
                  <a:moveTo>
                    <a:pt x="6335383" y="1979495"/>
                  </a:moveTo>
                  <a:cubicBezTo>
                    <a:pt x="6177380" y="1979495"/>
                    <a:pt x="6178258" y="1976329"/>
                    <a:pt x="6016077" y="1976329"/>
                  </a:cubicBezTo>
                  <a:cubicBezTo>
                    <a:pt x="5910050" y="1976329"/>
                    <a:pt x="5939936" y="2067481"/>
                    <a:pt x="5930249" y="1495506"/>
                  </a:cubicBezTo>
                  <a:cubicBezTo>
                    <a:pt x="6110660" y="1497422"/>
                    <a:pt x="6175251" y="1493059"/>
                    <a:pt x="6355529" y="1493351"/>
                  </a:cubicBezTo>
                  <a:cubicBezTo>
                    <a:pt x="6362476" y="2051411"/>
                    <a:pt x="6373919" y="1979495"/>
                    <a:pt x="6335383" y="1979495"/>
                  </a:cubicBezTo>
                  <a:close/>
                  <a:moveTo>
                    <a:pt x="6347971" y="1065741"/>
                  </a:moveTo>
                  <a:cubicBezTo>
                    <a:pt x="6355317" y="1530440"/>
                    <a:pt x="6363354" y="1468661"/>
                    <a:pt x="6335383" y="1468661"/>
                  </a:cubicBezTo>
                  <a:cubicBezTo>
                    <a:pt x="5869571" y="1468661"/>
                    <a:pt x="5930143" y="1490904"/>
                    <a:pt x="5929158" y="1428539"/>
                  </a:cubicBezTo>
                  <a:cubicBezTo>
                    <a:pt x="5926257" y="1242644"/>
                    <a:pt x="5928439" y="1246129"/>
                    <a:pt x="5925592" y="1065368"/>
                  </a:cubicBezTo>
                  <a:cubicBezTo>
                    <a:pt x="5924048" y="969587"/>
                    <a:pt x="5900522" y="986162"/>
                    <a:pt x="6016050" y="986162"/>
                  </a:cubicBezTo>
                  <a:cubicBezTo>
                    <a:pt x="6413626" y="986162"/>
                    <a:pt x="6346188" y="955539"/>
                    <a:pt x="6347971" y="1065741"/>
                  </a:cubicBezTo>
                  <a:close/>
                  <a:moveTo>
                    <a:pt x="6338444" y="521303"/>
                  </a:moveTo>
                  <a:cubicBezTo>
                    <a:pt x="6341185" y="630281"/>
                    <a:pt x="6341265" y="647708"/>
                    <a:pt x="6346295" y="961020"/>
                  </a:cubicBezTo>
                  <a:cubicBezTo>
                    <a:pt x="6299668" y="961020"/>
                    <a:pt x="5970941" y="961392"/>
                    <a:pt x="5923915" y="961898"/>
                  </a:cubicBezTo>
                  <a:lnTo>
                    <a:pt x="5916064" y="477457"/>
                  </a:lnTo>
                  <a:cubicBezTo>
                    <a:pt x="6417964" y="469475"/>
                    <a:pt x="6337140" y="469608"/>
                    <a:pt x="6338444" y="521303"/>
                  </a:cubicBezTo>
                  <a:close/>
                  <a:moveTo>
                    <a:pt x="5910529" y="1610364"/>
                  </a:moveTo>
                  <a:cubicBezTo>
                    <a:pt x="5912684" y="1724929"/>
                    <a:pt x="5911939" y="1681987"/>
                    <a:pt x="5916677" y="1977180"/>
                  </a:cubicBezTo>
                  <a:cubicBezTo>
                    <a:pt x="5779325" y="1979867"/>
                    <a:pt x="5834814" y="1983060"/>
                    <a:pt x="5494191" y="1979814"/>
                  </a:cubicBezTo>
                  <a:cubicBezTo>
                    <a:pt x="5488016" y="1483241"/>
                    <a:pt x="5491609" y="1647080"/>
                    <a:pt x="5490039" y="1492793"/>
                  </a:cubicBezTo>
                  <a:cubicBezTo>
                    <a:pt x="5995026" y="1492553"/>
                    <a:pt x="5907788" y="1472013"/>
                    <a:pt x="5910529" y="1610364"/>
                  </a:cubicBezTo>
                  <a:close/>
                  <a:moveTo>
                    <a:pt x="5903795" y="1065794"/>
                  </a:moveTo>
                  <a:cubicBezTo>
                    <a:pt x="5910954" y="1535894"/>
                    <a:pt x="5923277" y="1470976"/>
                    <a:pt x="5856583" y="1469619"/>
                  </a:cubicBezTo>
                  <a:cubicBezTo>
                    <a:pt x="5756784" y="1467597"/>
                    <a:pt x="5738367" y="1467996"/>
                    <a:pt x="5489746" y="1468102"/>
                  </a:cubicBezTo>
                  <a:cubicBezTo>
                    <a:pt x="5486765" y="1234156"/>
                    <a:pt x="5482001" y="1235460"/>
                    <a:pt x="5479394" y="987227"/>
                  </a:cubicBezTo>
                  <a:cubicBezTo>
                    <a:pt x="5977727" y="992095"/>
                    <a:pt x="5902039" y="956204"/>
                    <a:pt x="5903795" y="1065794"/>
                  </a:cubicBezTo>
                  <a:close/>
                  <a:moveTo>
                    <a:pt x="5536984" y="479639"/>
                  </a:moveTo>
                  <a:cubicBezTo>
                    <a:pt x="5645247" y="481075"/>
                    <a:pt x="5749652" y="481315"/>
                    <a:pt x="5856637" y="478734"/>
                  </a:cubicBezTo>
                  <a:cubicBezTo>
                    <a:pt x="5909491" y="477404"/>
                    <a:pt x="5893124" y="405435"/>
                    <a:pt x="5902119" y="962190"/>
                  </a:cubicBezTo>
                  <a:cubicBezTo>
                    <a:pt x="5712446" y="964904"/>
                    <a:pt x="5786884" y="965569"/>
                    <a:pt x="5479154" y="962563"/>
                  </a:cubicBezTo>
                  <a:cubicBezTo>
                    <a:pt x="5474577" y="397985"/>
                    <a:pt x="5448921" y="478494"/>
                    <a:pt x="5536984" y="479639"/>
                  </a:cubicBezTo>
                  <a:close/>
                  <a:moveTo>
                    <a:pt x="5480458" y="2489584"/>
                  </a:moveTo>
                  <a:cubicBezTo>
                    <a:pt x="5376160" y="2490329"/>
                    <a:pt x="5240885" y="2489584"/>
                    <a:pt x="5062124" y="2489584"/>
                  </a:cubicBezTo>
                  <a:cubicBezTo>
                    <a:pt x="5061831" y="2471918"/>
                    <a:pt x="5054672" y="2058142"/>
                    <a:pt x="5053341" y="2002429"/>
                  </a:cubicBezTo>
                  <a:cubicBezTo>
                    <a:pt x="5055284" y="2002429"/>
                    <a:pt x="5469733" y="2004318"/>
                    <a:pt x="5472660" y="2004345"/>
                  </a:cubicBezTo>
                  <a:cubicBezTo>
                    <a:pt x="5474843" y="2181514"/>
                    <a:pt x="5478595" y="2372864"/>
                    <a:pt x="5480458" y="2489584"/>
                  </a:cubicBezTo>
                  <a:close/>
                  <a:moveTo>
                    <a:pt x="5468588" y="1610098"/>
                  </a:moveTo>
                  <a:cubicBezTo>
                    <a:pt x="5467657" y="2053992"/>
                    <a:pt x="5515907" y="1979335"/>
                    <a:pt x="5377571" y="1979335"/>
                  </a:cubicBezTo>
                  <a:cubicBezTo>
                    <a:pt x="5015897" y="1979335"/>
                    <a:pt x="5052782" y="1979309"/>
                    <a:pt x="5052623" y="1972843"/>
                  </a:cubicBezTo>
                  <a:cubicBezTo>
                    <a:pt x="5050493" y="1884592"/>
                    <a:pt x="5036841" y="1493937"/>
                    <a:pt x="5058531" y="1493937"/>
                  </a:cubicBezTo>
                  <a:cubicBezTo>
                    <a:pt x="5551755" y="1493937"/>
                    <a:pt x="5468908" y="1457620"/>
                    <a:pt x="5468588" y="1610098"/>
                  </a:cubicBezTo>
                  <a:close/>
                  <a:moveTo>
                    <a:pt x="5458662" y="1065794"/>
                  </a:moveTo>
                  <a:cubicBezTo>
                    <a:pt x="5466087" y="1539380"/>
                    <a:pt x="5497783" y="1468102"/>
                    <a:pt x="5377571" y="1468155"/>
                  </a:cubicBezTo>
                  <a:cubicBezTo>
                    <a:pt x="4997054" y="1468155"/>
                    <a:pt x="5045304" y="1487232"/>
                    <a:pt x="5044373" y="1428486"/>
                  </a:cubicBezTo>
                  <a:cubicBezTo>
                    <a:pt x="5044160" y="1414279"/>
                    <a:pt x="5037879" y="1006622"/>
                    <a:pt x="5037533" y="984034"/>
                  </a:cubicBezTo>
                  <a:cubicBezTo>
                    <a:pt x="5542999" y="982970"/>
                    <a:pt x="5457091" y="966713"/>
                    <a:pt x="5458662" y="1065794"/>
                  </a:cubicBezTo>
                  <a:close/>
                  <a:moveTo>
                    <a:pt x="5058531" y="479931"/>
                  </a:moveTo>
                  <a:cubicBezTo>
                    <a:pt x="5511276" y="479931"/>
                    <a:pt x="5450518" y="461094"/>
                    <a:pt x="5451822" y="520026"/>
                  </a:cubicBezTo>
                  <a:cubicBezTo>
                    <a:pt x="5463851" y="1049032"/>
                    <a:pt x="5473858" y="962111"/>
                    <a:pt x="5377571" y="962111"/>
                  </a:cubicBezTo>
                  <a:cubicBezTo>
                    <a:pt x="5218477" y="962111"/>
                    <a:pt x="5218317" y="959317"/>
                    <a:pt x="5058531" y="959317"/>
                  </a:cubicBezTo>
                  <a:cubicBezTo>
                    <a:pt x="5030081" y="959317"/>
                    <a:pt x="5037347" y="973205"/>
                    <a:pt x="5036122" y="883809"/>
                  </a:cubicBezTo>
                  <a:cubicBezTo>
                    <a:pt x="5029815" y="417753"/>
                    <a:pt x="5017679" y="479931"/>
                    <a:pt x="5058531" y="479931"/>
                  </a:cubicBezTo>
                  <a:close/>
                  <a:moveTo>
                    <a:pt x="5023534" y="1493990"/>
                  </a:moveTo>
                  <a:cubicBezTo>
                    <a:pt x="5025371" y="1627445"/>
                    <a:pt x="5025397" y="1751615"/>
                    <a:pt x="5030933" y="1977765"/>
                  </a:cubicBezTo>
                  <a:cubicBezTo>
                    <a:pt x="4586251" y="1978564"/>
                    <a:pt x="4609937" y="1983805"/>
                    <a:pt x="4609671" y="1973881"/>
                  </a:cubicBezTo>
                  <a:cubicBezTo>
                    <a:pt x="4608660" y="1930966"/>
                    <a:pt x="4600569" y="1497449"/>
                    <a:pt x="4600543" y="1495506"/>
                  </a:cubicBezTo>
                  <a:cubicBezTo>
                    <a:pt x="4823509" y="1497395"/>
                    <a:pt x="4888339" y="1494282"/>
                    <a:pt x="5023534" y="1493990"/>
                  </a:cubicBezTo>
                  <a:close/>
                  <a:moveTo>
                    <a:pt x="5023188" y="1469273"/>
                  </a:moveTo>
                  <a:cubicBezTo>
                    <a:pt x="4535633" y="1470310"/>
                    <a:pt x="4600410" y="1488828"/>
                    <a:pt x="4599452" y="1428486"/>
                  </a:cubicBezTo>
                  <a:cubicBezTo>
                    <a:pt x="4596604" y="1246741"/>
                    <a:pt x="4597376" y="1246634"/>
                    <a:pt x="4594528" y="1065368"/>
                  </a:cubicBezTo>
                  <a:cubicBezTo>
                    <a:pt x="4592931" y="964212"/>
                    <a:pt x="4510244" y="986960"/>
                    <a:pt x="5015710" y="984140"/>
                  </a:cubicBezTo>
                  <a:cubicBezTo>
                    <a:pt x="5015737" y="986162"/>
                    <a:pt x="5022523" y="1423085"/>
                    <a:pt x="5023188" y="1469273"/>
                  </a:cubicBezTo>
                  <a:close/>
                  <a:moveTo>
                    <a:pt x="5007486" y="479798"/>
                  </a:moveTo>
                  <a:cubicBezTo>
                    <a:pt x="5012862" y="750966"/>
                    <a:pt x="5012437" y="759639"/>
                    <a:pt x="5015364" y="959423"/>
                  </a:cubicBezTo>
                  <a:cubicBezTo>
                    <a:pt x="4526318" y="962004"/>
                    <a:pt x="4593570" y="994171"/>
                    <a:pt x="4591042" y="883703"/>
                  </a:cubicBezTo>
                  <a:cubicBezTo>
                    <a:pt x="4587076" y="710738"/>
                    <a:pt x="4586065" y="611551"/>
                    <a:pt x="4585693" y="520904"/>
                  </a:cubicBezTo>
                  <a:cubicBezTo>
                    <a:pt x="4585427" y="459152"/>
                    <a:pt x="4523311" y="477404"/>
                    <a:pt x="5007486" y="479798"/>
                  </a:cubicBezTo>
                  <a:close/>
                  <a:moveTo>
                    <a:pt x="4579811" y="1978271"/>
                  </a:moveTo>
                  <a:cubicBezTo>
                    <a:pt x="4319640" y="1972657"/>
                    <a:pt x="4163127" y="1982395"/>
                    <a:pt x="4163020" y="1973056"/>
                  </a:cubicBezTo>
                  <a:cubicBezTo>
                    <a:pt x="4157112" y="1406962"/>
                    <a:pt x="4121849" y="1491649"/>
                    <a:pt x="4260265" y="1493511"/>
                  </a:cubicBezTo>
                  <a:cubicBezTo>
                    <a:pt x="4391575" y="1495267"/>
                    <a:pt x="4426279" y="1493857"/>
                    <a:pt x="4578773" y="1495267"/>
                  </a:cubicBezTo>
                  <a:cubicBezTo>
                    <a:pt x="4588008" y="2040955"/>
                    <a:pt x="4592851" y="1978511"/>
                    <a:pt x="4579811" y="1978271"/>
                  </a:cubicBezTo>
                  <a:close/>
                  <a:moveTo>
                    <a:pt x="4572732" y="1065794"/>
                  </a:moveTo>
                  <a:cubicBezTo>
                    <a:pt x="4575579" y="1247140"/>
                    <a:pt x="4574808" y="1246954"/>
                    <a:pt x="4577655" y="1428912"/>
                  </a:cubicBezTo>
                  <a:cubicBezTo>
                    <a:pt x="4578614" y="1489121"/>
                    <a:pt x="4644295" y="1469592"/>
                    <a:pt x="4156048" y="1467836"/>
                  </a:cubicBezTo>
                  <a:cubicBezTo>
                    <a:pt x="4152135" y="1210397"/>
                    <a:pt x="4155835" y="1213058"/>
                    <a:pt x="4151151" y="988051"/>
                  </a:cubicBezTo>
                  <a:cubicBezTo>
                    <a:pt x="4636950" y="985151"/>
                    <a:pt x="4571002" y="954075"/>
                    <a:pt x="4572732" y="1065794"/>
                  </a:cubicBezTo>
                  <a:close/>
                  <a:moveTo>
                    <a:pt x="4563630" y="479027"/>
                  </a:moveTo>
                  <a:cubicBezTo>
                    <a:pt x="4565307" y="752908"/>
                    <a:pt x="4567436" y="791726"/>
                    <a:pt x="4570896" y="961366"/>
                  </a:cubicBezTo>
                  <a:cubicBezTo>
                    <a:pt x="4472054" y="959264"/>
                    <a:pt x="4366266" y="959237"/>
                    <a:pt x="4260159" y="961658"/>
                  </a:cubicBezTo>
                  <a:cubicBezTo>
                    <a:pt x="4117006" y="964931"/>
                    <a:pt x="4154371" y="1043418"/>
                    <a:pt x="4140718" y="520638"/>
                  </a:cubicBezTo>
                  <a:cubicBezTo>
                    <a:pt x="4138802" y="447924"/>
                    <a:pt x="4085895" y="488924"/>
                    <a:pt x="4563630" y="479027"/>
                  </a:cubicBezTo>
                  <a:close/>
                  <a:moveTo>
                    <a:pt x="4100719" y="1977287"/>
                  </a:moveTo>
                  <a:cubicBezTo>
                    <a:pt x="3788145" y="1977340"/>
                    <a:pt x="3759882" y="1977287"/>
                    <a:pt x="3720149" y="1977473"/>
                  </a:cubicBezTo>
                  <a:cubicBezTo>
                    <a:pt x="3712750" y="1715883"/>
                    <a:pt x="3716103" y="1616430"/>
                    <a:pt x="3714906" y="1494894"/>
                  </a:cubicBezTo>
                  <a:cubicBezTo>
                    <a:pt x="3944978" y="1494203"/>
                    <a:pt x="4003553" y="1492181"/>
                    <a:pt x="4134597" y="1492473"/>
                  </a:cubicBezTo>
                  <a:cubicBezTo>
                    <a:pt x="4142954" y="2064022"/>
                    <a:pt x="4159108" y="1977287"/>
                    <a:pt x="4100719" y="1977287"/>
                  </a:cubicBezTo>
                  <a:close/>
                  <a:moveTo>
                    <a:pt x="4130765" y="1065741"/>
                  </a:moveTo>
                  <a:cubicBezTo>
                    <a:pt x="4138030" y="1530866"/>
                    <a:pt x="4142208" y="1467730"/>
                    <a:pt x="4100745" y="1467730"/>
                  </a:cubicBezTo>
                  <a:cubicBezTo>
                    <a:pt x="3655452" y="1467730"/>
                    <a:pt x="3715012" y="1489281"/>
                    <a:pt x="3714081" y="1428486"/>
                  </a:cubicBezTo>
                  <a:cubicBezTo>
                    <a:pt x="3705910" y="906797"/>
                    <a:pt x="3680814" y="986056"/>
                    <a:pt x="3781439" y="986056"/>
                  </a:cubicBezTo>
                  <a:cubicBezTo>
                    <a:pt x="3940906" y="986056"/>
                    <a:pt x="3940959" y="988211"/>
                    <a:pt x="4100745" y="988211"/>
                  </a:cubicBezTo>
                  <a:cubicBezTo>
                    <a:pt x="4136593" y="988184"/>
                    <a:pt x="4129248" y="972593"/>
                    <a:pt x="4130765" y="1065741"/>
                  </a:cubicBezTo>
                  <a:close/>
                  <a:moveTo>
                    <a:pt x="3781412" y="477483"/>
                  </a:moveTo>
                  <a:cubicBezTo>
                    <a:pt x="3794133" y="477483"/>
                    <a:pt x="4098164" y="477670"/>
                    <a:pt x="4117804" y="477696"/>
                  </a:cubicBezTo>
                  <a:cubicBezTo>
                    <a:pt x="4119454" y="546260"/>
                    <a:pt x="4112934" y="277061"/>
                    <a:pt x="4128769" y="963467"/>
                  </a:cubicBezTo>
                  <a:cubicBezTo>
                    <a:pt x="3951178" y="963973"/>
                    <a:pt x="3877619" y="960088"/>
                    <a:pt x="3705405" y="961658"/>
                  </a:cubicBezTo>
                  <a:cubicBezTo>
                    <a:pt x="3698751" y="389737"/>
                    <a:pt x="3667827" y="477483"/>
                    <a:pt x="3781412" y="477483"/>
                  </a:cubicBezTo>
                  <a:close/>
                  <a:moveTo>
                    <a:pt x="3693109" y="1494974"/>
                  </a:moveTo>
                  <a:cubicBezTo>
                    <a:pt x="3694706" y="1664108"/>
                    <a:pt x="3690129" y="1626886"/>
                    <a:pt x="3698325" y="1977579"/>
                  </a:cubicBezTo>
                  <a:cubicBezTo>
                    <a:pt x="3206805" y="1980666"/>
                    <a:pt x="3330210" y="1979867"/>
                    <a:pt x="3279033" y="1980346"/>
                  </a:cubicBezTo>
                  <a:cubicBezTo>
                    <a:pt x="3277463" y="1780217"/>
                    <a:pt x="3274083" y="1644925"/>
                    <a:pt x="3271555" y="1493670"/>
                  </a:cubicBezTo>
                  <a:cubicBezTo>
                    <a:pt x="3477835" y="1497582"/>
                    <a:pt x="3530076" y="1495693"/>
                    <a:pt x="3693109" y="1494974"/>
                  </a:cubicBezTo>
                  <a:close/>
                  <a:moveTo>
                    <a:pt x="3685072" y="1065794"/>
                  </a:moveTo>
                  <a:cubicBezTo>
                    <a:pt x="3692497" y="1540071"/>
                    <a:pt x="3716582" y="1469911"/>
                    <a:pt x="3621706" y="1470683"/>
                  </a:cubicBezTo>
                  <a:cubicBezTo>
                    <a:pt x="3215055" y="1473982"/>
                    <a:pt x="3271315" y="1478425"/>
                    <a:pt x="3270517" y="1428486"/>
                  </a:cubicBezTo>
                  <a:cubicBezTo>
                    <a:pt x="3263598" y="997683"/>
                    <a:pt x="3264076" y="1024847"/>
                    <a:pt x="3263305" y="987386"/>
                  </a:cubicBezTo>
                  <a:cubicBezTo>
                    <a:pt x="3758419" y="994543"/>
                    <a:pt x="3683289" y="951468"/>
                    <a:pt x="3685072" y="1065794"/>
                  </a:cubicBezTo>
                  <a:close/>
                  <a:moveTo>
                    <a:pt x="3302692" y="479905"/>
                  </a:moveTo>
                  <a:cubicBezTo>
                    <a:pt x="3734759" y="476127"/>
                    <a:pt x="3674959" y="465910"/>
                    <a:pt x="3676556" y="521383"/>
                  </a:cubicBezTo>
                  <a:cubicBezTo>
                    <a:pt x="3691513" y="1032350"/>
                    <a:pt x="3693588" y="961472"/>
                    <a:pt x="3621626" y="963015"/>
                  </a:cubicBezTo>
                  <a:cubicBezTo>
                    <a:pt x="3513017" y="965356"/>
                    <a:pt x="3410343" y="965223"/>
                    <a:pt x="3302746" y="963334"/>
                  </a:cubicBezTo>
                  <a:cubicBezTo>
                    <a:pt x="3252260" y="962456"/>
                    <a:pt x="3263411" y="978580"/>
                    <a:pt x="3260830" y="883650"/>
                  </a:cubicBezTo>
                  <a:cubicBezTo>
                    <a:pt x="3248162" y="417540"/>
                    <a:pt x="3242254" y="480463"/>
                    <a:pt x="3302692" y="479905"/>
                  </a:cubicBezTo>
                  <a:close/>
                  <a:moveTo>
                    <a:pt x="3257157" y="1972152"/>
                  </a:moveTo>
                  <a:cubicBezTo>
                    <a:pt x="3257290" y="1987131"/>
                    <a:pt x="3290424" y="1979149"/>
                    <a:pt x="2834724" y="1978883"/>
                  </a:cubicBezTo>
                  <a:cubicBezTo>
                    <a:pt x="2834299" y="1890950"/>
                    <a:pt x="2829082" y="1496039"/>
                    <a:pt x="2829029" y="1493005"/>
                  </a:cubicBezTo>
                  <a:cubicBezTo>
                    <a:pt x="3052208" y="1493005"/>
                    <a:pt x="3156026" y="1491915"/>
                    <a:pt x="3249759" y="1493351"/>
                  </a:cubicBezTo>
                  <a:cubicBezTo>
                    <a:pt x="3252420" y="1653147"/>
                    <a:pt x="3255826" y="1789316"/>
                    <a:pt x="3257157" y="1972152"/>
                  </a:cubicBezTo>
                  <a:close/>
                  <a:moveTo>
                    <a:pt x="3249359" y="1468608"/>
                  </a:moveTo>
                  <a:cubicBezTo>
                    <a:pt x="2768910" y="1461318"/>
                    <a:pt x="2829082" y="1492340"/>
                    <a:pt x="2828071" y="1428433"/>
                  </a:cubicBezTo>
                  <a:cubicBezTo>
                    <a:pt x="2822003" y="1043844"/>
                    <a:pt x="2821897" y="1032749"/>
                    <a:pt x="2820832" y="983954"/>
                  </a:cubicBezTo>
                  <a:cubicBezTo>
                    <a:pt x="2823813" y="983954"/>
                    <a:pt x="3239433" y="987093"/>
                    <a:pt x="3241509" y="987120"/>
                  </a:cubicBezTo>
                  <a:cubicBezTo>
                    <a:pt x="3242600" y="1040359"/>
                    <a:pt x="3242733" y="1056003"/>
                    <a:pt x="3249359" y="1468608"/>
                  </a:cubicBezTo>
                  <a:close/>
                  <a:moveTo>
                    <a:pt x="2823760" y="480995"/>
                  </a:moveTo>
                  <a:cubicBezTo>
                    <a:pt x="3296625" y="480995"/>
                    <a:pt x="3232486" y="464766"/>
                    <a:pt x="3232966" y="521091"/>
                  </a:cubicBezTo>
                  <a:cubicBezTo>
                    <a:pt x="3236745" y="1041183"/>
                    <a:pt x="3274722" y="961951"/>
                    <a:pt x="3143013" y="961951"/>
                  </a:cubicBezTo>
                  <a:cubicBezTo>
                    <a:pt x="2986447" y="961951"/>
                    <a:pt x="2982428" y="959264"/>
                    <a:pt x="2823733" y="959264"/>
                  </a:cubicBezTo>
                  <a:cubicBezTo>
                    <a:pt x="2818916" y="959237"/>
                    <a:pt x="2798477" y="480995"/>
                    <a:pt x="2823760" y="480995"/>
                  </a:cubicBezTo>
                  <a:close/>
                  <a:moveTo>
                    <a:pt x="2812848" y="1973216"/>
                  </a:moveTo>
                  <a:cubicBezTo>
                    <a:pt x="2812901" y="1981677"/>
                    <a:pt x="2473742" y="1981065"/>
                    <a:pt x="2392412" y="1979947"/>
                  </a:cubicBezTo>
                  <a:cubicBezTo>
                    <a:pt x="2384135" y="1504898"/>
                    <a:pt x="2385492" y="1633245"/>
                    <a:pt x="2382884" y="1495160"/>
                  </a:cubicBezTo>
                  <a:cubicBezTo>
                    <a:pt x="2579556" y="1498220"/>
                    <a:pt x="2649922" y="1493218"/>
                    <a:pt x="2807259" y="1493005"/>
                  </a:cubicBezTo>
                  <a:cubicBezTo>
                    <a:pt x="2807259" y="1494921"/>
                    <a:pt x="2812582" y="1906009"/>
                    <a:pt x="2812848" y="1973216"/>
                  </a:cubicBezTo>
                  <a:close/>
                  <a:moveTo>
                    <a:pt x="2806887" y="1468289"/>
                  </a:moveTo>
                  <a:cubicBezTo>
                    <a:pt x="2321301" y="1469007"/>
                    <a:pt x="2382698" y="1490558"/>
                    <a:pt x="2381740" y="1428486"/>
                  </a:cubicBezTo>
                  <a:cubicBezTo>
                    <a:pt x="2379371" y="1276140"/>
                    <a:pt x="2379291" y="1244027"/>
                    <a:pt x="2376470" y="1065368"/>
                  </a:cubicBezTo>
                  <a:cubicBezTo>
                    <a:pt x="2374873" y="960222"/>
                    <a:pt x="2301181" y="984140"/>
                    <a:pt x="2799036" y="983954"/>
                  </a:cubicBezTo>
                  <a:cubicBezTo>
                    <a:pt x="2800367" y="1044323"/>
                    <a:pt x="2806860" y="1466293"/>
                    <a:pt x="2806887" y="1468289"/>
                  </a:cubicBezTo>
                  <a:close/>
                  <a:moveTo>
                    <a:pt x="2790254" y="480916"/>
                  </a:moveTo>
                  <a:cubicBezTo>
                    <a:pt x="2791797" y="806812"/>
                    <a:pt x="2795283" y="833471"/>
                    <a:pt x="2798424" y="959264"/>
                  </a:cubicBezTo>
                  <a:cubicBezTo>
                    <a:pt x="2492717" y="959397"/>
                    <a:pt x="2432251" y="959689"/>
                    <a:pt x="2374847" y="961099"/>
                  </a:cubicBezTo>
                  <a:cubicBezTo>
                    <a:pt x="2369018" y="579730"/>
                    <a:pt x="2370402" y="657712"/>
                    <a:pt x="2366277" y="477749"/>
                  </a:cubicBezTo>
                  <a:cubicBezTo>
                    <a:pt x="2573542" y="472162"/>
                    <a:pt x="2654685" y="480224"/>
                    <a:pt x="2790254" y="480916"/>
                  </a:cubicBezTo>
                  <a:close/>
                  <a:moveTo>
                    <a:pt x="2363722" y="1610471"/>
                  </a:moveTo>
                  <a:cubicBezTo>
                    <a:pt x="2374873" y="2037496"/>
                    <a:pt x="2379078" y="1979761"/>
                    <a:pt x="2345200" y="1979176"/>
                  </a:cubicBezTo>
                  <a:cubicBezTo>
                    <a:pt x="1949486" y="1971753"/>
                    <a:pt x="1948369" y="1985668"/>
                    <a:pt x="1948156" y="1973003"/>
                  </a:cubicBezTo>
                  <a:cubicBezTo>
                    <a:pt x="1938735" y="1408984"/>
                    <a:pt x="1906320" y="1493777"/>
                    <a:pt x="2025920" y="1493298"/>
                  </a:cubicBezTo>
                  <a:cubicBezTo>
                    <a:pt x="2172479" y="1492713"/>
                    <a:pt x="2241115" y="1492526"/>
                    <a:pt x="2344800" y="1494469"/>
                  </a:cubicBezTo>
                  <a:cubicBezTo>
                    <a:pt x="2366783" y="1494894"/>
                    <a:pt x="2360236" y="1476696"/>
                    <a:pt x="2363722" y="1610471"/>
                  </a:cubicBezTo>
                  <a:close/>
                  <a:moveTo>
                    <a:pt x="2354674" y="1065794"/>
                  </a:moveTo>
                  <a:cubicBezTo>
                    <a:pt x="2361753" y="1518414"/>
                    <a:pt x="2366197" y="1470124"/>
                    <a:pt x="2345200" y="1469725"/>
                  </a:cubicBezTo>
                  <a:cubicBezTo>
                    <a:pt x="1879467" y="1460972"/>
                    <a:pt x="1937351" y="1491915"/>
                    <a:pt x="1936366" y="1428539"/>
                  </a:cubicBezTo>
                  <a:cubicBezTo>
                    <a:pt x="1933545" y="1248470"/>
                    <a:pt x="1937856" y="1249002"/>
                    <a:pt x="1934982" y="1065315"/>
                  </a:cubicBezTo>
                  <a:cubicBezTo>
                    <a:pt x="1933172" y="950776"/>
                    <a:pt x="1869327" y="999651"/>
                    <a:pt x="2345279" y="986641"/>
                  </a:cubicBezTo>
                  <a:cubicBezTo>
                    <a:pt x="2356803" y="986322"/>
                    <a:pt x="2353290" y="974509"/>
                    <a:pt x="2354674" y="1065794"/>
                  </a:cubicBezTo>
                  <a:close/>
                  <a:moveTo>
                    <a:pt x="2344481" y="478361"/>
                  </a:moveTo>
                  <a:cubicBezTo>
                    <a:pt x="2356643" y="1015482"/>
                    <a:pt x="2355579" y="961605"/>
                    <a:pt x="2344721" y="961871"/>
                  </a:cubicBezTo>
                  <a:cubicBezTo>
                    <a:pt x="2239704" y="964904"/>
                    <a:pt x="2221288" y="963813"/>
                    <a:pt x="2025840" y="964345"/>
                  </a:cubicBezTo>
                  <a:cubicBezTo>
                    <a:pt x="1903286" y="964665"/>
                    <a:pt x="1937856" y="1045094"/>
                    <a:pt x="1924204" y="520585"/>
                  </a:cubicBezTo>
                  <a:cubicBezTo>
                    <a:pt x="1922368" y="447871"/>
                    <a:pt x="1872361" y="491904"/>
                    <a:pt x="2344481" y="478361"/>
                  </a:cubicBezTo>
                  <a:close/>
                  <a:moveTo>
                    <a:pt x="1926386" y="1973482"/>
                  </a:moveTo>
                  <a:cubicBezTo>
                    <a:pt x="1926546" y="1983433"/>
                    <a:pt x="1503847" y="1976302"/>
                    <a:pt x="1503714" y="1972684"/>
                  </a:cubicBezTo>
                  <a:cubicBezTo>
                    <a:pt x="1483514" y="1413534"/>
                    <a:pt x="1490301" y="1492393"/>
                    <a:pt x="1547147" y="1492393"/>
                  </a:cubicBezTo>
                  <a:cubicBezTo>
                    <a:pt x="1699455" y="1492393"/>
                    <a:pt x="1703580" y="1493617"/>
                    <a:pt x="1866320" y="1493617"/>
                  </a:cubicBezTo>
                  <a:cubicBezTo>
                    <a:pt x="1930751" y="1493617"/>
                    <a:pt x="1916486" y="1415901"/>
                    <a:pt x="1926386" y="1973482"/>
                  </a:cubicBezTo>
                  <a:close/>
                  <a:moveTo>
                    <a:pt x="1913213" y="1065741"/>
                  </a:moveTo>
                  <a:cubicBezTo>
                    <a:pt x="1920584" y="1535016"/>
                    <a:pt x="1926386" y="1468927"/>
                    <a:pt x="1866320" y="1468927"/>
                  </a:cubicBezTo>
                  <a:cubicBezTo>
                    <a:pt x="1437447" y="1468927"/>
                    <a:pt x="1496023" y="1478585"/>
                    <a:pt x="1495251" y="1428486"/>
                  </a:cubicBezTo>
                  <a:cubicBezTo>
                    <a:pt x="1487187" y="913768"/>
                    <a:pt x="1465604" y="987493"/>
                    <a:pt x="1547147" y="987493"/>
                  </a:cubicBezTo>
                  <a:cubicBezTo>
                    <a:pt x="1982380" y="987493"/>
                    <a:pt x="1911749" y="971768"/>
                    <a:pt x="1913213" y="1065741"/>
                  </a:cubicBezTo>
                  <a:close/>
                  <a:moveTo>
                    <a:pt x="1547147" y="478681"/>
                  </a:moveTo>
                  <a:cubicBezTo>
                    <a:pt x="1873559" y="478760"/>
                    <a:pt x="1874437" y="478760"/>
                    <a:pt x="1901343" y="478814"/>
                  </a:cubicBezTo>
                  <a:cubicBezTo>
                    <a:pt x="1903898" y="584945"/>
                    <a:pt x="1911376" y="962510"/>
                    <a:pt x="1911429" y="964611"/>
                  </a:cubicBezTo>
                  <a:cubicBezTo>
                    <a:pt x="1773998" y="964745"/>
                    <a:pt x="1898868" y="964745"/>
                    <a:pt x="1486096" y="962669"/>
                  </a:cubicBezTo>
                  <a:cubicBezTo>
                    <a:pt x="1477074" y="390908"/>
                    <a:pt x="1459083" y="478681"/>
                    <a:pt x="1547147" y="478681"/>
                  </a:cubicBezTo>
                  <a:close/>
                  <a:moveTo>
                    <a:pt x="1475291" y="1610258"/>
                  </a:moveTo>
                  <a:cubicBezTo>
                    <a:pt x="1475930" y="1733683"/>
                    <a:pt x="1477473" y="1851787"/>
                    <a:pt x="1481864" y="1973642"/>
                  </a:cubicBezTo>
                  <a:cubicBezTo>
                    <a:pt x="1481971" y="1976488"/>
                    <a:pt x="1060336" y="1993117"/>
                    <a:pt x="1060336" y="1973748"/>
                  </a:cubicBezTo>
                  <a:cubicBezTo>
                    <a:pt x="1060336" y="1453017"/>
                    <a:pt x="1035666" y="1494575"/>
                    <a:pt x="1068427" y="1494788"/>
                  </a:cubicBezTo>
                  <a:cubicBezTo>
                    <a:pt x="1556009" y="1498114"/>
                    <a:pt x="1474466" y="1451473"/>
                    <a:pt x="1475291" y="1610258"/>
                  </a:cubicBezTo>
                  <a:close/>
                  <a:moveTo>
                    <a:pt x="1465923" y="1065847"/>
                  </a:moveTo>
                  <a:cubicBezTo>
                    <a:pt x="1473348" y="1541987"/>
                    <a:pt x="1501079" y="1466985"/>
                    <a:pt x="1387440" y="1469140"/>
                  </a:cubicBezTo>
                  <a:cubicBezTo>
                    <a:pt x="990423" y="1476084"/>
                    <a:pt x="1051288" y="1478718"/>
                    <a:pt x="1050516" y="1428539"/>
                  </a:cubicBezTo>
                  <a:cubicBezTo>
                    <a:pt x="1042745" y="932072"/>
                    <a:pt x="1038301" y="986960"/>
                    <a:pt x="1068666" y="986482"/>
                  </a:cubicBezTo>
                  <a:cubicBezTo>
                    <a:pt x="1546002" y="978766"/>
                    <a:pt x="1464486" y="974828"/>
                    <a:pt x="1465923" y="1065847"/>
                  </a:cubicBezTo>
                  <a:close/>
                  <a:moveTo>
                    <a:pt x="1068560" y="477563"/>
                  </a:moveTo>
                  <a:cubicBezTo>
                    <a:pt x="1517526" y="474849"/>
                    <a:pt x="1456076" y="464952"/>
                    <a:pt x="1457167" y="525055"/>
                  </a:cubicBezTo>
                  <a:cubicBezTo>
                    <a:pt x="1459429" y="648506"/>
                    <a:pt x="1460760" y="738541"/>
                    <a:pt x="1464300" y="962510"/>
                  </a:cubicBezTo>
                  <a:cubicBezTo>
                    <a:pt x="1362477" y="961738"/>
                    <a:pt x="1281041" y="958545"/>
                    <a:pt x="1045034" y="962137"/>
                  </a:cubicBezTo>
                  <a:cubicBezTo>
                    <a:pt x="1038434" y="411208"/>
                    <a:pt x="1020416" y="477829"/>
                    <a:pt x="1068560" y="477563"/>
                  </a:cubicBezTo>
                  <a:close/>
                  <a:moveTo>
                    <a:pt x="1038540" y="1973748"/>
                  </a:moveTo>
                  <a:cubicBezTo>
                    <a:pt x="1038540" y="1985801"/>
                    <a:pt x="1075320" y="1980639"/>
                    <a:pt x="616959" y="1980213"/>
                  </a:cubicBezTo>
                  <a:cubicBezTo>
                    <a:pt x="617598" y="1761353"/>
                    <a:pt x="611690" y="1619144"/>
                    <a:pt x="609294" y="1495027"/>
                  </a:cubicBezTo>
                  <a:cubicBezTo>
                    <a:pt x="742121" y="1494974"/>
                    <a:pt x="868588" y="1493670"/>
                    <a:pt x="1029917" y="1494575"/>
                  </a:cubicBezTo>
                  <a:cubicBezTo>
                    <a:pt x="1032472" y="1622816"/>
                    <a:pt x="1038540" y="1741798"/>
                    <a:pt x="1038540" y="1973748"/>
                  </a:cubicBezTo>
                  <a:close/>
                  <a:moveTo>
                    <a:pt x="1028720" y="1428965"/>
                  </a:moveTo>
                  <a:cubicBezTo>
                    <a:pt x="1029571" y="1482656"/>
                    <a:pt x="1098447" y="1470071"/>
                    <a:pt x="608789" y="1470310"/>
                  </a:cubicBezTo>
                  <a:cubicBezTo>
                    <a:pt x="603493" y="1171233"/>
                    <a:pt x="601497" y="1135954"/>
                    <a:pt x="599953" y="987572"/>
                  </a:cubicBezTo>
                  <a:cubicBezTo>
                    <a:pt x="900870" y="987785"/>
                    <a:pt x="950450" y="988078"/>
                    <a:pt x="1023530" y="987147"/>
                  </a:cubicBezTo>
                  <a:cubicBezTo>
                    <a:pt x="1027256" y="1264434"/>
                    <a:pt x="1026804" y="1306152"/>
                    <a:pt x="1028720" y="1428965"/>
                  </a:cubicBezTo>
                  <a:close/>
                  <a:moveTo>
                    <a:pt x="1013923" y="477829"/>
                  </a:moveTo>
                  <a:cubicBezTo>
                    <a:pt x="1021694" y="721859"/>
                    <a:pt x="1019299" y="647841"/>
                    <a:pt x="1023211" y="962456"/>
                  </a:cubicBezTo>
                  <a:cubicBezTo>
                    <a:pt x="958354" y="963255"/>
                    <a:pt x="933897" y="963095"/>
                    <a:pt x="599740" y="962882"/>
                  </a:cubicBezTo>
                  <a:cubicBezTo>
                    <a:pt x="598516" y="811095"/>
                    <a:pt x="601151" y="851483"/>
                    <a:pt x="593539" y="480463"/>
                  </a:cubicBezTo>
                  <a:cubicBezTo>
                    <a:pt x="729587" y="480383"/>
                    <a:pt x="620605" y="479426"/>
                    <a:pt x="1013923" y="477829"/>
                  </a:cubicBezTo>
                  <a:close/>
                  <a:moveTo>
                    <a:pt x="270880" y="478069"/>
                  </a:moveTo>
                  <a:cubicBezTo>
                    <a:pt x="427366" y="478069"/>
                    <a:pt x="426461" y="480250"/>
                    <a:pt x="571716" y="480410"/>
                  </a:cubicBezTo>
                  <a:cubicBezTo>
                    <a:pt x="579541" y="863722"/>
                    <a:pt x="576693" y="815219"/>
                    <a:pt x="577944" y="962829"/>
                  </a:cubicBezTo>
                  <a:cubicBezTo>
                    <a:pt x="278145" y="962616"/>
                    <a:pt x="230907" y="962430"/>
                    <a:pt x="157427" y="962989"/>
                  </a:cubicBezTo>
                  <a:cubicBezTo>
                    <a:pt x="151599" y="377924"/>
                    <a:pt x="110375" y="478069"/>
                    <a:pt x="270880" y="478069"/>
                  </a:cubicBezTo>
                  <a:close/>
                  <a:moveTo>
                    <a:pt x="270880" y="987333"/>
                  </a:moveTo>
                  <a:cubicBezTo>
                    <a:pt x="636892" y="987572"/>
                    <a:pt x="577571" y="961419"/>
                    <a:pt x="579195" y="1065847"/>
                  </a:cubicBezTo>
                  <a:cubicBezTo>
                    <a:pt x="582069" y="1250572"/>
                    <a:pt x="583453" y="1247459"/>
                    <a:pt x="586301" y="1428912"/>
                  </a:cubicBezTo>
                  <a:cubicBezTo>
                    <a:pt x="587232" y="1488429"/>
                    <a:pt x="653206" y="1469805"/>
                    <a:pt x="164134" y="1469566"/>
                  </a:cubicBezTo>
                  <a:cubicBezTo>
                    <a:pt x="154393" y="898522"/>
                    <a:pt x="126609" y="987333"/>
                    <a:pt x="270880" y="987333"/>
                  </a:cubicBezTo>
                  <a:close/>
                  <a:moveTo>
                    <a:pt x="172224" y="1972471"/>
                  </a:moveTo>
                  <a:cubicBezTo>
                    <a:pt x="170441" y="1404993"/>
                    <a:pt x="122644" y="1494256"/>
                    <a:pt x="270880" y="1494336"/>
                  </a:cubicBezTo>
                  <a:cubicBezTo>
                    <a:pt x="409562" y="1494336"/>
                    <a:pt x="431890" y="1495027"/>
                    <a:pt x="587445" y="1495027"/>
                  </a:cubicBezTo>
                  <a:cubicBezTo>
                    <a:pt x="590239" y="1641759"/>
                    <a:pt x="595748" y="1754808"/>
                    <a:pt x="595083" y="1980213"/>
                  </a:cubicBezTo>
                  <a:cubicBezTo>
                    <a:pt x="592422" y="1980213"/>
                    <a:pt x="172251" y="1980213"/>
                    <a:pt x="172224" y="1972471"/>
                  </a:cubicBezTo>
                  <a:close/>
                  <a:moveTo>
                    <a:pt x="177068" y="2335961"/>
                  </a:moveTo>
                  <a:cubicBezTo>
                    <a:pt x="175205" y="2236961"/>
                    <a:pt x="172783" y="2102654"/>
                    <a:pt x="172357" y="2003414"/>
                  </a:cubicBezTo>
                  <a:cubicBezTo>
                    <a:pt x="415097" y="2002429"/>
                    <a:pt x="394286" y="2004904"/>
                    <a:pt x="595056" y="2004904"/>
                  </a:cubicBezTo>
                  <a:cubicBezTo>
                    <a:pt x="594418" y="2513716"/>
                    <a:pt x="614670" y="2485726"/>
                    <a:pt x="589867" y="2485726"/>
                  </a:cubicBezTo>
                  <a:cubicBezTo>
                    <a:pt x="93316" y="2485726"/>
                    <a:pt x="180581" y="2524731"/>
                    <a:pt x="177068" y="2335961"/>
                  </a:cubicBezTo>
                  <a:close/>
                  <a:moveTo>
                    <a:pt x="180182" y="2517467"/>
                  </a:moveTo>
                  <a:cubicBezTo>
                    <a:pt x="180022" y="2507862"/>
                    <a:pt x="602242" y="2507357"/>
                    <a:pt x="602402" y="2517893"/>
                  </a:cubicBezTo>
                  <a:cubicBezTo>
                    <a:pt x="610758" y="3050836"/>
                    <a:pt x="626992" y="2993128"/>
                    <a:pt x="589840" y="2993128"/>
                  </a:cubicBezTo>
                  <a:cubicBezTo>
                    <a:pt x="297946" y="2993075"/>
                    <a:pt x="246103" y="2992889"/>
                    <a:pt x="188911" y="2993421"/>
                  </a:cubicBezTo>
                  <a:cubicBezTo>
                    <a:pt x="187447" y="2935127"/>
                    <a:pt x="180421" y="2532526"/>
                    <a:pt x="180182" y="2517467"/>
                  </a:cubicBezTo>
                  <a:close/>
                  <a:moveTo>
                    <a:pt x="197746" y="3424783"/>
                  </a:moveTo>
                  <a:cubicBezTo>
                    <a:pt x="191732" y="2943907"/>
                    <a:pt x="165225" y="3017792"/>
                    <a:pt x="270880" y="3017792"/>
                  </a:cubicBezTo>
                  <a:cubicBezTo>
                    <a:pt x="292995" y="3017792"/>
                    <a:pt x="594045" y="3017845"/>
                    <a:pt x="612834" y="3017872"/>
                  </a:cubicBezTo>
                  <a:cubicBezTo>
                    <a:pt x="614351" y="3145527"/>
                    <a:pt x="613340" y="3082604"/>
                    <a:pt x="619647" y="3505425"/>
                  </a:cubicBezTo>
                  <a:cubicBezTo>
                    <a:pt x="121074" y="3505798"/>
                    <a:pt x="198971" y="3521362"/>
                    <a:pt x="197746" y="3424783"/>
                  </a:cubicBezTo>
                  <a:close/>
                  <a:moveTo>
                    <a:pt x="206050" y="3969193"/>
                  </a:moveTo>
                  <a:cubicBezTo>
                    <a:pt x="201020" y="3653274"/>
                    <a:pt x="200009" y="3592693"/>
                    <a:pt x="199104" y="3527216"/>
                  </a:cubicBezTo>
                  <a:cubicBezTo>
                    <a:pt x="365650" y="3525459"/>
                    <a:pt x="429708" y="3530275"/>
                    <a:pt x="620046" y="3530142"/>
                  </a:cubicBezTo>
                  <a:cubicBezTo>
                    <a:pt x="624757" y="3838904"/>
                    <a:pt x="620525" y="3803598"/>
                    <a:pt x="624730" y="4014849"/>
                  </a:cubicBezTo>
                  <a:cubicBezTo>
                    <a:pt x="134141" y="4016446"/>
                    <a:pt x="206822" y="4019080"/>
                    <a:pt x="206050" y="3969193"/>
                  </a:cubicBezTo>
                  <a:close/>
                  <a:moveTo>
                    <a:pt x="213635" y="4513711"/>
                  </a:moveTo>
                  <a:cubicBezTo>
                    <a:pt x="201499" y="3957966"/>
                    <a:pt x="188858" y="4036267"/>
                    <a:pt x="270906" y="4036267"/>
                  </a:cubicBezTo>
                  <a:cubicBezTo>
                    <a:pt x="427872" y="4036267"/>
                    <a:pt x="430799" y="4039593"/>
                    <a:pt x="589893" y="4039593"/>
                  </a:cubicBezTo>
                  <a:cubicBezTo>
                    <a:pt x="631330" y="4039593"/>
                    <a:pt x="630505" y="3962462"/>
                    <a:pt x="635748" y="4512806"/>
                  </a:cubicBezTo>
                  <a:cubicBezTo>
                    <a:pt x="635855" y="4524912"/>
                    <a:pt x="644105" y="4521772"/>
                    <a:pt x="589893" y="4521772"/>
                  </a:cubicBezTo>
                  <a:cubicBezTo>
                    <a:pt x="169377" y="4521772"/>
                    <a:pt x="213848" y="4523156"/>
                    <a:pt x="213635" y="4513711"/>
                  </a:cubicBezTo>
                  <a:close/>
                  <a:moveTo>
                    <a:pt x="214353" y="4545744"/>
                  </a:moveTo>
                  <a:cubicBezTo>
                    <a:pt x="279662" y="4545691"/>
                    <a:pt x="634045" y="4546542"/>
                    <a:pt x="636041" y="4546542"/>
                  </a:cubicBezTo>
                  <a:cubicBezTo>
                    <a:pt x="641683" y="5106916"/>
                    <a:pt x="668509" y="5030637"/>
                    <a:pt x="589867" y="5030637"/>
                  </a:cubicBezTo>
                  <a:cubicBezTo>
                    <a:pt x="272610" y="5030584"/>
                    <a:pt x="254992" y="5030611"/>
                    <a:pt x="219330" y="5030531"/>
                  </a:cubicBezTo>
                  <a:cubicBezTo>
                    <a:pt x="216828" y="4849557"/>
                    <a:pt x="220847" y="4842480"/>
                    <a:pt x="214353" y="4545744"/>
                  </a:cubicBezTo>
                  <a:close/>
                  <a:moveTo>
                    <a:pt x="230401" y="5539715"/>
                  </a:moveTo>
                  <a:cubicBezTo>
                    <a:pt x="220767" y="5066848"/>
                    <a:pt x="221645" y="5194503"/>
                    <a:pt x="219676" y="5055221"/>
                  </a:cubicBezTo>
                  <a:cubicBezTo>
                    <a:pt x="676919" y="5056392"/>
                    <a:pt x="644238" y="5052614"/>
                    <a:pt x="644317" y="5058760"/>
                  </a:cubicBezTo>
                  <a:cubicBezTo>
                    <a:pt x="652914" y="5608758"/>
                    <a:pt x="676466" y="5536629"/>
                    <a:pt x="589840" y="5536629"/>
                  </a:cubicBezTo>
                  <a:cubicBezTo>
                    <a:pt x="416561" y="5536656"/>
                    <a:pt x="414751" y="5540567"/>
                    <a:pt x="230401" y="5539715"/>
                  </a:cubicBezTo>
                  <a:close/>
                  <a:moveTo>
                    <a:pt x="230933" y="5564432"/>
                  </a:moveTo>
                  <a:cubicBezTo>
                    <a:pt x="376268" y="5565071"/>
                    <a:pt x="397666" y="5562038"/>
                    <a:pt x="652195" y="5561266"/>
                  </a:cubicBezTo>
                  <a:cubicBezTo>
                    <a:pt x="661244" y="6138455"/>
                    <a:pt x="682348" y="6045467"/>
                    <a:pt x="589867" y="6045467"/>
                  </a:cubicBezTo>
                  <a:cubicBezTo>
                    <a:pt x="430320" y="6045467"/>
                    <a:pt x="430160" y="6048474"/>
                    <a:pt x="270880" y="6048474"/>
                  </a:cubicBezTo>
                  <a:cubicBezTo>
                    <a:pt x="222790" y="6048474"/>
                    <a:pt x="242537" y="6110625"/>
                    <a:pt x="230933" y="5564432"/>
                  </a:cubicBezTo>
                  <a:close/>
                  <a:moveTo>
                    <a:pt x="241951" y="6510832"/>
                  </a:moveTo>
                  <a:cubicBezTo>
                    <a:pt x="234020" y="6002632"/>
                    <a:pt x="233941" y="6073164"/>
                    <a:pt x="270880" y="6073164"/>
                  </a:cubicBezTo>
                  <a:cubicBezTo>
                    <a:pt x="726925" y="6073164"/>
                    <a:pt x="660844" y="6040679"/>
                    <a:pt x="662574" y="6148087"/>
                  </a:cubicBezTo>
                  <a:cubicBezTo>
                    <a:pt x="665342" y="6325256"/>
                    <a:pt x="661962" y="6329991"/>
                    <a:pt x="664810" y="6511204"/>
                  </a:cubicBezTo>
                  <a:cubicBezTo>
                    <a:pt x="665635" y="6563272"/>
                    <a:pt x="680538" y="6552231"/>
                    <a:pt x="589893" y="6552231"/>
                  </a:cubicBezTo>
                  <a:cubicBezTo>
                    <a:pt x="186755" y="6552231"/>
                    <a:pt x="242829" y="6567875"/>
                    <a:pt x="241951" y="6510832"/>
                  </a:cubicBezTo>
                  <a:close/>
                  <a:moveTo>
                    <a:pt x="251612" y="7055455"/>
                  </a:moveTo>
                  <a:cubicBezTo>
                    <a:pt x="238305" y="6500961"/>
                    <a:pt x="234313" y="6577586"/>
                    <a:pt x="270880" y="6577586"/>
                  </a:cubicBezTo>
                  <a:cubicBezTo>
                    <a:pt x="747604" y="6577586"/>
                    <a:pt x="665448" y="6546138"/>
                    <a:pt x="667311" y="6692763"/>
                  </a:cubicBezTo>
                  <a:cubicBezTo>
                    <a:pt x="668775" y="6809058"/>
                    <a:pt x="670585" y="6940411"/>
                    <a:pt x="673619" y="7056147"/>
                  </a:cubicBezTo>
                  <a:cubicBezTo>
                    <a:pt x="673805" y="7063597"/>
                    <a:pt x="686340" y="7061415"/>
                    <a:pt x="589893" y="7061415"/>
                  </a:cubicBezTo>
                  <a:cubicBezTo>
                    <a:pt x="223801" y="7061415"/>
                    <a:pt x="252091" y="7076181"/>
                    <a:pt x="251612" y="7055455"/>
                  </a:cubicBezTo>
                  <a:close/>
                  <a:moveTo>
                    <a:pt x="261911" y="7572435"/>
                  </a:moveTo>
                  <a:cubicBezTo>
                    <a:pt x="253049" y="7034463"/>
                    <a:pt x="242244" y="7090522"/>
                    <a:pt x="270880" y="7090522"/>
                  </a:cubicBezTo>
                  <a:cubicBezTo>
                    <a:pt x="754630" y="7090522"/>
                    <a:pt x="674151" y="7034117"/>
                    <a:pt x="677345" y="7237493"/>
                  </a:cubicBezTo>
                  <a:cubicBezTo>
                    <a:pt x="680166" y="7417988"/>
                    <a:pt x="682162" y="7415035"/>
                    <a:pt x="684876" y="7572808"/>
                  </a:cubicBezTo>
                  <a:cubicBezTo>
                    <a:pt x="633193" y="7572595"/>
                    <a:pt x="286795" y="7572435"/>
                    <a:pt x="261911" y="7572435"/>
                  </a:cubicBezTo>
                  <a:close/>
                  <a:moveTo>
                    <a:pt x="270880" y="7597126"/>
                  </a:moveTo>
                  <a:cubicBezTo>
                    <a:pt x="645808" y="7597365"/>
                    <a:pt x="640645" y="7597339"/>
                    <a:pt x="685302" y="7597551"/>
                  </a:cubicBezTo>
                  <a:cubicBezTo>
                    <a:pt x="688975" y="7854086"/>
                    <a:pt x="687804" y="7842485"/>
                    <a:pt x="691982" y="8078826"/>
                  </a:cubicBezTo>
                  <a:cubicBezTo>
                    <a:pt x="585369" y="8077575"/>
                    <a:pt x="430666" y="8078959"/>
                    <a:pt x="270560" y="8078959"/>
                  </a:cubicBezTo>
                  <a:cubicBezTo>
                    <a:pt x="268112" y="7559691"/>
                    <a:pt x="251425" y="7597126"/>
                    <a:pt x="270880" y="7597126"/>
                  </a:cubicBezTo>
                  <a:close/>
                  <a:moveTo>
                    <a:pt x="270880" y="8103623"/>
                  </a:moveTo>
                  <a:cubicBezTo>
                    <a:pt x="758143" y="8103623"/>
                    <a:pt x="692115" y="8087100"/>
                    <a:pt x="693206" y="8145607"/>
                  </a:cubicBezTo>
                  <a:cubicBezTo>
                    <a:pt x="703186" y="8675385"/>
                    <a:pt x="722241" y="8589022"/>
                    <a:pt x="589867" y="8589022"/>
                  </a:cubicBezTo>
                  <a:cubicBezTo>
                    <a:pt x="436308" y="8589022"/>
                    <a:pt x="431464" y="8585855"/>
                    <a:pt x="278172" y="8585749"/>
                  </a:cubicBezTo>
                  <a:cubicBezTo>
                    <a:pt x="266010" y="8067013"/>
                    <a:pt x="272769" y="8103623"/>
                    <a:pt x="270880" y="8103623"/>
                  </a:cubicBezTo>
                  <a:close/>
                  <a:moveTo>
                    <a:pt x="282776" y="9053321"/>
                  </a:moveTo>
                  <a:cubicBezTo>
                    <a:pt x="280008" y="8876632"/>
                    <a:pt x="283015" y="8871151"/>
                    <a:pt x="280168" y="8689991"/>
                  </a:cubicBezTo>
                  <a:cubicBezTo>
                    <a:pt x="278491" y="8580987"/>
                    <a:pt x="207780" y="8611796"/>
                    <a:pt x="697597" y="8613951"/>
                  </a:cubicBezTo>
                  <a:cubicBezTo>
                    <a:pt x="699806" y="8863594"/>
                    <a:pt x="706167" y="8864686"/>
                    <a:pt x="708855" y="9095758"/>
                  </a:cubicBezTo>
                  <a:cubicBezTo>
                    <a:pt x="228618" y="9087138"/>
                    <a:pt x="283920" y="9126488"/>
                    <a:pt x="282776" y="9053321"/>
                  </a:cubicBezTo>
                  <a:close/>
                  <a:moveTo>
                    <a:pt x="290973" y="9597732"/>
                  </a:moveTo>
                  <a:cubicBezTo>
                    <a:pt x="288258" y="9467922"/>
                    <a:pt x="286608" y="9371156"/>
                    <a:pt x="285198" y="9234881"/>
                  </a:cubicBezTo>
                  <a:cubicBezTo>
                    <a:pt x="283707" y="9091555"/>
                    <a:pt x="254167" y="9124306"/>
                    <a:pt x="430560" y="9120980"/>
                  </a:cubicBezTo>
                  <a:cubicBezTo>
                    <a:pt x="545263" y="9118959"/>
                    <a:pt x="641763" y="9119251"/>
                    <a:pt x="709121" y="9120501"/>
                  </a:cubicBezTo>
                  <a:cubicBezTo>
                    <a:pt x="710319" y="9258640"/>
                    <a:pt x="705847" y="9326192"/>
                    <a:pt x="714603" y="9606272"/>
                  </a:cubicBezTo>
                  <a:cubicBezTo>
                    <a:pt x="253182" y="9606272"/>
                    <a:pt x="291079" y="9602388"/>
                    <a:pt x="290973" y="9597732"/>
                  </a:cubicBezTo>
                  <a:close/>
                  <a:moveTo>
                    <a:pt x="291612" y="9627610"/>
                  </a:moveTo>
                  <a:cubicBezTo>
                    <a:pt x="433567" y="9627904"/>
                    <a:pt x="389815" y="9630963"/>
                    <a:pt x="715375" y="9630963"/>
                  </a:cubicBezTo>
                  <a:cubicBezTo>
                    <a:pt x="722507" y="9863366"/>
                    <a:pt x="718436" y="9953666"/>
                    <a:pt x="720511" y="10111918"/>
                  </a:cubicBezTo>
                  <a:cubicBezTo>
                    <a:pt x="295417" y="10113648"/>
                    <a:pt x="438570" y="10114525"/>
                    <a:pt x="301113" y="10114871"/>
                  </a:cubicBezTo>
                  <a:cubicBezTo>
                    <a:pt x="301086" y="10112158"/>
                    <a:pt x="291665" y="9629659"/>
                    <a:pt x="291612" y="9627610"/>
                  </a:cubicBezTo>
                  <a:close/>
                  <a:moveTo>
                    <a:pt x="301565" y="10142621"/>
                  </a:moveTo>
                  <a:cubicBezTo>
                    <a:pt x="301512" y="10139189"/>
                    <a:pt x="265264" y="10138657"/>
                    <a:pt x="720857" y="10136636"/>
                  </a:cubicBezTo>
                  <a:cubicBezTo>
                    <a:pt x="723732" y="10323010"/>
                    <a:pt x="728362" y="10331045"/>
                    <a:pt x="731875" y="10623497"/>
                  </a:cubicBezTo>
                  <a:cubicBezTo>
                    <a:pt x="545130" y="10622832"/>
                    <a:pt x="443281" y="10623710"/>
                    <a:pt x="308857" y="10623817"/>
                  </a:cubicBezTo>
                  <a:cubicBezTo>
                    <a:pt x="305504" y="10466203"/>
                    <a:pt x="304093" y="10300528"/>
                    <a:pt x="301565" y="10142621"/>
                  </a:cubicBezTo>
                  <a:close/>
                  <a:moveTo>
                    <a:pt x="315830" y="11051028"/>
                  </a:moveTo>
                  <a:cubicBezTo>
                    <a:pt x="313834" y="10566374"/>
                    <a:pt x="271971" y="10648906"/>
                    <a:pt x="430400" y="10648267"/>
                  </a:cubicBezTo>
                  <a:cubicBezTo>
                    <a:pt x="538663" y="10647975"/>
                    <a:pt x="610625" y="10647869"/>
                    <a:pt x="732168" y="10648215"/>
                  </a:cubicBezTo>
                  <a:cubicBezTo>
                    <a:pt x="737970" y="11171713"/>
                    <a:pt x="732248" y="10534128"/>
                    <a:pt x="736639" y="11132229"/>
                  </a:cubicBezTo>
                  <a:cubicBezTo>
                    <a:pt x="232370" y="11134863"/>
                    <a:pt x="316229" y="11144734"/>
                    <a:pt x="315830" y="11051028"/>
                  </a:cubicBezTo>
                  <a:close/>
                  <a:moveTo>
                    <a:pt x="323734" y="11595758"/>
                  </a:moveTo>
                  <a:cubicBezTo>
                    <a:pt x="315404" y="11064305"/>
                    <a:pt x="283255" y="11151359"/>
                    <a:pt x="430107" y="11155190"/>
                  </a:cubicBezTo>
                  <a:cubicBezTo>
                    <a:pt x="520672" y="11157664"/>
                    <a:pt x="597106" y="11157664"/>
                    <a:pt x="736852" y="11156973"/>
                  </a:cubicBezTo>
                  <a:cubicBezTo>
                    <a:pt x="739433" y="11418589"/>
                    <a:pt x="745661" y="11403211"/>
                    <a:pt x="748429" y="11637343"/>
                  </a:cubicBezTo>
                  <a:cubicBezTo>
                    <a:pt x="261618" y="11631437"/>
                    <a:pt x="324852" y="11664135"/>
                    <a:pt x="323734" y="11595758"/>
                  </a:cubicBezTo>
                  <a:close/>
                  <a:moveTo>
                    <a:pt x="331398" y="12149614"/>
                  </a:moveTo>
                  <a:cubicBezTo>
                    <a:pt x="330946" y="12016372"/>
                    <a:pt x="331132" y="12045931"/>
                    <a:pt x="324878" y="11664481"/>
                  </a:cubicBezTo>
                  <a:cubicBezTo>
                    <a:pt x="453899" y="11663683"/>
                    <a:pt x="489215" y="11658947"/>
                    <a:pt x="748695" y="11662114"/>
                  </a:cubicBezTo>
                  <a:cubicBezTo>
                    <a:pt x="749866" y="11795090"/>
                    <a:pt x="751729" y="12094700"/>
                    <a:pt x="752447" y="12149641"/>
                  </a:cubicBezTo>
                  <a:lnTo>
                    <a:pt x="331398" y="12149614"/>
                  </a:lnTo>
                  <a:close/>
                  <a:moveTo>
                    <a:pt x="749440" y="10136503"/>
                  </a:moveTo>
                  <a:cubicBezTo>
                    <a:pt x="1198859" y="10134667"/>
                    <a:pt x="1164235" y="10140121"/>
                    <a:pt x="1164288" y="10143100"/>
                  </a:cubicBezTo>
                  <a:cubicBezTo>
                    <a:pt x="1172964" y="10697595"/>
                    <a:pt x="1221640" y="10621050"/>
                    <a:pt x="1068427" y="10622912"/>
                  </a:cubicBezTo>
                  <a:cubicBezTo>
                    <a:pt x="964795" y="10624030"/>
                    <a:pt x="902333" y="10624003"/>
                    <a:pt x="753725" y="10623578"/>
                  </a:cubicBezTo>
                  <a:cubicBezTo>
                    <a:pt x="747258" y="10098269"/>
                    <a:pt x="733924" y="10136582"/>
                    <a:pt x="749440" y="10136503"/>
                  </a:cubicBezTo>
                  <a:close/>
                  <a:moveTo>
                    <a:pt x="758249" y="11051082"/>
                  </a:moveTo>
                  <a:cubicBezTo>
                    <a:pt x="758249" y="10564645"/>
                    <a:pt x="707205" y="10648534"/>
                    <a:pt x="908907" y="10648534"/>
                  </a:cubicBezTo>
                  <a:cubicBezTo>
                    <a:pt x="1059272" y="10648534"/>
                    <a:pt x="1053311" y="10647204"/>
                    <a:pt x="1175519" y="10646777"/>
                  </a:cubicBezTo>
                  <a:cubicBezTo>
                    <a:pt x="1174987" y="10949766"/>
                    <a:pt x="1179591" y="10994464"/>
                    <a:pt x="1183077" y="11131033"/>
                  </a:cubicBezTo>
                  <a:cubicBezTo>
                    <a:pt x="683093" y="11131564"/>
                    <a:pt x="758249" y="11159262"/>
                    <a:pt x="758249" y="11051082"/>
                  </a:cubicBezTo>
                  <a:close/>
                  <a:moveTo>
                    <a:pt x="769666" y="11595705"/>
                  </a:moveTo>
                  <a:cubicBezTo>
                    <a:pt x="761443" y="11068907"/>
                    <a:pt x="709547" y="11156494"/>
                    <a:pt x="908907" y="11156494"/>
                  </a:cubicBezTo>
                  <a:cubicBezTo>
                    <a:pt x="1067895" y="11156494"/>
                    <a:pt x="1045992" y="11155936"/>
                    <a:pt x="1183662" y="11155776"/>
                  </a:cubicBezTo>
                  <a:cubicBezTo>
                    <a:pt x="1188559" y="11372987"/>
                    <a:pt x="1184195" y="11400258"/>
                    <a:pt x="1188054" y="11637529"/>
                  </a:cubicBezTo>
                  <a:cubicBezTo>
                    <a:pt x="703532" y="11638035"/>
                    <a:pt x="770544" y="11652908"/>
                    <a:pt x="769666" y="11595705"/>
                  </a:cubicBezTo>
                  <a:close/>
                  <a:moveTo>
                    <a:pt x="774270" y="12149667"/>
                  </a:moveTo>
                  <a:cubicBezTo>
                    <a:pt x="773472" y="12089139"/>
                    <a:pt x="771609" y="11788651"/>
                    <a:pt x="770491" y="11662379"/>
                  </a:cubicBezTo>
                  <a:cubicBezTo>
                    <a:pt x="916598" y="11664056"/>
                    <a:pt x="1077981" y="11662353"/>
                    <a:pt x="1188479" y="11662220"/>
                  </a:cubicBezTo>
                  <a:cubicBezTo>
                    <a:pt x="1195080" y="12067588"/>
                    <a:pt x="1194281" y="12028078"/>
                    <a:pt x="1197049" y="12145916"/>
                  </a:cubicBezTo>
                  <a:cubicBezTo>
                    <a:pt x="1047509" y="12146422"/>
                    <a:pt x="1113164" y="12149694"/>
                    <a:pt x="774270" y="12149667"/>
                  </a:cubicBezTo>
                  <a:close/>
                  <a:moveTo>
                    <a:pt x="1202558" y="11050629"/>
                  </a:moveTo>
                  <a:cubicBezTo>
                    <a:pt x="1187415" y="10583402"/>
                    <a:pt x="1194521" y="10646698"/>
                    <a:pt x="1228133" y="10646698"/>
                  </a:cubicBezTo>
                  <a:cubicBezTo>
                    <a:pt x="1680293" y="10646698"/>
                    <a:pt x="1618710" y="10636375"/>
                    <a:pt x="1618923" y="10687778"/>
                  </a:cubicBezTo>
                  <a:cubicBezTo>
                    <a:pt x="1621132" y="11209865"/>
                    <a:pt x="1651817" y="11129090"/>
                    <a:pt x="1547173" y="11129090"/>
                  </a:cubicBezTo>
                  <a:cubicBezTo>
                    <a:pt x="1147442" y="11129090"/>
                    <a:pt x="1206071" y="11159714"/>
                    <a:pt x="1202558" y="11050629"/>
                  </a:cubicBezTo>
                  <a:close/>
                  <a:moveTo>
                    <a:pt x="1209185" y="11595811"/>
                  </a:moveTo>
                  <a:cubicBezTo>
                    <a:pt x="1201387" y="11097136"/>
                    <a:pt x="1201600" y="11155749"/>
                    <a:pt x="1228133" y="11155749"/>
                  </a:cubicBezTo>
                  <a:cubicBezTo>
                    <a:pt x="1696075" y="11155749"/>
                    <a:pt x="1624219" y="11127760"/>
                    <a:pt x="1625869" y="11233012"/>
                  </a:cubicBezTo>
                  <a:cubicBezTo>
                    <a:pt x="1633294" y="11709578"/>
                    <a:pt x="1666321" y="11639791"/>
                    <a:pt x="1547147" y="11639791"/>
                  </a:cubicBezTo>
                  <a:cubicBezTo>
                    <a:pt x="1154095" y="11639791"/>
                    <a:pt x="1210036" y="11649342"/>
                    <a:pt x="1209185" y="11595811"/>
                  </a:cubicBezTo>
                  <a:close/>
                  <a:moveTo>
                    <a:pt x="1640879" y="12141286"/>
                  </a:moveTo>
                  <a:cubicBezTo>
                    <a:pt x="1640852" y="12155627"/>
                    <a:pt x="1677179" y="12145836"/>
                    <a:pt x="1228107" y="12145836"/>
                  </a:cubicBezTo>
                  <a:cubicBezTo>
                    <a:pt x="1214055" y="12145836"/>
                    <a:pt x="1219005" y="12200165"/>
                    <a:pt x="1210249" y="11662166"/>
                  </a:cubicBezTo>
                  <a:cubicBezTo>
                    <a:pt x="1399842" y="11662060"/>
                    <a:pt x="1356250" y="11664827"/>
                    <a:pt x="1636035" y="11664402"/>
                  </a:cubicBezTo>
                  <a:cubicBezTo>
                    <a:pt x="1636088" y="11667515"/>
                    <a:pt x="1640985" y="12052635"/>
                    <a:pt x="1640879" y="12141286"/>
                  </a:cubicBezTo>
                  <a:close/>
                  <a:moveTo>
                    <a:pt x="1645110" y="11050922"/>
                  </a:moveTo>
                  <a:cubicBezTo>
                    <a:pt x="1639202" y="10581194"/>
                    <a:pt x="1617991" y="10648933"/>
                    <a:pt x="1706880" y="10647735"/>
                  </a:cubicBezTo>
                  <a:cubicBezTo>
                    <a:pt x="2118162" y="10642174"/>
                    <a:pt x="2062513" y="10639993"/>
                    <a:pt x="2063711" y="10688070"/>
                  </a:cubicBezTo>
                  <a:cubicBezTo>
                    <a:pt x="2076086" y="11202735"/>
                    <a:pt x="2075793" y="11131218"/>
                    <a:pt x="2026000" y="11130660"/>
                  </a:cubicBezTo>
                  <a:cubicBezTo>
                    <a:pt x="1577779" y="11125817"/>
                    <a:pt x="1646388" y="11154659"/>
                    <a:pt x="1645110" y="11050922"/>
                  </a:cubicBezTo>
                  <a:close/>
                  <a:moveTo>
                    <a:pt x="1656847" y="11595705"/>
                  </a:moveTo>
                  <a:cubicBezTo>
                    <a:pt x="1648889" y="11087292"/>
                    <a:pt x="1618896" y="11153834"/>
                    <a:pt x="1706667" y="11154180"/>
                  </a:cubicBezTo>
                  <a:cubicBezTo>
                    <a:pt x="2137403" y="11155909"/>
                    <a:pt x="2069166" y="11135130"/>
                    <a:pt x="2070683" y="11233012"/>
                  </a:cubicBezTo>
                  <a:cubicBezTo>
                    <a:pt x="2073504" y="11412603"/>
                    <a:pt x="2075048" y="11424442"/>
                    <a:pt x="2077736" y="11596131"/>
                  </a:cubicBezTo>
                  <a:cubicBezTo>
                    <a:pt x="2078614" y="11653493"/>
                    <a:pt x="2117656" y="11639126"/>
                    <a:pt x="1866320" y="11639312"/>
                  </a:cubicBezTo>
                  <a:cubicBezTo>
                    <a:pt x="1617991" y="11639312"/>
                    <a:pt x="1657778" y="11654185"/>
                    <a:pt x="1656847" y="11595705"/>
                  </a:cubicBezTo>
                  <a:close/>
                  <a:moveTo>
                    <a:pt x="2025787" y="12147964"/>
                  </a:moveTo>
                  <a:cubicBezTo>
                    <a:pt x="1926014" y="12148762"/>
                    <a:pt x="1909912" y="12148629"/>
                    <a:pt x="1662648" y="12148550"/>
                  </a:cubicBezTo>
                  <a:cubicBezTo>
                    <a:pt x="1662782" y="12056281"/>
                    <a:pt x="1657911" y="11667621"/>
                    <a:pt x="1657858" y="11664402"/>
                  </a:cubicBezTo>
                  <a:cubicBezTo>
                    <a:pt x="1857511" y="11664002"/>
                    <a:pt x="1622436" y="11664189"/>
                    <a:pt x="2078614" y="11663869"/>
                  </a:cubicBezTo>
                  <a:cubicBezTo>
                    <a:pt x="2084123" y="12238478"/>
                    <a:pt x="2106265" y="12147299"/>
                    <a:pt x="2025787" y="12147964"/>
                  </a:cubicBezTo>
                  <a:close/>
                  <a:moveTo>
                    <a:pt x="2081834" y="10505899"/>
                  </a:moveTo>
                  <a:cubicBezTo>
                    <a:pt x="2079067" y="10329076"/>
                    <a:pt x="2080025" y="10332163"/>
                    <a:pt x="2077044" y="10142569"/>
                  </a:cubicBezTo>
                  <a:cubicBezTo>
                    <a:pt x="2076991" y="10138232"/>
                    <a:pt x="2041595" y="10138312"/>
                    <a:pt x="2498998" y="10138232"/>
                  </a:cubicBezTo>
                  <a:cubicBezTo>
                    <a:pt x="2499024" y="10140201"/>
                    <a:pt x="2500515" y="10216214"/>
                    <a:pt x="2504187" y="10621582"/>
                  </a:cubicBezTo>
                  <a:cubicBezTo>
                    <a:pt x="2000424" y="10621582"/>
                    <a:pt x="2084309" y="10663991"/>
                    <a:pt x="2081834" y="10505899"/>
                  </a:cubicBezTo>
                  <a:close/>
                  <a:moveTo>
                    <a:pt x="2185440" y="10649065"/>
                  </a:moveTo>
                  <a:cubicBezTo>
                    <a:pt x="2345093" y="10649065"/>
                    <a:pt x="2345599" y="10646272"/>
                    <a:pt x="2504373" y="10646272"/>
                  </a:cubicBezTo>
                  <a:cubicBezTo>
                    <a:pt x="2506742" y="10961978"/>
                    <a:pt x="2509324" y="10994438"/>
                    <a:pt x="2512171" y="11129808"/>
                  </a:cubicBezTo>
                  <a:cubicBezTo>
                    <a:pt x="2338067" y="11129808"/>
                    <a:pt x="2278427" y="11132469"/>
                    <a:pt x="2091202" y="11131245"/>
                  </a:cubicBezTo>
                  <a:cubicBezTo>
                    <a:pt x="2086518" y="10565630"/>
                    <a:pt x="2051495" y="10649065"/>
                    <a:pt x="2185440" y="10649065"/>
                  </a:cubicBezTo>
                  <a:close/>
                  <a:moveTo>
                    <a:pt x="2099532" y="11595705"/>
                  </a:moveTo>
                  <a:cubicBezTo>
                    <a:pt x="2091415" y="11075426"/>
                    <a:pt x="2062540" y="11156228"/>
                    <a:pt x="2185440" y="11156228"/>
                  </a:cubicBezTo>
                  <a:cubicBezTo>
                    <a:pt x="2577667" y="11156228"/>
                    <a:pt x="2512304" y="11121693"/>
                    <a:pt x="2514034" y="11233012"/>
                  </a:cubicBezTo>
                  <a:cubicBezTo>
                    <a:pt x="2520395" y="11635321"/>
                    <a:pt x="2519916" y="11605975"/>
                    <a:pt x="2520475" y="11639924"/>
                  </a:cubicBezTo>
                  <a:cubicBezTo>
                    <a:pt x="2031988" y="11640589"/>
                    <a:pt x="2100437" y="11653174"/>
                    <a:pt x="2099532" y="11595705"/>
                  </a:cubicBezTo>
                  <a:close/>
                  <a:moveTo>
                    <a:pt x="2504640" y="12147751"/>
                  </a:moveTo>
                  <a:cubicBezTo>
                    <a:pt x="2058175" y="12147751"/>
                    <a:pt x="2104722" y="12149694"/>
                    <a:pt x="2104615" y="12141260"/>
                  </a:cubicBezTo>
                  <a:cubicBezTo>
                    <a:pt x="2096844" y="11566039"/>
                    <a:pt x="2077044" y="11663896"/>
                    <a:pt x="2185467" y="11663816"/>
                  </a:cubicBezTo>
                  <a:cubicBezTo>
                    <a:pt x="2345546" y="11663816"/>
                    <a:pt x="2344933" y="11664667"/>
                    <a:pt x="2504640" y="11664667"/>
                  </a:cubicBezTo>
                  <a:cubicBezTo>
                    <a:pt x="2526622" y="11664667"/>
                    <a:pt x="2520262" y="11647294"/>
                    <a:pt x="2523243" y="11778035"/>
                  </a:cubicBezTo>
                  <a:cubicBezTo>
                    <a:pt x="2533036" y="12204422"/>
                    <a:pt x="2535964" y="12147751"/>
                    <a:pt x="2504640" y="12147751"/>
                  </a:cubicBezTo>
                  <a:close/>
                  <a:moveTo>
                    <a:pt x="2526516" y="10687671"/>
                  </a:moveTo>
                  <a:cubicBezTo>
                    <a:pt x="2526117" y="10623524"/>
                    <a:pt x="2465917" y="10652312"/>
                    <a:pt x="2946234" y="10645873"/>
                  </a:cubicBezTo>
                  <a:cubicBezTo>
                    <a:pt x="2951078" y="10942609"/>
                    <a:pt x="2950971" y="10949394"/>
                    <a:pt x="2954058" y="11051507"/>
                  </a:cubicBezTo>
                  <a:cubicBezTo>
                    <a:pt x="2957518" y="11165780"/>
                    <a:pt x="3024291" y="11131006"/>
                    <a:pt x="2533994" y="11129835"/>
                  </a:cubicBezTo>
                  <a:cubicBezTo>
                    <a:pt x="2531918" y="11031260"/>
                    <a:pt x="2527926" y="10915018"/>
                    <a:pt x="2526516" y="10687671"/>
                  </a:cubicBezTo>
                  <a:close/>
                  <a:moveTo>
                    <a:pt x="2534473" y="11154525"/>
                  </a:moveTo>
                  <a:cubicBezTo>
                    <a:pt x="3036134" y="11155776"/>
                    <a:pt x="2956746" y="11136380"/>
                    <a:pt x="2958237" y="11232933"/>
                  </a:cubicBezTo>
                  <a:cubicBezTo>
                    <a:pt x="2961058" y="11414944"/>
                    <a:pt x="2962654" y="11407548"/>
                    <a:pt x="2965715" y="11596104"/>
                  </a:cubicBezTo>
                  <a:cubicBezTo>
                    <a:pt x="2966593" y="11652162"/>
                    <a:pt x="3034457" y="11637875"/>
                    <a:pt x="2542271" y="11639844"/>
                  </a:cubicBezTo>
                  <a:cubicBezTo>
                    <a:pt x="2541047" y="11567343"/>
                    <a:pt x="2535777" y="11221759"/>
                    <a:pt x="2534473" y="11154525"/>
                  </a:cubicBezTo>
                  <a:close/>
                  <a:moveTo>
                    <a:pt x="2550255" y="12147672"/>
                  </a:moveTo>
                  <a:cubicBezTo>
                    <a:pt x="2549643" y="11937777"/>
                    <a:pt x="2544852" y="11782772"/>
                    <a:pt x="2542723" y="11664561"/>
                  </a:cubicBezTo>
                  <a:cubicBezTo>
                    <a:pt x="2689017" y="11663949"/>
                    <a:pt x="2737506" y="11658894"/>
                    <a:pt x="2966540" y="11662140"/>
                  </a:cubicBezTo>
                  <a:cubicBezTo>
                    <a:pt x="2967871" y="11832950"/>
                    <a:pt x="2962708" y="11743474"/>
                    <a:pt x="2970159" y="12141552"/>
                  </a:cubicBezTo>
                  <a:cubicBezTo>
                    <a:pt x="2970266" y="12147512"/>
                    <a:pt x="3007178" y="12146661"/>
                    <a:pt x="2550255" y="12147672"/>
                  </a:cubicBezTo>
                  <a:close/>
                  <a:moveTo>
                    <a:pt x="2975881" y="11050709"/>
                  </a:moveTo>
                  <a:cubicBezTo>
                    <a:pt x="2972448" y="10937341"/>
                    <a:pt x="2972661" y="10929652"/>
                    <a:pt x="2968030" y="10645581"/>
                  </a:cubicBezTo>
                  <a:cubicBezTo>
                    <a:pt x="3260324" y="10641004"/>
                    <a:pt x="3263065" y="10647123"/>
                    <a:pt x="3390170" y="10648853"/>
                  </a:cubicBezTo>
                  <a:cubicBezTo>
                    <a:pt x="3392486" y="10778557"/>
                    <a:pt x="3398474" y="11128824"/>
                    <a:pt x="3398500" y="11130793"/>
                  </a:cubicBezTo>
                  <a:cubicBezTo>
                    <a:pt x="2906420" y="11132948"/>
                    <a:pt x="2979261" y="11162374"/>
                    <a:pt x="2975881" y="11050709"/>
                  </a:cubicBezTo>
                  <a:close/>
                  <a:moveTo>
                    <a:pt x="2978676" y="11157372"/>
                  </a:moveTo>
                  <a:cubicBezTo>
                    <a:pt x="3156240" y="11157452"/>
                    <a:pt x="3205687" y="11157745"/>
                    <a:pt x="3302719" y="11156441"/>
                  </a:cubicBezTo>
                  <a:cubicBezTo>
                    <a:pt x="3424235" y="11154792"/>
                    <a:pt x="3398554" y="11072313"/>
                    <a:pt x="3406777" y="11596184"/>
                  </a:cubicBezTo>
                  <a:cubicBezTo>
                    <a:pt x="3407655" y="11651631"/>
                    <a:pt x="3474960" y="11644926"/>
                    <a:pt x="2988097" y="11637769"/>
                  </a:cubicBezTo>
                  <a:cubicBezTo>
                    <a:pt x="2987618" y="11596024"/>
                    <a:pt x="2978729" y="11159474"/>
                    <a:pt x="2978676" y="11157372"/>
                  </a:cubicBezTo>
                  <a:close/>
                  <a:moveTo>
                    <a:pt x="2992062" y="12145649"/>
                  </a:moveTo>
                  <a:cubicBezTo>
                    <a:pt x="2984318" y="11768085"/>
                    <a:pt x="2989667" y="11830476"/>
                    <a:pt x="2988336" y="11662485"/>
                  </a:cubicBezTo>
                  <a:cubicBezTo>
                    <a:pt x="3110731" y="11664295"/>
                    <a:pt x="3126167" y="11662991"/>
                    <a:pt x="3302533" y="11664189"/>
                  </a:cubicBezTo>
                  <a:cubicBezTo>
                    <a:pt x="3451381" y="11665200"/>
                    <a:pt x="3395812" y="11581763"/>
                    <a:pt x="3415586" y="12142271"/>
                  </a:cubicBezTo>
                  <a:cubicBezTo>
                    <a:pt x="3416065" y="12156053"/>
                    <a:pt x="3429318" y="12142750"/>
                    <a:pt x="2992062" y="12145649"/>
                  </a:cubicBezTo>
                  <a:close/>
                  <a:moveTo>
                    <a:pt x="3418860" y="11050922"/>
                  </a:moveTo>
                  <a:cubicBezTo>
                    <a:pt x="3410609" y="10584254"/>
                    <a:pt x="3395014" y="10649305"/>
                    <a:pt x="3462186" y="10649305"/>
                  </a:cubicBezTo>
                  <a:cubicBezTo>
                    <a:pt x="3892549" y="10649305"/>
                    <a:pt x="3834799" y="10628180"/>
                    <a:pt x="3836688" y="10688230"/>
                  </a:cubicBezTo>
                  <a:cubicBezTo>
                    <a:pt x="3852230" y="11201591"/>
                    <a:pt x="3853933" y="11129116"/>
                    <a:pt x="3781412" y="11129116"/>
                  </a:cubicBezTo>
                  <a:cubicBezTo>
                    <a:pt x="3355174" y="11129090"/>
                    <a:pt x="3420829" y="11155350"/>
                    <a:pt x="3418860" y="11050922"/>
                  </a:cubicBezTo>
                  <a:close/>
                  <a:moveTo>
                    <a:pt x="3428573" y="11595758"/>
                  </a:moveTo>
                  <a:cubicBezTo>
                    <a:pt x="3420616" y="11087505"/>
                    <a:pt x="3403503" y="11155350"/>
                    <a:pt x="3462212" y="11155350"/>
                  </a:cubicBezTo>
                  <a:cubicBezTo>
                    <a:pt x="3913600" y="11155350"/>
                    <a:pt x="3843741" y="11129090"/>
                    <a:pt x="3845364" y="11232933"/>
                  </a:cubicBezTo>
                  <a:cubicBezTo>
                    <a:pt x="3852842" y="11710962"/>
                    <a:pt x="3870727" y="11637237"/>
                    <a:pt x="3781412" y="11637237"/>
                  </a:cubicBezTo>
                  <a:cubicBezTo>
                    <a:pt x="3373324" y="11637263"/>
                    <a:pt x="3429558" y="11658814"/>
                    <a:pt x="3428573" y="11595758"/>
                  </a:cubicBezTo>
                  <a:close/>
                  <a:moveTo>
                    <a:pt x="3437622" y="12148337"/>
                  </a:moveTo>
                  <a:cubicBezTo>
                    <a:pt x="3430489" y="11934824"/>
                    <a:pt x="3431661" y="11823931"/>
                    <a:pt x="3429558" y="11664667"/>
                  </a:cubicBezTo>
                  <a:cubicBezTo>
                    <a:pt x="3643236" y="11664881"/>
                    <a:pt x="3559803" y="11662273"/>
                    <a:pt x="3851698" y="11661901"/>
                  </a:cubicBezTo>
                  <a:lnTo>
                    <a:pt x="3859469" y="12148443"/>
                  </a:lnTo>
                  <a:cubicBezTo>
                    <a:pt x="3791578" y="12148816"/>
                    <a:pt x="3439724" y="12148364"/>
                    <a:pt x="3437622" y="12148337"/>
                  </a:cubicBezTo>
                  <a:close/>
                  <a:moveTo>
                    <a:pt x="3864951" y="11052199"/>
                  </a:moveTo>
                  <a:cubicBezTo>
                    <a:pt x="3861013" y="10576325"/>
                    <a:pt x="3829822" y="10647017"/>
                    <a:pt x="3941065" y="10646698"/>
                  </a:cubicBezTo>
                  <a:cubicBezTo>
                    <a:pt x="4336246" y="10645633"/>
                    <a:pt x="4278575" y="10635018"/>
                    <a:pt x="4280172" y="10688203"/>
                  </a:cubicBezTo>
                  <a:cubicBezTo>
                    <a:pt x="4295528" y="11195605"/>
                    <a:pt x="4286027" y="11132017"/>
                    <a:pt x="4260505" y="11131618"/>
                  </a:cubicBezTo>
                  <a:cubicBezTo>
                    <a:pt x="3797433" y="11123529"/>
                    <a:pt x="3865856" y="11158437"/>
                    <a:pt x="3864951" y="11052199"/>
                  </a:cubicBezTo>
                  <a:close/>
                  <a:moveTo>
                    <a:pt x="3872456" y="11595758"/>
                  </a:moveTo>
                  <a:cubicBezTo>
                    <a:pt x="3864259" y="11072074"/>
                    <a:pt x="3844965" y="11153754"/>
                    <a:pt x="3940986" y="11154392"/>
                  </a:cubicBezTo>
                  <a:cubicBezTo>
                    <a:pt x="4344603" y="11157664"/>
                    <a:pt x="4284803" y="11131910"/>
                    <a:pt x="4286399" y="11233012"/>
                  </a:cubicBezTo>
                  <a:cubicBezTo>
                    <a:pt x="4293612" y="11693907"/>
                    <a:pt x="4315647" y="11637769"/>
                    <a:pt x="4260505" y="11637317"/>
                  </a:cubicBezTo>
                  <a:cubicBezTo>
                    <a:pt x="3813667" y="11633699"/>
                    <a:pt x="3873415" y="11655914"/>
                    <a:pt x="3872456" y="11595758"/>
                  </a:cubicBezTo>
                  <a:close/>
                  <a:moveTo>
                    <a:pt x="4302740" y="12141286"/>
                  </a:moveTo>
                  <a:cubicBezTo>
                    <a:pt x="4302714" y="12155946"/>
                    <a:pt x="4342500" y="12144053"/>
                    <a:pt x="3940986" y="12147831"/>
                  </a:cubicBezTo>
                  <a:cubicBezTo>
                    <a:pt x="3857154" y="12148629"/>
                    <a:pt x="3882436" y="12221876"/>
                    <a:pt x="3873521" y="11661874"/>
                  </a:cubicBezTo>
                  <a:cubicBezTo>
                    <a:pt x="4051963" y="11661528"/>
                    <a:pt x="4047891" y="11660650"/>
                    <a:pt x="4296566" y="11662326"/>
                  </a:cubicBezTo>
                  <a:cubicBezTo>
                    <a:pt x="4301383" y="11959461"/>
                    <a:pt x="4303033" y="11997481"/>
                    <a:pt x="4302740" y="12141286"/>
                  </a:cubicBezTo>
                  <a:close/>
                  <a:moveTo>
                    <a:pt x="4419998" y="10648161"/>
                  </a:moveTo>
                  <a:cubicBezTo>
                    <a:pt x="4581461" y="10648161"/>
                    <a:pt x="4575819" y="10645979"/>
                    <a:pt x="4720382" y="10645766"/>
                  </a:cubicBezTo>
                  <a:cubicBezTo>
                    <a:pt x="4724694" y="10921670"/>
                    <a:pt x="4724667" y="10940720"/>
                    <a:pt x="4728233" y="11052092"/>
                  </a:cubicBezTo>
                  <a:cubicBezTo>
                    <a:pt x="4731214" y="11147155"/>
                    <a:pt x="4814673" y="11138854"/>
                    <a:pt x="4307131" y="11132336"/>
                  </a:cubicBezTo>
                  <a:cubicBezTo>
                    <a:pt x="4304629" y="10557887"/>
                    <a:pt x="4263166" y="10648161"/>
                    <a:pt x="4419998" y="10648161"/>
                  </a:cubicBezTo>
                  <a:close/>
                  <a:moveTo>
                    <a:pt x="4317271" y="11595705"/>
                  </a:moveTo>
                  <a:cubicBezTo>
                    <a:pt x="4309180" y="11077155"/>
                    <a:pt x="4269367" y="11157664"/>
                    <a:pt x="4419998" y="11157664"/>
                  </a:cubicBezTo>
                  <a:cubicBezTo>
                    <a:pt x="4577362" y="11157664"/>
                    <a:pt x="4577442" y="11156015"/>
                    <a:pt x="4731108" y="11155962"/>
                  </a:cubicBezTo>
                  <a:cubicBezTo>
                    <a:pt x="4733263" y="11251850"/>
                    <a:pt x="4734328" y="11365829"/>
                    <a:pt x="4738533" y="11638354"/>
                  </a:cubicBezTo>
                  <a:cubicBezTo>
                    <a:pt x="4251004" y="11638328"/>
                    <a:pt x="4318149" y="11652455"/>
                    <a:pt x="4317271" y="11595705"/>
                  </a:cubicBezTo>
                  <a:close/>
                  <a:moveTo>
                    <a:pt x="4739278" y="12145224"/>
                  </a:moveTo>
                  <a:cubicBezTo>
                    <a:pt x="4535287" y="12145224"/>
                    <a:pt x="4324536" y="12158261"/>
                    <a:pt x="4324563" y="12141366"/>
                  </a:cubicBezTo>
                  <a:cubicBezTo>
                    <a:pt x="4325734" y="11578251"/>
                    <a:pt x="4276419" y="11662725"/>
                    <a:pt x="4419998" y="11662725"/>
                  </a:cubicBezTo>
                  <a:cubicBezTo>
                    <a:pt x="4558228" y="11662725"/>
                    <a:pt x="4588380" y="11663045"/>
                    <a:pt x="4738932" y="11663045"/>
                  </a:cubicBezTo>
                  <a:cubicBezTo>
                    <a:pt x="4746756" y="12186011"/>
                    <a:pt x="4747714" y="12145224"/>
                    <a:pt x="4739278" y="12145224"/>
                  </a:cubicBezTo>
                  <a:close/>
                  <a:moveTo>
                    <a:pt x="4742179" y="10645740"/>
                  </a:moveTo>
                  <a:cubicBezTo>
                    <a:pt x="4898957" y="10645793"/>
                    <a:pt x="4899490" y="10649172"/>
                    <a:pt x="5058558" y="10649172"/>
                  </a:cubicBezTo>
                  <a:cubicBezTo>
                    <a:pt x="5205090" y="10649172"/>
                    <a:pt x="5154072" y="10579731"/>
                    <a:pt x="5172569" y="11051587"/>
                  </a:cubicBezTo>
                  <a:cubicBezTo>
                    <a:pt x="5176428" y="11149923"/>
                    <a:pt x="5255655" y="11130739"/>
                    <a:pt x="4752398" y="11131218"/>
                  </a:cubicBezTo>
                  <a:cubicBezTo>
                    <a:pt x="4747661" y="10941944"/>
                    <a:pt x="4749737" y="11129729"/>
                    <a:pt x="4742179" y="10645740"/>
                  </a:cubicBezTo>
                  <a:close/>
                  <a:moveTo>
                    <a:pt x="4759690" y="11595758"/>
                  </a:moveTo>
                  <a:cubicBezTo>
                    <a:pt x="4756896" y="11416674"/>
                    <a:pt x="4757215" y="11413667"/>
                    <a:pt x="4754394" y="11232534"/>
                  </a:cubicBezTo>
                  <a:cubicBezTo>
                    <a:pt x="4752904" y="11138216"/>
                    <a:pt x="4669391" y="11151067"/>
                    <a:pt x="5175949" y="11153754"/>
                  </a:cubicBezTo>
                  <a:cubicBezTo>
                    <a:pt x="5178557" y="11258235"/>
                    <a:pt x="5178876" y="11358726"/>
                    <a:pt x="5182948" y="11638753"/>
                  </a:cubicBezTo>
                  <a:cubicBezTo>
                    <a:pt x="4689271" y="11647454"/>
                    <a:pt x="4760489" y="11645352"/>
                    <a:pt x="4759690" y="11595758"/>
                  </a:cubicBezTo>
                  <a:close/>
                  <a:moveTo>
                    <a:pt x="4766689" y="12145224"/>
                  </a:moveTo>
                  <a:cubicBezTo>
                    <a:pt x="4766689" y="12058063"/>
                    <a:pt x="4762059" y="11750578"/>
                    <a:pt x="4760728" y="11663045"/>
                  </a:cubicBezTo>
                  <a:cubicBezTo>
                    <a:pt x="4889696" y="11663151"/>
                    <a:pt x="5046289" y="11665838"/>
                    <a:pt x="5183267" y="11663470"/>
                  </a:cubicBezTo>
                  <a:cubicBezTo>
                    <a:pt x="5185503" y="11825767"/>
                    <a:pt x="5184997" y="11893745"/>
                    <a:pt x="5190134" y="12141606"/>
                  </a:cubicBezTo>
                  <a:cubicBezTo>
                    <a:pt x="5190373" y="12151663"/>
                    <a:pt x="5224092" y="12145889"/>
                    <a:pt x="4766689" y="12145224"/>
                  </a:cubicBezTo>
                  <a:close/>
                  <a:moveTo>
                    <a:pt x="5194312" y="11050523"/>
                  </a:moveTo>
                  <a:cubicBezTo>
                    <a:pt x="5176055" y="10585824"/>
                    <a:pt x="5185130" y="10648853"/>
                    <a:pt x="5218131" y="10648587"/>
                  </a:cubicBezTo>
                  <a:cubicBezTo>
                    <a:pt x="5672872" y="10645527"/>
                    <a:pt x="5611448" y="10632091"/>
                    <a:pt x="5611848" y="10687830"/>
                  </a:cubicBezTo>
                  <a:cubicBezTo>
                    <a:pt x="5612752" y="10812745"/>
                    <a:pt x="5613524" y="10843502"/>
                    <a:pt x="5618129" y="11132868"/>
                  </a:cubicBezTo>
                  <a:cubicBezTo>
                    <a:pt x="5124159" y="11127920"/>
                    <a:pt x="5198437" y="11155563"/>
                    <a:pt x="5194312" y="11050523"/>
                  </a:cubicBezTo>
                  <a:close/>
                  <a:moveTo>
                    <a:pt x="5204079" y="11595705"/>
                  </a:moveTo>
                  <a:cubicBezTo>
                    <a:pt x="5196308" y="11099371"/>
                    <a:pt x="5191065" y="11153834"/>
                    <a:pt x="5217998" y="11154020"/>
                  </a:cubicBezTo>
                  <a:cubicBezTo>
                    <a:pt x="5694349" y="11157212"/>
                    <a:pt x="5618182" y="11136672"/>
                    <a:pt x="5619725" y="11232960"/>
                  </a:cubicBezTo>
                  <a:cubicBezTo>
                    <a:pt x="5622546" y="11412975"/>
                    <a:pt x="5620444" y="11409543"/>
                    <a:pt x="5623371" y="11596184"/>
                  </a:cubicBezTo>
                  <a:cubicBezTo>
                    <a:pt x="5624223" y="11649981"/>
                    <a:pt x="5669386" y="11636519"/>
                    <a:pt x="5377571" y="11636465"/>
                  </a:cubicBezTo>
                  <a:cubicBezTo>
                    <a:pt x="5171744" y="11636465"/>
                    <a:pt x="5204984" y="11653094"/>
                    <a:pt x="5204079" y="11595705"/>
                  </a:cubicBezTo>
                  <a:close/>
                  <a:moveTo>
                    <a:pt x="5211983" y="12141020"/>
                  </a:moveTo>
                  <a:cubicBezTo>
                    <a:pt x="5200832" y="11605070"/>
                    <a:pt x="5202802" y="11663124"/>
                    <a:pt x="5218237" y="11662831"/>
                  </a:cubicBezTo>
                  <a:cubicBezTo>
                    <a:pt x="5328789" y="11660597"/>
                    <a:pt x="5348137" y="11661155"/>
                    <a:pt x="5624409" y="11661209"/>
                  </a:cubicBezTo>
                  <a:cubicBezTo>
                    <a:pt x="5624462" y="11664215"/>
                    <a:pt x="5630291" y="12017968"/>
                    <a:pt x="5633058" y="12145995"/>
                  </a:cubicBezTo>
                  <a:cubicBezTo>
                    <a:pt x="5228936" y="12147592"/>
                    <a:pt x="5212276" y="12153897"/>
                    <a:pt x="5211983" y="12141020"/>
                  </a:cubicBezTo>
                  <a:close/>
                  <a:moveTo>
                    <a:pt x="5631568" y="10505846"/>
                  </a:moveTo>
                  <a:cubicBezTo>
                    <a:pt x="5624676" y="10064853"/>
                    <a:pt x="5595108" y="10138205"/>
                    <a:pt x="5696744" y="10138205"/>
                  </a:cubicBezTo>
                  <a:cubicBezTo>
                    <a:pt x="5698740" y="10138205"/>
                    <a:pt x="6045591" y="10138365"/>
                    <a:pt x="6045671" y="10143048"/>
                  </a:cubicBezTo>
                  <a:cubicBezTo>
                    <a:pt x="6054267" y="10691556"/>
                    <a:pt x="6072577" y="10619427"/>
                    <a:pt x="6016077" y="10619427"/>
                  </a:cubicBezTo>
                  <a:cubicBezTo>
                    <a:pt x="5554602" y="10619427"/>
                    <a:pt x="5633964" y="10658617"/>
                    <a:pt x="5631568" y="10505846"/>
                  </a:cubicBezTo>
                  <a:close/>
                  <a:moveTo>
                    <a:pt x="5633325" y="10646804"/>
                  </a:moveTo>
                  <a:cubicBezTo>
                    <a:pt x="5930595" y="10645926"/>
                    <a:pt x="5877661" y="10643664"/>
                    <a:pt x="6054959" y="10644197"/>
                  </a:cubicBezTo>
                  <a:cubicBezTo>
                    <a:pt x="6055651" y="10722206"/>
                    <a:pt x="6055997" y="10717895"/>
                    <a:pt x="6059057" y="11131538"/>
                  </a:cubicBezTo>
                  <a:cubicBezTo>
                    <a:pt x="5854481" y="11131485"/>
                    <a:pt x="5781029" y="11134038"/>
                    <a:pt x="5639925" y="11133054"/>
                  </a:cubicBezTo>
                  <a:cubicBezTo>
                    <a:pt x="5633165" y="10707545"/>
                    <a:pt x="5634762" y="10814448"/>
                    <a:pt x="5633325" y="10646804"/>
                  </a:cubicBezTo>
                  <a:close/>
                  <a:moveTo>
                    <a:pt x="5645167" y="11595758"/>
                  </a:moveTo>
                  <a:cubicBezTo>
                    <a:pt x="5637184" y="11086068"/>
                    <a:pt x="5627337" y="11157931"/>
                    <a:pt x="5696744" y="11157931"/>
                  </a:cubicBezTo>
                  <a:cubicBezTo>
                    <a:pt x="6125351" y="11157931"/>
                    <a:pt x="6058738" y="11132894"/>
                    <a:pt x="6060282" y="11233012"/>
                  </a:cubicBezTo>
                  <a:cubicBezTo>
                    <a:pt x="6067627" y="11702767"/>
                    <a:pt x="6092856" y="11638886"/>
                    <a:pt x="6016050" y="11638886"/>
                  </a:cubicBezTo>
                  <a:cubicBezTo>
                    <a:pt x="5586166" y="11638886"/>
                    <a:pt x="5645993" y="11645964"/>
                    <a:pt x="5645167" y="11595758"/>
                  </a:cubicBezTo>
                  <a:close/>
                  <a:moveTo>
                    <a:pt x="6016050" y="12148550"/>
                  </a:moveTo>
                  <a:cubicBezTo>
                    <a:pt x="5612912" y="12148550"/>
                    <a:pt x="5654908" y="12146341"/>
                    <a:pt x="5654775" y="12139690"/>
                  </a:cubicBezTo>
                  <a:cubicBezTo>
                    <a:pt x="5641921" y="11584717"/>
                    <a:pt x="5630876" y="11661209"/>
                    <a:pt x="5696744" y="11661209"/>
                  </a:cubicBezTo>
                  <a:cubicBezTo>
                    <a:pt x="5856184" y="11661209"/>
                    <a:pt x="5856264" y="11663577"/>
                    <a:pt x="6016050" y="11663577"/>
                  </a:cubicBezTo>
                  <a:cubicBezTo>
                    <a:pt x="6083728" y="11663577"/>
                    <a:pt x="6070288" y="11641068"/>
                    <a:pt x="6070980" y="11777796"/>
                  </a:cubicBezTo>
                  <a:cubicBezTo>
                    <a:pt x="6072816" y="12220066"/>
                    <a:pt x="6104407" y="12148550"/>
                    <a:pt x="6016050" y="12148550"/>
                  </a:cubicBezTo>
                  <a:close/>
                  <a:moveTo>
                    <a:pt x="6075026" y="10505846"/>
                  </a:moveTo>
                  <a:cubicBezTo>
                    <a:pt x="6072178" y="10324047"/>
                    <a:pt x="6070288" y="10323755"/>
                    <a:pt x="6067441" y="10142621"/>
                  </a:cubicBezTo>
                  <a:cubicBezTo>
                    <a:pt x="6067387" y="10140095"/>
                    <a:pt x="6265151" y="10135199"/>
                    <a:pt x="6487238" y="10138178"/>
                  </a:cubicBezTo>
                  <a:cubicBezTo>
                    <a:pt x="6487265" y="10140360"/>
                    <a:pt x="6493999" y="10557834"/>
                    <a:pt x="6495329" y="10621528"/>
                  </a:cubicBezTo>
                  <a:cubicBezTo>
                    <a:pt x="5989756" y="10621715"/>
                    <a:pt x="6077341" y="10649784"/>
                    <a:pt x="6075026" y="10505846"/>
                  </a:cubicBezTo>
                  <a:close/>
                  <a:moveTo>
                    <a:pt x="6175571" y="10645208"/>
                  </a:moveTo>
                  <a:cubicBezTo>
                    <a:pt x="6269489" y="10646458"/>
                    <a:pt x="6292030" y="10646298"/>
                    <a:pt x="6495861" y="10646219"/>
                  </a:cubicBezTo>
                  <a:cubicBezTo>
                    <a:pt x="6507890" y="11183419"/>
                    <a:pt x="6507331" y="11130820"/>
                    <a:pt x="6494930" y="11130926"/>
                  </a:cubicBezTo>
                  <a:cubicBezTo>
                    <a:pt x="6375277" y="11131883"/>
                    <a:pt x="6368197" y="11131644"/>
                    <a:pt x="6080880" y="11131538"/>
                  </a:cubicBezTo>
                  <a:cubicBezTo>
                    <a:pt x="6076888" y="10559883"/>
                    <a:pt x="6046629" y="10643452"/>
                    <a:pt x="6175571" y="10645208"/>
                  </a:cubicBezTo>
                  <a:close/>
                  <a:moveTo>
                    <a:pt x="6090940" y="11595705"/>
                  </a:moveTo>
                  <a:cubicBezTo>
                    <a:pt x="6088066" y="11411592"/>
                    <a:pt x="6084899" y="11412683"/>
                    <a:pt x="6082078" y="11232587"/>
                  </a:cubicBezTo>
                  <a:cubicBezTo>
                    <a:pt x="6080375" y="11123689"/>
                    <a:pt x="6010941" y="11159447"/>
                    <a:pt x="6504697" y="11155616"/>
                  </a:cubicBezTo>
                  <a:cubicBezTo>
                    <a:pt x="6508849" y="11430881"/>
                    <a:pt x="6507758" y="11475473"/>
                    <a:pt x="6510871" y="11641334"/>
                  </a:cubicBezTo>
                  <a:cubicBezTo>
                    <a:pt x="6023688" y="11641547"/>
                    <a:pt x="6091818" y="11652801"/>
                    <a:pt x="6090940" y="11595705"/>
                  </a:cubicBezTo>
                  <a:close/>
                  <a:moveTo>
                    <a:pt x="6495090" y="12147858"/>
                  </a:moveTo>
                  <a:cubicBezTo>
                    <a:pt x="6062304" y="12145517"/>
                    <a:pt x="6098445" y="12154111"/>
                    <a:pt x="6098153" y="12141100"/>
                  </a:cubicBezTo>
                  <a:cubicBezTo>
                    <a:pt x="6085085" y="11570402"/>
                    <a:pt x="6072284" y="11663231"/>
                    <a:pt x="6175597" y="11664881"/>
                  </a:cubicBezTo>
                  <a:cubicBezTo>
                    <a:pt x="6267652" y="11666371"/>
                    <a:pt x="6292669" y="11666131"/>
                    <a:pt x="6511404" y="11666025"/>
                  </a:cubicBezTo>
                  <a:cubicBezTo>
                    <a:pt x="6522847" y="12204129"/>
                    <a:pt x="6533599" y="12148044"/>
                    <a:pt x="6495090" y="12147858"/>
                  </a:cubicBezTo>
                  <a:close/>
                  <a:moveTo>
                    <a:pt x="6517684" y="10646192"/>
                  </a:moveTo>
                  <a:cubicBezTo>
                    <a:pt x="7003802" y="10645979"/>
                    <a:pt x="6939532" y="10629191"/>
                    <a:pt x="6940942" y="10688097"/>
                  </a:cubicBezTo>
                  <a:cubicBezTo>
                    <a:pt x="6944535" y="10844327"/>
                    <a:pt x="6944109" y="10865080"/>
                    <a:pt x="6947622" y="11048687"/>
                  </a:cubicBezTo>
                  <a:cubicBezTo>
                    <a:pt x="6949751" y="11158383"/>
                    <a:pt x="7023843" y="11127095"/>
                    <a:pt x="6526120" y="11130660"/>
                  </a:cubicBezTo>
                  <a:cubicBezTo>
                    <a:pt x="6520239" y="10741123"/>
                    <a:pt x="6521649" y="10825383"/>
                    <a:pt x="6517684" y="10646192"/>
                  </a:cubicBezTo>
                  <a:close/>
                  <a:moveTo>
                    <a:pt x="6527664" y="11232587"/>
                  </a:moveTo>
                  <a:cubicBezTo>
                    <a:pt x="6526120" y="11131059"/>
                    <a:pt x="6450565" y="11154605"/>
                    <a:pt x="6949565" y="11154313"/>
                  </a:cubicBezTo>
                  <a:cubicBezTo>
                    <a:pt x="6949964" y="11177114"/>
                    <a:pt x="6956537" y="11580779"/>
                    <a:pt x="6956777" y="11596157"/>
                  </a:cubicBezTo>
                  <a:cubicBezTo>
                    <a:pt x="6957575" y="11646656"/>
                    <a:pt x="7026690" y="11641068"/>
                    <a:pt x="6532694" y="11641334"/>
                  </a:cubicBezTo>
                  <a:cubicBezTo>
                    <a:pt x="6529713" y="11488270"/>
                    <a:pt x="6530272" y="11399779"/>
                    <a:pt x="6527664" y="11232587"/>
                  </a:cubicBezTo>
                  <a:close/>
                  <a:moveTo>
                    <a:pt x="6543047" y="12148097"/>
                  </a:moveTo>
                  <a:cubicBezTo>
                    <a:pt x="6539295" y="11779818"/>
                    <a:pt x="6536873" y="11835877"/>
                    <a:pt x="6533173" y="11665998"/>
                  </a:cubicBezTo>
                  <a:cubicBezTo>
                    <a:pt x="6798348" y="11665865"/>
                    <a:pt x="6848674" y="11661395"/>
                    <a:pt x="6957708" y="11661129"/>
                  </a:cubicBezTo>
                  <a:cubicBezTo>
                    <a:pt x="6959891" y="11829118"/>
                    <a:pt x="6955606" y="11537651"/>
                    <a:pt x="6963643" y="12144612"/>
                  </a:cubicBezTo>
                  <a:cubicBezTo>
                    <a:pt x="6963643" y="12146528"/>
                    <a:pt x="6655967" y="12148629"/>
                    <a:pt x="6543047" y="12148097"/>
                  </a:cubicBezTo>
                  <a:close/>
                  <a:moveTo>
                    <a:pt x="6974049" y="10646006"/>
                  </a:moveTo>
                  <a:cubicBezTo>
                    <a:pt x="7444918" y="10646006"/>
                    <a:pt x="7382483" y="10625120"/>
                    <a:pt x="7383254" y="10687884"/>
                  </a:cubicBezTo>
                  <a:cubicBezTo>
                    <a:pt x="7389801" y="11211782"/>
                    <a:pt x="7423893" y="11131777"/>
                    <a:pt x="7293328" y="11131777"/>
                  </a:cubicBezTo>
                  <a:cubicBezTo>
                    <a:pt x="7139477" y="11131777"/>
                    <a:pt x="7134208" y="11129569"/>
                    <a:pt x="6974049" y="11129569"/>
                  </a:cubicBezTo>
                  <a:cubicBezTo>
                    <a:pt x="6970296" y="11129569"/>
                    <a:pt x="6953956" y="10646033"/>
                    <a:pt x="6974049" y="10646006"/>
                  </a:cubicBezTo>
                  <a:close/>
                  <a:moveTo>
                    <a:pt x="6978546" y="11595705"/>
                  </a:moveTo>
                  <a:cubicBezTo>
                    <a:pt x="6969498" y="11040865"/>
                    <a:pt x="6971946" y="11187623"/>
                    <a:pt x="6971361" y="11154286"/>
                  </a:cubicBezTo>
                  <a:cubicBezTo>
                    <a:pt x="7148313" y="11154286"/>
                    <a:pt x="7126995" y="11157133"/>
                    <a:pt x="7392596" y="11156361"/>
                  </a:cubicBezTo>
                  <a:cubicBezTo>
                    <a:pt x="7392650" y="11158437"/>
                    <a:pt x="7400660" y="11592246"/>
                    <a:pt x="7401325" y="11640855"/>
                  </a:cubicBezTo>
                  <a:cubicBezTo>
                    <a:pt x="7272703" y="11642585"/>
                    <a:pt x="7192171" y="11640828"/>
                    <a:pt x="7133942" y="11638913"/>
                  </a:cubicBezTo>
                  <a:cubicBezTo>
                    <a:pt x="6951028" y="11633193"/>
                    <a:pt x="6979425" y="11652162"/>
                    <a:pt x="6978546" y="11595705"/>
                  </a:cubicBezTo>
                  <a:close/>
                  <a:moveTo>
                    <a:pt x="6985493" y="12145543"/>
                  </a:moveTo>
                  <a:cubicBezTo>
                    <a:pt x="6979584" y="11739829"/>
                    <a:pt x="6981155" y="11785565"/>
                    <a:pt x="6979505" y="11661129"/>
                  </a:cubicBezTo>
                  <a:cubicBezTo>
                    <a:pt x="7133329" y="11661262"/>
                    <a:pt x="7134314" y="11666211"/>
                    <a:pt x="7293328" y="11666211"/>
                  </a:cubicBezTo>
                  <a:cubicBezTo>
                    <a:pt x="7437466" y="11666211"/>
                    <a:pt x="7398797" y="11574261"/>
                    <a:pt x="7407447" y="12146634"/>
                  </a:cubicBezTo>
                  <a:cubicBezTo>
                    <a:pt x="7113742" y="12146714"/>
                    <a:pt x="7142751" y="12145597"/>
                    <a:pt x="6985493" y="12145543"/>
                  </a:cubicBezTo>
                  <a:close/>
                  <a:moveTo>
                    <a:pt x="7411731" y="11050709"/>
                  </a:moveTo>
                  <a:cubicBezTo>
                    <a:pt x="7397919" y="10579012"/>
                    <a:pt x="7392676" y="10644516"/>
                    <a:pt x="7452902" y="10645314"/>
                  </a:cubicBezTo>
                  <a:cubicBezTo>
                    <a:pt x="7574445" y="10647123"/>
                    <a:pt x="7611810" y="10645900"/>
                    <a:pt x="7772634" y="10646990"/>
                  </a:cubicBezTo>
                  <a:cubicBezTo>
                    <a:pt x="7850131" y="10647523"/>
                    <a:pt x="7828761" y="10572387"/>
                    <a:pt x="7834323" y="11131831"/>
                  </a:cubicBezTo>
                  <a:cubicBezTo>
                    <a:pt x="7342084" y="11129941"/>
                    <a:pt x="7414898" y="11159820"/>
                    <a:pt x="7411731" y="11050709"/>
                  </a:cubicBezTo>
                  <a:close/>
                  <a:moveTo>
                    <a:pt x="7422482" y="11595705"/>
                  </a:moveTo>
                  <a:cubicBezTo>
                    <a:pt x="7414552" y="11089367"/>
                    <a:pt x="7398371" y="11156414"/>
                    <a:pt x="7453088" y="11156122"/>
                  </a:cubicBezTo>
                  <a:cubicBezTo>
                    <a:pt x="7906951" y="11154313"/>
                    <a:pt x="7834164" y="11137870"/>
                    <a:pt x="7835680" y="11233012"/>
                  </a:cubicBezTo>
                  <a:cubicBezTo>
                    <a:pt x="7843133" y="11708381"/>
                    <a:pt x="7866552" y="11637848"/>
                    <a:pt x="7772634" y="11638221"/>
                  </a:cubicBezTo>
                  <a:cubicBezTo>
                    <a:pt x="7361539" y="11639338"/>
                    <a:pt x="7423388" y="11654371"/>
                    <a:pt x="7422482" y="11595705"/>
                  </a:cubicBezTo>
                  <a:close/>
                  <a:moveTo>
                    <a:pt x="7850212" y="12141286"/>
                  </a:moveTo>
                  <a:cubicBezTo>
                    <a:pt x="7850212" y="12147379"/>
                    <a:pt x="7885980" y="12146447"/>
                    <a:pt x="7429243" y="12146607"/>
                  </a:cubicBezTo>
                  <a:cubicBezTo>
                    <a:pt x="7421046" y="11604352"/>
                    <a:pt x="7412929" y="11665439"/>
                    <a:pt x="7453222" y="11664694"/>
                  </a:cubicBezTo>
                  <a:cubicBezTo>
                    <a:pt x="7573780" y="11662433"/>
                    <a:pt x="7602149" y="11663604"/>
                    <a:pt x="7772713" y="11662912"/>
                  </a:cubicBezTo>
                  <a:cubicBezTo>
                    <a:pt x="7859100" y="11662699"/>
                    <a:pt x="7851968" y="11584717"/>
                    <a:pt x="7850212" y="12141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7" name="Google Shape;3567;p26"/>
          <p:cNvGrpSpPr/>
          <p:nvPr/>
        </p:nvGrpSpPr>
        <p:grpSpPr>
          <a:xfrm>
            <a:off x="1826369" y="1821470"/>
            <a:ext cx="5491238" cy="1481380"/>
            <a:chOff x="0" y="0"/>
            <a:chExt cx="14643300" cy="3950347"/>
          </a:xfrm>
        </p:grpSpPr>
        <p:sp>
          <p:nvSpPr>
            <p:cNvPr id="3568" name="Google Shape;3568;p26"/>
            <p:cNvSpPr txBox="1"/>
            <p:nvPr/>
          </p:nvSpPr>
          <p:spPr>
            <a:xfrm>
              <a:off x="0" y="0"/>
              <a:ext cx="146433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123,456,789</a:t>
              </a:r>
              <a:endParaRPr sz="70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569" name="Google Shape;3569;p26"/>
            <p:cNvSpPr txBox="1"/>
            <p:nvPr/>
          </p:nvSpPr>
          <p:spPr>
            <a:xfrm>
              <a:off x="0" y="3334747"/>
              <a:ext cx="1464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Elaborate on the featured statistic related to social media.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70" name="Google Shape;3570;p26"/>
          <p:cNvGrpSpPr/>
          <p:nvPr/>
        </p:nvGrpSpPr>
        <p:grpSpPr>
          <a:xfrm rot="-2700000">
            <a:off x="6553564" y="4233343"/>
            <a:ext cx="2257786" cy="793230"/>
            <a:chOff x="13109416" y="8465914"/>
            <a:chExt cx="4516255" cy="1586699"/>
          </a:xfrm>
        </p:grpSpPr>
        <p:sp>
          <p:nvSpPr>
            <p:cNvPr id="3571" name="Google Shape;3571;p26"/>
            <p:cNvSpPr/>
            <p:nvPr/>
          </p:nvSpPr>
          <p:spPr>
            <a:xfrm>
              <a:off x="13109416" y="8465914"/>
              <a:ext cx="4516255" cy="1586699"/>
            </a:xfrm>
            <a:custGeom>
              <a:avLst/>
              <a:gdLst/>
              <a:ahLst/>
              <a:cxnLst/>
              <a:rect l="l" t="t" r="r" b="b"/>
              <a:pathLst>
                <a:path w="4516255" h="1586699" extrusionOk="0">
                  <a:moveTo>
                    <a:pt x="2258139" y="1582353"/>
                  </a:moveTo>
                  <a:cubicBezTo>
                    <a:pt x="3396322" y="1539030"/>
                    <a:pt x="2867434" y="1601978"/>
                    <a:pt x="3968764" y="1577409"/>
                  </a:cubicBezTo>
                  <a:cubicBezTo>
                    <a:pt x="4386516" y="1568018"/>
                    <a:pt x="4491383" y="1616576"/>
                    <a:pt x="4515039" y="1554262"/>
                  </a:cubicBezTo>
                  <a:cubicBezTo>
                    <a:pt x="4518427" y="1542380"/>
                    <a:pt x="4514705" y="1526777"/>
                    <a:pt x="4504273" y="1519378"/>
                  </a:cubicBezTo>
                  <a:cubicBezTo>
                    <a:pt x="4457701" y="1496367"/>
                    <a:pt x="4428933" y="1450426"/>
                    <a:pt x="4402125" y="1407257"/>
                  </a:cubicBezTo>
                  <a:cubicBezTo>
                    <a:pt x="4426223" y="1366333"/>
                    <a:pt x="4477266" y="1325681"/>
                    <a:pt x="4464539" y="1273356"/>
                  </a:cubicBezTo>
                  <a:cubicBezTo>
                    <a:pt x="4438408" y="1221365"/>
                    <a:pt x="4400499" y="1181465"/>
                    <a:pt x="4376671" y="1126695"/>
                  </a:cubicBezTo>
                  <a:cubicBezTo>
                    <a:pt x="4514832" y="921804"/>
                    <a:pt x="4467511" y="978739"/>
                    <a:pt x="4361370" y="783420"/>
                  </a:cubicBezTo>
                  <a:cubicBezTo>
                    <a:pt x="4387095" y="733947"/>
                    <a:pt x="4439889" y="685625"/>
                    <a:pt x="4432176" y="626037"/>
                  </a:cubicBezTo>
                  <a:cubicBezTo>
                    <a:pt x="4401104" y="569845"/>
                    <a:pt x="4363267" y="522473"/>
                    <a:pt x="4333342" y="464442"/>
                  </a:cubicBezTo>
                  <a:cubicBezTo>
                    <a:pt x="4362047" y="416998"/>
                    <a:pt x="4450584" y="358298"/>
                    <a:pt x="4416802" y="297080"/>
                  </a:cubicBezTo>
                  <a:cubicBezTo>
                    <a:pt x="4400011" y="275699"/>
                    <a:pt x="4382343" y="254462"/>
                    <a:pt x="4369481" y="230364"/>
                  </a:cubicBezTo>
                  <a:cubicBezTo>
                    <a:pt x="4380654" y="177496"/>
                    <a:pt x="4439203" y="15222"/>
                    <a:pt x="4336720" y="32057"/>
                  </a:cubicBezTo>
                  <a:cubicBezTo>
                    <a:pt x="4276880" y="31858"/>
                    <a:pt x="4216498" y="28598"/>
                    <a:pt x="4156522" y="27783"/>
                  </a:cubicBezTo>
                  <a:cubicBezTo>
                    <a:pt x="3802115" y="69830"/>
                    <a:pt x="3036711" y="-7734"/>
                    <a:pt x="2390835" y="2743"/>
                  </a:cubicBezTo>
                  <a:cubicBezTo>
                    <a:pt x="1611287" y="-10207"/>
                    <a:pt x="1782272" y="26597"/>
                    <a:pt x="179530" y="32048"/>
                  </a:cubicBezTo>
                  <a:cubicBezTo>
                    <a:pt x="77048" y="15213"/>
                    <a:pt x="135605" y="177487"/>
                    <a:pt x="146769" y="230355"/>
                  </a:cubicBezTo>
                  <a:cubicBezTo>
                    <a:pt x="133907" y="254444"/>
                    <a:pt x="116240" y="275689"/>
                    <a:pt x="99448" y="297071"/>
                  </a:cubicBezTo>
                  <a:cubicBezTo>
                    <a:pt x="65667" y="358289"/>
                    <a:pt x="154212" y="416989"/>
                    <a:pt x="182908" y="464433"/>
                  </a:cubicBezTo>
                  <a:cubicBezTo>
                    <a:pt x="152993" y="522464"/>
                    <a:pt x="115147" y="569836"/>
                    <a:pt x="84075" y="626028"/>
                  </a:cubicBezTo>
                  <a:cubicBezTo>
                    <a:pt x="76361" y="685616"/>
                    <a:pt x="129156" y="733938"/>
                    <a:pt x="154881" y="783411"/>
                  </a:cubicBezTo>
                  <a:cubicBezTo>
                    <a:pt x="48740" y="978739"/>
                    <a:pt x="1419" y="921795"/>
                    <a:pt x="139580" y="1126686"/>
                  </a:cubicBezTo>
                  <a:cubicBezTo>
                    <a:pt x="115752" y="1181456"/>
                    <a:pt x="77843" y="1221365"/>
                    <a:pt x="51712" y="1273347"/>
                  </a:cubicBezTo>
                  <a:cubicBezTo>
                    <a:pt x="38985" y="1325672"/>
                    <a:pt x="90027" y="1366324"/>
                    <a:pt x="114126" y="1407248"/>
                  </a:cubicBezTo>
                  <a:cubicBezTo>
                    <a:pt x="87318" y="1450408"/>
                    <a:pt x="58549" y="1496358"/>
                    <a:pt x="11978" y="1519369"/>
                  </a:cubicBezTo>
                  <a:cubicBezTo>
                    <a:pt x="1554" y="1526768"/>
                    <a:pt x="-2167" y="1542380"/>
                    <a:pt x="1211" y="1554253"/>
                  </a:cubicBezTo>
                  <a:cubicBezTo>
                    <a:pt x="24948" y="1616784"/>
                    <a:pt x="127467" y="1567954"/>
                    <a:pt x="547486" y="1577400"/>
                  </a:cubicBezTo>
                  <a:cubicBezTo>
                    <a:pt x="1644571" y="1601878"/>
                    <a:pt x="1122584" y="1539120"/>
                    <a:pt x="2258139" y="1582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13109416" y="8465914"/>
              <a:ext cx="4516255" cy="1586699"/>
            </a:xfrm>
            <a:custGeom>
              <a:avLst/>
              <a:gdLst/>
              <a:ahLst/>
              <a:cxnLst/>
              <a:rect l="l" t="t" r="r" b="b"/>
              <a:pathLst>
                <a:path w="4516255" h="1586699" extrusionOk="0">
                  <a:moveTo>
                    <a:pt x="2258139" y="1582353"/>
                  </a:moveTo>
                  <a:cubicBezTo>
                    <a:pt x="3396322" y="1539030"/>
                    <a:pt x="2867434" y="1601978"/>
                    <a:pt x="3968764" y="1577409"/>
                  </a:cubicBezTo>
                  <a:cubicBezTo>
                    <a:pt x="4386516" y="1568018"/>
                    <a:pt x="4491383" y="1616576"/>
                    <a:pt x="4515039" y="1554262"/>
                  </a:cubicBezTo>
                  <a:cubicBezTo>
                    <a:pt x="4518427" y="1542380"/>
                    <a:pt x="4514705" y="1526777"/>
                    <a:pt x="4504273" y="1519378"/>
                  </a:cubicBezTo>
                  <a:cubicBezTo>
                    <a:pt x="4457701" y="1496367"/>
                    <a:pt x="4428933" y="1450426"/>
                    <a:pt x="4402125" y="1407257"/>
                  </a:cubicBezTo>
                  <a:cubicBezTo>
                    <a:pt x="4426223" y="1366333"/>
                    <a:pt x="4477266" y="1325681"/>
                    <a:pt x="4464539" y="1273356"/>
                  </a:cubicBezTo>
                  <a:cubicBezTo>
                    <a:pt x="4438408" y="1221365"/>
                    <a:pt x="4400499" y="1181465"/>
                    <a:pt x="4376671" y="1126695"/>
                  </a:cubicBezTo>
                  <a:cubicBezTo>
                    <a:pt x="4514832" y="921804"/>
                    <a:pt x="4467511" y="978739"/>
                    <a:pt x="4361370" y="783420"/>
                  </a:cubicBezTo>
                  <a:cubicBezTo>
                    <a:pt x="4387095" y="733947"/>
                    <a:pt x="4439889" y="685625"/>
                    <a:pt x="4432176" y="626037"/>
                  </a:cubicBezTo>
                  <a:cubicBezTo>
                    <a:pt x="4401104" y="569845"/>
                    <a:pt x="4363267" y="522473"/>
                    <a:pt x="4333342" y="464442"/>
                  </a:cubicBezTo>
                  <a:cubicBezTo>
                    <a:pt x="4362047" y="416998"/>
                    <a:pt x="4450584" y="358298"/>
                    <a:pt x="4416802" y="297080"/>
                  </a:cubicBezTo>
                  <a:cubicBezTo>
                    <a:pt x="4400011" y="275699"/>
                    <a:pt x="4382343" y="254462"/>
                    <a:pt x="4369481" y="230364"/>
                  </a:cubicBezTo>
                  <a:cubicBezTo>
                    <a:pt x="4380654" y="177496"/>
                    <a:pt x="4439203" y="15222"/>
                    <a:pt x="4336720" y="32057"/>
                  </a:cubicBezTo>
                  <a:cubicBezTo>
                    <a:pt x="4276880" y="31858"/>
                    <a:pt x="4216498" y="28598"/>
                    <a:pt x="4156522" y="27783"/>
                  </a:cubicBezTo>
                  <a:cubicBezTo>
                    <a:pt x="3802115" y="69830"/>
                    <a:pt x="3036711" y="-7734"/>
                    <a:pt x="2390835" y="2743"/>
                  </a:cubicBezTo>
                  <a:cubicBezTo>
                    <a:pt x="1611287" y="-10207"/>
                    <a:pt x="1782272" y="26597"/>
                    <a:pt x="179530" y="32048"/>
                  </a:cubicBezTo>
                  <a:cubicBezTo>
                    <a:pt x="77048" y="15213"/>
                    <a:pt x="135605" y="177487"/>
                    <a:pt x="146769" y="230355"/>
                  </a:cubicBezTo>
                  <a:cubicBezTo>
                    <a:pt x="133907" y="254444"/>
                    <a:pt x="116240" y="275689"/>
                    <a:pt x="99448" y="297071"/>
                  </a:cubicBezTo>
                  <a:cubicBezTo>
                    <a:pt x="65667" y="358289"/>
                    <a:pt x="154212" y="416989"/>
                    <a:pt x="182908" y="464433"/>
                  </a:cubicBezTo>
                  <a:cubicBezTo>
                    <a:pt x="152993" y="522464"/>
                    <a:pt x="115147" y="569836"/>
                    <a:pt x="84075" y="626028"/>
                  </a:cubicBezTo>
                  <a:cubicBezTo>
                    <a:pt x="76361" y="685616"/>
                    <a:pt x="129156" y="733938"/>
                    <a:pt x="154881" y="783411"/>
                  </a:cubicBezTo>
                  <a:cubicBezTo>
                    <a:pt x="48740" y="978739"/>
                    <a:pt x="1419" y="921795"/>
                    <a:pt x="139580" y="1126686"/>
                  </a:cubicBezTo>
                  <a:cubicBezTo>
                    <a:pt x="115752" y="1181456"/>
                    <a:pt x="77843" y="1221365"/>
                    <a:pt x="51712" y="1273347"/>
                  </a:cubicBezTo>
                  <a:cubicBezTo>
                    <a:pt x="38985" y="1325672"/>
                    <a:pt x="90027" y="1366324"/>
                    <a:pt x="114126" y="1407248"/>
                  </a:cubicBezTo>
                  <a:cubicBezTo>
                    <a:pt x="87318" y="1450408"/>
                    <a:pt x="58549" y="1496358"/>
                    <a:pt x="11978" y="1519369"/>
                  </a:cubicBezTo>
                  <a:cubicBezTo>
                    <a:pt x="1554" y="1526768"/>
                    <a:pt x="-2167" y="1542380"/>
                    <a:pt x="1211" y="1554253"/>
                  </a:cubicBezTo>
                  <a:cubicBezTo>
                    <a:pt x="24948" y="1616784"/>
                    <a:pt x="127467" y="1567954"/>
                    <a:pt x="547486" y="1577400"/>
                  </a:cubicBezTo>
                  <a:cubicBezTo>
                    <a:pt x="1644571" y="1601878"/>
                    <a:pt x="1122584" y="1539120"/>
                    <a:pt x="2258139" y="1582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3" name="Google Shape;3573;p26"/>
          <p:cNvGrpSpPr/>
          <p:nvPr/>
        </p:nvGrpSpPr>
        <p:grpSpPr>
          <a:xfrm>
            <a:off x="404859" y="-727033"/>
            <a:ext cx="2109634" cy="2219678"/>
            <a:chOff x="809719" y="-1454066"/>
            <a:chExt cx="4219268" cy="4439356"/>
          </a:xfrm>
        </p:grpSpPr>
        <p:sp>
          <p:nvSpPr>
            <p:cNvPr id="3574" name="Google Shape;3574;p26"/>
            <p:cNvSpPr/>
            <p:nvPr/>
          </p:nvSpPr>
          <p:spPr>
            <a:xfrm>
              <a:off x="809719" y="-1454066"/>
              <a:ext cx="4219268" cy="4439356"/>
            </a:xfrm>
            <a:custGeom>
              <a:avLst/>
              <a:gdLst/>
              <a:ahLst/>
              <a:cxnLst/>
              <a:rect l="l" t="t" r="r" b="b"/>
              <a:pathLst>
                <a:path w="4219268" h="4439356" extrusionOk="0">
                  <a:moveTo>
                    <a:pt x="3979443" y="3016883"/>
                  </a:moveTo>
                  <a:cubicBezTo>
                    <a:pt x="3683054" y="3207251"/>
                    <a:pt x="3190348" y="3097990"/>
                    <a:pt x="2886316" y="2919936"/>
                  </a:cubicBezTo>
                  <a:cubicBezTo>
                    <a:pt x="3680299" y="4013030"/>
                    <a:pt x="2502025" y="4806884"/>
                    <a:pt x="2173296" y="3717111"/>
                  </a:cubicBezTo>
                  <a:cubicBezTo>
                    <a:pt x="2080531" y="3414427"/>
                    <a:pt x="2178362" y="3462008"/>
                    <a:pt x="2002110" y="3854465"/>
                  </a:cubicBezTo>
                  <a:cubicBezTo>
                    <a:pt x="1668627" y="4590927"/>
                    <a:pt x="1049277" y="4552704"/>
                    <a:pt x="933246" y="4174951"/>
                  </a:cubicBezTo>
                  <a:cubicBezTo>
                    <a:pt x="871053" y="3975242"/>
                    <a:pt x="968830" y="3611881"/>
                    <a:pt x="1038373" y="3418165"/>
                  </a:cubicBezTo>
                  <a:cubicBezTo>
                    <a:pt x="1104680" y="3225523"/>
                    <a:pt x="1145286" y="3291039"/>
                    <a:pt x="930544" y="3364298"/>
                  </a:cubicBezTo>
                  <a:cubicBezTo>
                    <a:pt x="148266" y="3624808"/>
                    <a:pt x="-556250" y="2746899"/>
                    <a:pt x="642092" y="2215659"/>
                  </a:cubicBezTo>
                  <a:cubicBezTo>
                    <a:pt x="918333" y="2093000"/>
                    <a:pt x="884446" y="2224209"/>
                    <a:pt x="570657" y="2004239"/>
                  </a:cubicBezTo>
                  <a:cubicBezTo>
                    <a:pt x="40037" y="1630046"/>
                    <a:pt x="102977" y="992572"/>
                    <a:pt x="535615" y="835410"/>
                  </a:cubicBezTo>
                  <a:cubicBezTo>
                    <a:pt x="920448" y="690962"/>
                    <a:pt x="1315467" y="1025574"/>
                    <a:pt x="1529000" y="1411745"/>
                  </a:cubicBezTo>
                  <a:cubicBezTo>
                    <a:pt x="1498739" y="1169889"/>
                    <a:pt x="1473259" y="971929"/>
                    <a:pt x="1503387" y="729026"/>
                  </a:cubicBezTo>
                  <a:cubicBezTo>
                    <a:pt x="1593619" y="24376"/>
                    <a:pt x="2100670" y="-113067"/>
                    <a:pt x="2374129" y="78624"/>
                  </a:cubicBezTo>
                  <a:cubicBezTo>
                    <a:pt x="2548238" y="200378"/>
                    <a:pt x="2592399" y="536757"/>
                    <a:pt x="2615399" y="773463"/>
                  </a:cubicBezTo>
                  <a:cubicBezTo>
                    <a:pt x="2668029" y="1410094"/>
                    <a:pt x="2477976" y="1266187"/>
                    <a:pt x="2863414" y="886578"/>
                  </a:cubicBezTo>
                  <a:cubicBezTo>
                    <a:pt x="3450263" y="309648"/>
                    <a:pt x="3902293" y="735391"/>
                    <a:pt x="3882412" y="1142427"/>
                  </a:cubicBezTo>
                  <a:cubicBezTo>
                    <a:pt x="3863714" y="1506534"/>
                    <a:pt x="3443535" y="1878046"/>
                    <a:pt x="3139726" y="2078305"/>
                  </a:cubicBezTo>
                  <a:cubicBezTo>
                    <a:pt x="4130694" y="1918622"/>
                    <a:pt x="4509583" y="2675576"/>
                    <a:pt x="3979443" y="3016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2280416" y="260650"/>
              <a:ext cx="1124088" cy="1241596"/>
            </a:xfrm>
            <a:custGeom>
              <a:avLst/>
              <a:gdLst/>
              <a:ahLst/>
              <a:cxnLst/>
              <a:rect l="l" t="t" r="r" b="b"/>
              <a:pathLst>
                <a:path w="1124088" h="1241596" extrusionOk="0">
                  <a:moveTo>
                    <a:pt x="1105705" y="471634"/>
                  </a:moveTo>
                  <a:cubicBezTo>
                    <a:pt x="990722" y="-563"/>
                    <a:pt x="339672" y="-202065"/>
                    <a:pt x="93337" y="265248"/>
                  </a:cubicBezTo>
                  <a:cubicBezTo>
                    <a:pt x="-171849" y="768298"/>
                    <a:pt x="161422" y="1322978"/>
                    <a:pt x="672898" y="1231651"/>
                  </a:cubicBezTo>
                  <a:cubicBezTo>
                    <a:pt x="1015615" y="1170459"/>
                    <a:pt x="1182375" y="786508"/>
                    <a:pt x="1105705" y="471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6" name="Google Shape;3576;p26"/>
            <p:cNvGrpSpPr/>
            <p:nvPr/>
          </p:nvGrpSpPr>
          <p:grpSpPr>
            <a:xfrm>
              <a:off x="1826947" y="-77372"/>
              <a:ext cx="1955106" cy="1954892"/>
              <a:chOff x="1826947" y="-77372"/>
              <a:chExt cx="1955106" cy="1954892"/>
            </a:xfrm>
          </p:grpSpPr>
          <p:sp>
            <p:nvSpPr>
              <p:cNvPr id="3577" name="Google Shape;3577;p26"/>
              <p:cNvSpPr/>
              <p:nvPr/>
            </p:nvSpPr>
            <p:spPr>
              <a:xfrm>
                <a:off x="3254936" y="-77372"/>
                <a:ext cx="123122" cy="256918"/>
              </a:xfrm>
              <a:custGeom>
                <a:avLst/>
                <a:gdLst/>
                <a:ahLst/>
                <a:cxnLst/>
                <a:rect l="l" t="t" r="r" b="b"/>
                <a:pathLst>
                  <a:path w="123122" h="256918" extrusionOk="0">
                    <a:moveTo>
                      <a:pt x="104905" y="1249"/>
                    </a:moveTo>
                    <a:cubicBezTo>
                      <a:pt x="74822" y="-7008"/>
                      <a:pt x="72484" y="25035"/>
                      <a:pt x="36855" y="116202"/>
                    </a:cubicBezTo>
                    <a:cubicBezTo>
                      <a:pt x="10300" y="184106"/>
                      <a:pt x="4275" y="192861"/>
                      <a:pt x="720" y="213761"/>
                    </a:cubicBezTo>
                    <a:cubicBezTo>
                      <a:pt x="-6728" y="257622"/>
                      <a:pt x="45654" y="270976"/>
                      <a:pt x="63419" y="240166"/>
                    </a:cubicBezTo>
                    <a:cubicBezTo>
                      <a:pt x="83273" y="205753"/>
                      <a:pt x="113756" y="70548"/>
                      <a:pt x="122439" y="32112"/>
                    </a:cubicBezTo>
                    <a:cubicBezTo>
                      <a:pt x="125434" y="18909"/>
                      <a:pt x="118413" y="4952"/>
                      <a:pt x="104905" y="12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26"/>
              <p:cNvSpPr/>
              <p:nvPr/>
            </p:nvSpPr>
            <p:spPr>
              <a:xfrm>
                <a:off x="3593492" y="617507"/>
                <a:ext cx="188561" cy="90551"/>
              </a:xfrm>
              <a:custGeom>
                <a:avLst/>
                <a:gdLst/>
                <a:ahLst/>
                <a:cxnLst/>
                <a:rect l="l" t="t" r="r" b="b"/>
                <a:pathLst>
                  <a:path w="188561" h="90551" extrusionOk="0">
                    <a:moveTo>
                      <a:pt x="169908" y="10976"/>
                    </a:moveTo>
                    <a:cubicBezTo>
                      <a:pt x="-13328" y="-43087"/>
                      <a:pt x="-46886" y="122084"/>
                      <a:pt x="62115" y="85095"/>
                    </a:cubicBezTo>
                    <a:cubicBezTo>
                      <a:pt x="87319" y="76536"/>
                      <a:pt x="121615" y="63733"/>
                      <a:pt x="163065" y="61460"/>
                    </a:cubicBezTo>
                    <a:cubicBezTo>
                      <a:pt x="193699" y="59782"/>
                      <a:pt x="197645" y="19153"/>
                      <a:pt x="169908" y="109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26"/>
              <p:cNvSpPr/>
              <p:nvPr/>
            </p:nvSpPr>
            <p:spPr>
              <a:xfrm>
                <a:off x="3443004" y="1332743"/>
                <a:ext cx="175500" cy="123987"/>
              </a:xfrm>
              <a:custGeom>
                <a:avLst/>
                <a:gdLst/>
                <a:ahLst/>
                <a:cxnLst/>
                <a:rect l="l" t="t" r="r" b="b"/>
                <a:pathLst>
                  <a:path w="175500" h="123987" extrusionOk="0">
                    <a:moveTo>
                      <a:pt x="170745" y="83583"/>
                    </a:moveTo>
                    <a:cubicBezTo>
                      <a:pt x="63183" y="-74183"/>
                      <a:pt x="-67468" y="32433"/>
                      <a:pt x="40334" y="72760"/>
                    </a:cubicBezTo>
                    <a:cubicBezTo>
                      <a:pt x="65271" y="82082"/>
                      <a:pt x="99923" y="93864"/>
                      <a:pt x="133445" y="118334"/>
                    </a:cubicBezTo>
                    <a:cubicBezTo>
                      <a:pt x="158223" y="136402"/>
                      <a:pt x="187035" y="107458"/>
                      <a:pt x="170745" y="83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26"/>
              <p:cNvSpPr/>
              <p:nvPr/>
            </p:nvSpPr>
            <p:spPr>
              <a:xfrm>
                <a:off x="2974596" y="1661107"/>
                <a:ext cx="89593" cy="216413"/>
              </a:xfrm>
              <a:custGeom>
                <a:avLst/>
                <a:gdLst/>
                <a:ahLst/>
                <a:cxnLst/>
                <a:rect l="l" t="t" r="r" b="b"/>
                <a:pathLst>
                  <a:path w="89593" h="216413" extrusionOk="0">
                    <a:moveTo>
                      <a:pt x="86777" y="131853"/>
                    </a:moveTo>
                    <a:cubicBezTo>
                      <a:pt x="86351" y="130024"/>
                      <a:pt x="72575" y="69551"/>
                      <a:pt x="67136" y="34880"/>
                    </a:cubicBezTo>
                    <a:cubicBezTo>
                      <a:pt x="59929" y="-16750"/>
                      <a:pt x="12676" y="-2020"/>
                      <a:pt x="8641" y="21446"/>
                    </a:cubicBezTo>
                    <a:cubicBezTo>
                      <a:pt x="-36568" y="283928"/>
                      <a:pt x="111555" y="239108"/>
                      <a:pt x="86777" y="1318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26"/>
              <p:cNvSpPr/>
              <p:nvPr/>
            </p:nvSpPr>
            <p:spPr>
              <a:xfrm>
                <a:off x="2012631" y="1395035"/>
                <a:ext cx="164879" cy="175981"/>
              </a:xfrm>
              <a:custGeom>
                <a:avLst/>
                <a:gdLst/>
                <a:ahLst/>
                <a:cxnLst/>
                <a:rect l="l" t="t" r="r" b="b"/>
                <a:pathLst>
                  <a:path w="164879" h="175981" extrusionOk="0">
                    <a:moveTo>
                      <a:pt x="122153" y="4386"/>
                    </a:moveTo>
                    <a:cubicBezTo>
                      <a:pt x="-90162" y="163421"/>
                      <a:pt x="29895" y="206545"/>
                      <a:pt x="72198" y="155857"/>
                    </a:cubicBezTo>
                    <a:cubicBezTo>
                      <a:pt x="91404" y="132834"/>
                      <a:pt x="125584" y="85928"/>
                      <a:pt x="156671" y="49081"/>
                    </a:cubicBezTo>
                    <a:cubicBezTo>
                      <a:pt x="181662" y="19444"/>
                      <a:pt x="143607" y="-11693"/>
                      <a:pt x="122153" y="43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26"/>
              <p:cNvSpPr/>
              <p:nvPr/>
            </p:nvSpPr>
            <p:spPr>
              <a:xfrm>
                <a:off x="1826947" y="618656"/>
                <a:ext cx="236180" cy="91103"/>
              </a:xfrm>
              <a:custGeom>
                <a:avLst/>
                <a:gdLst/>
                <a:ahLst/>
                <a:cxnLst/>
                <a:rect l="l" t="t" r="r" b="b"/>
                <a:pathLst>
                  <a:path w="236180" h="91103" extrusionOk="0">
                    <a:moveTo>
                      <a:pt x="235717" y="61465"/>
                    </a:moveTo>
                    <a:cubicBezTo>
                      <a:pt x="241254" y="20312"/>
                      <a:pt x="196569" y="22878"/>
                      <a:pt x="131017" y="9836"/>
                    </a:cubicBezTo>
                    <a:cubicBezTo>
                      <a:pt x="125009" y="8646"/>
                      <a:pt x="52988" y="-5107"/>
                      <a:pt x="32280" y="2058"/>
                    </a:cubicBezTo>
                    <a:cubicBezTo>
                      <a:pt x="-5135" y="15003"/>
                      <a:pt x="-42292" y="93002"/>
                      <a:pt x="120077" y="90605"/>
                    </a:cubicBezTo>
                    <a:cubicBezTo>
                      <a:pt x="190064" y="89584"/>
                      <a:pt x="230572" y="99732"/>
                      <a:pt x="235717" y="614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26"/>
              <p:cNvSpPr/>
              <p:nvPr/>
            </p:nvSpPr>
            <p:spPr>
              <a:xfrm>
                <a:off x="2398179" y="19349"/>
                <a:ext cx="123123" cy="171016"/>
              </a:xfrm>
              <a:custGeom>
                <a:avLst/>
                <a:gdLst/>
                <a:ahLst/>
                <a:cxnLst/>
                <a:rect l="l" t="t" r="r" b="b"/>
                <a:pathLst>
                  <a:path w="123123" h="171016" extrusionOk="0">
                    <a:moveTo>
                      <a:pt x="111397" y="92481"/>
                    </a:moveTo>
                    <a:cubicBezTo>
                      <a:pt x="83562" y="43630"/>
                      <a:pt x="94244" y="61991"/>
                      <a:pt x="64552" y="16701"/>
                    </a:cubicBezTo>
                    <a:cubicBezTo>
                      <a:pt x="40664" y="-19720"/>
                      <a:pt x="-10331" y="10024"/>
                      <a:pt x="1853" y="43106"/>
                    </a:cubicBezTo>
                    <a:cubicBezTo>
                      <a:pt x="18916" y="89480"/>
                      <a:pt x="39899" y="152261"/>
                      <a:pt x="62899" y="164816"/>
                    </a:cubicBezTo>
                    <a:cubicBezTo>
                      <a:pt x="101950" y="186178"/>
                      <a:pt x="144137" y="149979"/>
                      <a:pt x="111397" y="924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84" name="Google Shape;3584;p26"/>
          <p:cNvGrpSpPr/>
          <p:nvPr/>
        </p:nvGrpSpPr>
        <p:grpSpPr>
          <a:xfrm rot="-1408077">
            <a:off x="-325358" y="2924526"/>
            <a:ext cx="1167655" cy="1251914"/>
            <a:chOff x="-651414" y="5849332"/>
            <a:chExt cx="2335522" cy="2503856"/>
          </a:xfrm>
        </p:grpSpPr>
        <p:sp>
          <p:nvSpPr>
            <p:cNvPr id="3585" name="Google Shape;3585;p26"/>
            <p:cNvSpPr/>
            <p:nvPr/>
          </p:nvSpPr>
          <p:spPr>
            <a:xfrm>
              <a:off x="709162" y="5849332"/>
              <a:ext cx="974946" cy="1183483"/>
            </a:xfrm>
            <a:custGeom>
              <a:avLst/>
              <a:gdLst/>
              <a:ahLst/>
              <a:cxnLst/>
              <a:rect l="l" t="t" r="r" b="b"/>
              <a:pathLst>
                <a:path w="974946" h="1183483" extrusionOk="0">
                  <a:moveTo>
                    <a:pt x="468009" y="49521"/>
                  </a:moveTo>
                  <a:cubicBezTo>
                    <a:pt x="616854" y="730920"/>
                    <a:pt x="1194227" y="503465"/>
                    <a:pt x="885436" y="594976"/>
                  </a:cubicBezTo>
                  <a:cubicBezTo>
                    <a:pt x="717833" y="644647"/>
                    <a:pt x="537385" y="915840"/>
                    <a:pt x="531250" y="1159270"/>
                  </a:cubicBezTo>
                  <a:cubicBezTo>
                    <a:pt x="525723" y="1303857"/>
                    <a:pt x="494911" y="756625"/>
                    <a:pt x="91381" y="686898"/>
                  </a:cubicBezTo>
                  <a:cubicBezTo>
                    <a:pt x="-225995" y="632058"/>
                    <a:pt x="379814" y="744807"/>
                    <a:pt x="447972" y="50698"/>
                  </a:cubicBezTo>
                  <a:cubicBezTo>
                    <a:pt x="453701" y="-11312"/>
                    <a:pt x="452849" y="-21838"/>
                    <a:pt x="468009" y="49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-651414" y="6255868"/>
              <a:ext cx="1556050" cy="1860213"/>
            </a:xfrm>
            <a:custGeom>
              <a:avLst/>
              <a:gdLst/>
              <a:ahLst/>
              <a:cxnLst/>
              <a:rect l="l" t="t" r="r" b="b"/>
              <a:pathLst>
                <a:path w="1556050" h="1860213" extrusionOk="0">
                  <a:moveTo>
                    <a:pt x="931907" y="81736"/>
                  </a:moveTo>
                  <a:cubicBezTo>
                    <a:pt x="943369" y="1195340"/>
                    <a:pt x="1919932" y="1026891"/>
                    <a:pt x="1407434" y="1069862"/>
                  </a:cubicBezTo>
                  <a:cubicBezTo>
                    <a:pt x="1129265" y="1093188"/>
                    <a:pt x="759082" y="1458691"/>
                    <a:pt x="670451" y="1837294"/>
                  </a:cubicBezTo>
                  <a:cubicBezTo>
                    <a:pt x="662493" y="1869398"/>
                    <a:pt x="642912" y="1867450"/>
                    <a:pt x="644591" y="1833493"/>
                  </a:cubicBezTo>
                  <a:cubicBezTo>
                    <a:pt x="668832" y="1445425"/>
                    <a:pt x="395769" y="1058540"/>
                    <a:pt x="136108" y="956152"/>
                  </a:cubicBezTo>
                  <a:cubicBezTo>
                    <a:pt x="-342291" y="767522"/>
                    <a:pt x="568259" y="1140196"/>
                    <a:pt x="900199" y="77074"/>
                  </a:cubicBezTo>
                  <a:cubicBezTo>
                    <a:pt x="929296" y="-18017"/>
                    <a:pt x="931376" y="-34748"/>
                    <a:pt x="931907" y="81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709164" y="7667387"/>
              <a:ext cx="573659" cy="685801"/>
            </a:xfrm>
            <a:custGeom>
              <a:avLst/>
              <a:gdLst/>
              <a:ahLst/>
              <a:cxnLst/>
              <a:rect l="l" t="t" r="r" b="b"/>
              <a:pathLst>
                <a:path w="573659" h="685801" extrusionOk="0">
                  <a:moveTo>
                    <a:pt x="343558" y="30135"/>
                  </a:moveTo>
                  <a:cubicBezTo>
                    <a:pt x="347783" y="440682"/>
                    <a:pt x="707812" y="378581"/>
                    <a:pt x="518869" y="394426"/>
                  </a:cubicBezTo>
                  <a:cubicBezTo>
                    <a:pt x="416317" y="403024"/>
                    <a:pt x="279845" y="537771"/>
                    <a:pt x="247170" y="677351"/>
                  </a:cubicBezTo>
                  <a:cubicBezTo>
                    <a:pt x="244238" y="689189"/>
                    <a:pt x="237016" y="688468"/>
                    <a:pt x="237638" y="675949"/>
                  </a:cubicBezTo>
                  <a:cubicBezTo>
                    <a:pt x="246573" y="532879"/>
                    <a:pt x="145905" y="390249"/>
                    <a:pt x="50178" y="352501"/>
                  </a:cubicBezTo>
                  <a:cubicBezTo>
                    <a:pt x="-126191" y="282959"/>
                    <a:pt x="209497" y="420351"/>
                    <a:pt x="331871" y="28412"/>
                  </a:cubicBezTo>
                  <a:cubicBezTo>
                    <a:pt x="342596" y="-6642"/>
                    <a:pt x="343363" y="-12811"/>
                    <a:pt x="343558" y="30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8" name="Google Shape;3588;p26"/>
          <p:cNvGrpSpPr/>
          <p:nvPr/>
        </p:nvGrpSpPr>
        <p:grpSpPr>
          <a:xfrm rot="-1424416">
            <a:off x="7187709" y="1030854"/>
            <a:ext cx="991794" cy="1120366"/>
            <a:chOff x="14375545" y="2063880"/>
            <a:chExt cx="1983545" cy="2240682"/>
          </a:xfrm>
        </p:grpSpPr>
        <p:sp>
          <p:nvSpPr>
            <p:cNvPr id="3589" name="Google Shape;3589;p26"/>
            <p:cNvSpPr/>
            <p:nvPr/>
          </p:nvSpPr>
          <p:spPr>
            <a:xfrm>
              <a:off x="14584744" y="3859613"/>
              <a:ext cx="1206708" cy="444949"/>
            </a:xfrm>
            <a:custGeom>
              <a:avLst/>
              <a:gdLst/>
              <a:ahLst/>
              <a:cxnLst/>
              <a:rect l="l" t="t" r="r" b="b"/>
              <a:pathLst>
                <a:path w="1206708" h="444949" extrusionOk="0">
                  <a:moveTo>
                    <a:pt x="1079142" y="180325"/>
                  </a:moveTo>
                  <a:cubicBezTo>
                    <a:pt x="892147" y="112405"/>
                    <a:pt x="695805" y="65580"/>
                    <a:pt x="494223" y="35828"/>
                  </a:cubicBezTo>
                  <a:cubicBezTo>
                    <a:pt x="388555" y="20233"/>
                    <a:pt x="62450" y="-64138"/>
                    <a:pt x="5841" y="97913"/>
                  </a:cubicBezTo>
                  <a:cubicBezTo>
                    <a:pt x="-9834" y="142784"/>
                    <a:pt x="7664" y="189987"/>
                    <a:pt x="38992" y="221137"/>
                  </a:cubicBezTo>
                  <a:cubicBezTo>
                    <a:pt x="70337" y="252300"/>
                    <a:pt x="113619" y="270194"/>
                    <a:pt x="156765" y="285641"/>
                  </a:cubicBezTo>
                  <a:cubicBezTo>
                    <a:pt x="1174980" y="650218"/>
                    <a:pt x="1381201" y="290051"/>
                    <a:pt x="1079142" y="1803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14375545" y="2063880"/>
              <a:ext cx="1168383" cy="925818"/>
            </a:xfrm>
            <a:custGeom>
              <a:avLst/>
              <a:gdLst/>
              <a:ahLst/>
              <a:cxnLst/>
              <a:rect l="l" t="t" r="r" b="b"/>
              <a:pathLst>
                <a:path w="1168383" h="925818" extrusionOk="0">
                  <a:moveTo>
                    <a:pt x="125060" y="925588"/>
                  </a:moveTo>
                  <a:cubicBezTo>
                    <a:pt x="348632" y="916468"/>
                    <a:pt x="612014" y="684777"/>
                    <a:pt x="785277" y="551905"/>
                  </a:cubicBezTo>
                  <a:cubicBezTo>
                    <a:pt x="927079" y="443165"/>
                    <a:pt x="1221041" y="253406"/>
                    <a:pt x="1160208" y="80416"/>
                  </a:cubicBezTo>
                  <a:cubicBezTo>
                    <a:pt x="1059520" y="-205898"/>
                    <a:pt x="246197" y="332018"/>
                    <a:pt x="24874" y="757335"/>
                  </a:cubicBezTo>
                  <a:cubicBezTo>
                    <a:pt x="-33859" y="870198"/>
                    <a:pt x="16172" y="930033"/>
                    <a:pt x="125060" y="925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14490011" y="2818341"/>
              <a:ext cx="1869079" cy="728223"/>
            </a:xfrm>
            <a:custGeom>
              <a:avLst/>
              <a:gdLst/>
              <a:ahLst/>
              <a:cxnLst/>
              <a:rect l="l" t="t" r="r" b="b"/>
              <a:pathLst>
                <a:path w="1869079" h="728223" extrusionOk="0">
                  <a:moveTo>
                    <a:pt x="1643138" y="5262"/>
                  </a:moveTo>
                  <a:cubicBezTo>
                    <a:pt x="1295029" y="-37158"/>
                    <a:pt x="634866" y="186108"/>
                    <a:pt x="338293" y="343932"/>
                  </a:cubicBezTo>
                  <a:cubicBezTo>
                    <a:pt x="231559" y="400733"/>
                    <a:pt x="-182591" y="595063"/>
                    <a:pt x="93067" y="699335"/>
                  </a:cubicBezTo>
                  <a:cubicBezTo>
                    <a:pt x="246737" y="757463"/>
                    <a:pt x="447177" y="714083"/>
                    <a:pt x="614108" y="688643"/>
                  </a:cubicBezTo>
                  <a:cubicBezTo>
                    <a:pt x="1912024" y="490849"/>
                    <a:pt x="2101527" y="61122"/>
                    <a:pt x="1643138" y="5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27"/>
          <p:cNvSpPr/>
          <p:nvPr/>
        </p:nvSpPr>
        <p:spPr>
          <a:xfrm>
            <a:off x="0" y="0"/>
            <a:ext cx="9144000" cy="1631700"/>
          </a:xfrm>
          <a:prstGeom prst="rect">
            <a:avLst/>
          </a:prstGeom>
          <a:solidFill>
            <a:srgbClr val="FFD2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27"/>
          <p:cNvSpPr/>
          <p:nvPr/>
        </p:nvSpPr>
        <p:spPr>
          <a:xfrm>
            <a:off x="4478780" y="2047400"/>
            <a:ext cx="186313" cy="257922"/>
          </a:xfrm>
          <a:custGeom>
            <a:avLst/>
            <a:gdLst/>
            <a:ahLst/>
            <a:cxnLst/>
            <a:rect l="l" t="t" r="r" b="b"/>
            <a:pathLst>
              <a:path w="496835" h="687793" extrusionOk="0">
                <a:moveTo>
                  <a:pt x="496836" y="37068"/>
                </a:moveTo>
                <a:lnTo>
                  <a:pt x="496836" y="295012"/>
                </a:lnTo>
                <a:cubicBezTo>
                  <a:pt x="496836" y="302361"/>
                  <a:pt x="489546" y="307560"/>
                  <a:pt x="482651" y="305030"/>
                </a:cubicBezTo>
                <a:cubicBezTo>
                  <a:pt x="337445" y="251719"/>
                  <a:pt x="192240" y="376075"/>
                  <a:pt x="47035" y="310820"/>
                </a:cubicBezTo>
                <a:lnTo>
                  <a:pt x="47035" y="669513"/>
                </a:lnTo>
                <a:cubicBezTo>
                  <a:pt x="47035" y="679616"/>
                  <a:pt x="38847" y="687794"/>
                  <a:pt x="28763" y="687794"/>
                </a:cubicBezTo>
                <a:lnTo>
                  <a:pt x="18272" y="687794"/>
                </a:lnTo>
                <a:cubicBezTo>
                  <a:pt x="8174" y="687794"/>
                  <a:pt x="0" y="679602"/>
                  <a:pt x="0" y="669513"/>
                </a:cubicBezTo>
                <a:lnTo>
                  <a:pt x="0" y="18281"/>
                </a:lnTo>
                <a:cubicBezTo>
                  <a:pt x="0" y="8192"/>
                  <a:pt x="8188" y="0"/>
                  <a:pt x="18272" y="0"/>
                </a:cubicBezTo>
                <a:lnTo>
                  <a:pt x="28763" y="0"/>
                </a:lnTo>
                <a:cubicBezTo>
                  <a:pt x="38861" y="0"/>
                  <a:pt x="47035" y="8192"/>
                  <a:pt x="47035" y="18281"/>
                </a:cubicBezTo>
                <a:lnTo>
                  <a:pt x="47035" y="30042"/>
                </a:lnTo>
                <a:cubicBezTo>
                  <a:pt x="194768" y="96436"/>
                  <a:pt x="342487" y="-33429"/>
                  <a:pt x="490221" y="27204"/>
                </a:cubicBezTo>
                <a:cubicBezTo>
                  <a:pt x="494223" y="28848"/>
                  <a:pt x="496836" y="32754"/>
                  <a:pt x="496836" y="370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8" name="Google Shape;3598;p27"/>
          <p:cNvSpPr/>
          <p:nvPr/>
        </p:nvSpPr>
        <p:spPr>
          <a:xfrm>
            <a:off x="7285899" y="2047395"/>
            <a:ext cx="149315" cy="257485"/>
          </a:xfrm>
          <a:custGeom>
            <a:avLst/>
            <a:gdLst/>
            <a:ahLst/>
            <a:cxnLst/>
            <a:rect l="l" t="t" r="r" b="b"/>
            <a:pathLst>
              <a:path w="398174" h="686628" extrusionOk="0">
                <a:moveTo>
                  <a:pt x="314634" y="614170"/>
                </a:moveTo>
                <a:lnTo>
                  <a:pt x="314634" y="671469"/>
                </a:lnTo>
                <a:cubicBezTo>
                  <a:pt x="314634" y="679841"/>
                  <a:pt x="307846" y="686629"/>
                  <a:pt x="299472" y="686629"/>
                </a:cubicBezTo>
                <a:lnTo>
                  <a:pt x="98702" y="686629"/>
                </a:lnTo>
                <a:cubicBezTo>
                  <a:pt x="90328" y="686629"/>
                  <a:pt x="83540" y="679841"/>
                  <a:pt x="83540" y="671469"/>
                </a:cubicBezTo>
                <a:lnTo>
                  <a:pt x="83540" y="614170"/>
                </a:lnTo>
                <a:cubicBezTo>
                  <a:pt x="83540" y="605798"/>
                  <a:pt x="90328" y="599010"/>
                  <a:pt x="98702" y="599010"/>
                </a:cubicBezTo>
                <a:lnTo>
                  <a:pt x="299486" y="599010"/>
                </a:lnTo>
                <a:cubicBezTo>
                  <a:pt x="307846" y="598996"/>
                  <a:pt x="314634" y="605784"/>
                  <a:pt x="314634" y="614170"/>
                </a:cubicBezTo>
                <a:close/>
                <a:moveTo>
                  <a:pt x="389099" y="0"/>
                </a:moveTo>
                <a:lnTo>
                  <a:pt x="9075" y="0"/>
                </a:lnTo>
                <a:cubicBezTo>
                  <a:pt x="4054" y="0"/>
                  <a:pt x="0" y="4067"/>
                  <a:pt x="0" y="9073"/>
                </a:cubicBezTo>
                <a:lnTo>
                  <a:pt x="0" y="267525"/>
                </a:lnTo>
                <a:cubicBezTo>
                  <a:pt x="0" y="361145"/>
                  <a:pt x="64646" y="439662"/>
                  <a:pt x="151749" y="460894"/>
                </a:cubicBezTo>
                <a:lnTo>
                  <a:pt x="151651" y="460894"/>
                </a:lnTo>
                <a:lnTo>
                  <a:pt x="132729" y="598996"/>
                </a:lnTo>
                <a:lnTo>
                  <a:pt x="265445" y="598996"/>
                </a:lnTo>
                <a:lnTo>
                  <a:pt x="246523" y="460894"/>
                </a:lnTo>
                <a:lnTo>
                  <a:pt x="246425" y="460894"/>
                </a:lnTo>
                <a:cubicBezTo>
                  <a:pt x="333528" y="439648"/>
                  <a:pt x="398174" y="361145"/>
                  <a:pt x="398174" y="267525"/>
                </a:cubicBezTo>
                <a:lnTo>
                  <a:pt x="398174" y="9073"/>
                </a:lnTo>
                <a:cubicBezTo>
                  <a:pt x="398174" y="4067"/>
                  <a:pt x="394107" y="0"/>
                  <a:pt x="3890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Google Shape;3599;p27"/>
          <p:cNvSpPr/>
          <p:nvPr/>
        </p:nvSpPr>
        <p:spPr>
          <a:xfrm>
            <a:off x="1689911" y="3577812"/>
            <a:ext cx="186729" cy="257607"/>
          </a:xfrm>
          <a:custGeom>
            <a:avLst/>
            <a:gdLst/>
            <a:ahLst/>
            <a:cxnLst/>
            <a:rect l="l" t="t" r="r" b="b"/>
            <a:pathLst>
              <a:path w="497945" h="686951" extrusionOk="0">
                <a:moveTo>
                  <a:pt x="497946" y="686951"/>
                </a:moveTo>
                <a:lnTo>
                  <a:pt x="0" y="686951"/>
                </a:lnTo>
                <a:lnTo>
                  <a:pt x="0" y="0"/>
                </a:lnTo>
                <a:lnTo>
                  <a:pt x="352707" y="0"/>
                </a:lnTo>
                <a:cubicBezTo>
                  <a:pt x="409432" y="56655"/>
                  <a:pt x="441235" y="88418"/>
                  <a:pt x="497946" y="145058"/>
                </a:cubicBezTo>
                <a:lnTo>
                  <a:pt x="497946" y="68695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0" name="Google Shape;3600;p27"/>
          <p:cNvGrpSpPr/>
          <p:nvPr/>
        </p:nvGrpSpPr>
        <p:grpSpPr>
          <a:xfrm>
            <a:off x="4383080" y="3592957"/>
            <a:ext cx="378142" cy="227360"/>
            <a:chOff x="1737213" y="0"/>
            <a:chExt cx="1008379" cy="606294"/>
          </a:xfrm>
        </p:grpSpPr>
        <p:sp>
          <p:nvSpPr>
            <p:cNvPr id="3601" name="Google Shape;3601;p27"/>
            <p:cNvSpPr/>
            <p:nvPr/>
          </p:nvSpPr>
          <p:spPr>
            <a:xfrm>
              <a:off x="1737213" y="0"/>
              <a:ext cx="1008379" cy="606294"/>
            </a:xfrm>
            <a:custGeom>
              <a:avLst/>
              <a:gdLst/>
              <a:ahLst/>
              <a:cxnLst/>
              <a:rect l="l" t="t" r="r" b="b"/>
              <a:pathLst>
                <a:path w="1008379" h="606294" extrusionOk="0">
                  <a:moveTo>
                    <a:pt x="1008380" y="89339"/>
                  </a:moveTo>
                  <a:lnTo>
                    <a:pt x="1008380" y="596188"/>
                  </a:lnTo>
                  <a:cubicBezTo>
                    <a:pt x="1008380" y="601787"/>
                    <a:pt x="1003877" y="606294"/>
                    <a:pt x="998284" y="606294"/>
                  </a:cubicBezTo>
                  <a:lnTo>
                    <a:pt x="10096" y="606294"/>
                  </a:lnTo>
                  <a:cubicBezTo>
                    <a:pt x="4503" y="606294"/>
                    <a:pt x="0" y="601787"/>
                    <a:pt x="0" y="596188"/>
                  </a:cubicBezTo>
                  <a:lnTo>
                    <a:pt x="0" y="89339"/>
                  </a:lnTo>
                  <a:cubicBezTo>
                    <a:pt x="0" y="83761"/>
                    <a:pt x="4503" y="79233"/>
                    <a:pt x="10096" y="79233"/>
                  </a:cubicBezTo>
                  <a:lnTo>
                    <a:pt x="77415" y="79233"/>
                  </a:lnTo>
                  <a:lnTo>
                    <a:pt x="77415" y="10106"/>
                  </a:lnTo>
                  <a:cubicBezTo>
                    <a:pt x="77415" y="4528"/>
                    <a:pt x="81938" y="0"/>
                    <a:pt x="87511" y="0"/>
                  </a:cubicBezTo>
                  <a:lnTo>
                    <a:pt x="384109" y="0"/>
                  </a:lnTo>
                  <a:cubicBezTo>
                    <a:pt x="436588" y="0"/>
                    <a:pt x="484059" y="31895"/>
                    <a:pt x="504190" y="80001"/>
                  </a:cubicBezTo>
                  <a:cubicBezTo>
                    <a:pt x="524321" y="31916"/>
                    <a:pt x="571792" y="0"/>
                    <a:pt x="624271" y="0"/>
                  </a:cubicBezTo>
                  <a:lnTo>
                    <a:pt x="920868" y="0"/>
                  </a:lnTo>
                  <a:cubicBezTo>
                    <a:pt x="926441" y="0"/>
                    <a:pt x="930964" y="4528"/>
                    <a:pt x="930964" y="10106"/>
                  </a:cubicBezTo>
                  <a:lnTo>
                    <a:pt x="930964" y="79233"/>
                  </a:lnTo>
                  <a:lnTo>
                    <a:pt x="998284" y="79233"/>
                  </a:lnTo>
                  <a:cubicBezTo>
                    <a:pt x="1003877" y="79233"/>
                    <a:pt x="1008380" y="83761"/>
                    <a:pt x="1008380" y="89339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27"/>
            <p:cNvSpPr/>
            <p:nvPr/>
          </p:nvSpPr>
          <p:spPr>
            <a:xfrm>
              <a:off x="1757404" y="20212"/>
              <a:ext cx="967996" cy="565869"/>
            </a:xfrm>
            <a:custGeom>
              <a:avLst/>
              <a:gdLst/>
              <a:ahLst/>
              <a:cxnLst/>
              <a:rect l="l" t="t" r="r" b="b"/>
              <a:pathLst>
                <a:path w="967996" h="565869" extrusionOk="0">
                  <a:moveTo>
                    <a:pt x="471681" y="565869"/>
                  </a:moveTo>
                  <a:lnTo>
                    <a:pt x="0" y="565869"/>
                  </a:lnTo>
                  <a:lnTo>
                    <a:pt x="0" y="79233"/>
                  </a:lnTo>
                  <a:lnTo>
                    <a:pt x="57224" y="79233"/>
                  </a:lnTo>
                  <a:lnTo>
                    <a:pt x="57224" y="474832"/>
                  </a:lnTo>
                  <a:cubicBezTo>
                    <a:pt x="57224" y="480411"/>
                    <a:pt x="61747" y="484938"/>
                    <a:pt x="67320" y="484938"/>
                  </a:cubicBezTo>
                  <a:lnTo>
                    <a:pt x="366381" y="484938"/>
                  </a:lnTo>
                  <a:cubicBezTo>
                    <a:pt x="416275" y="484938"/>
                    <a:pt x="459606" y="519017"/>
                    <a:pt x="471681" y="565869"/>
                  </a:cubicBezTo>
                  <a:close/>
                  <a:moveTo>
                    <a:pt x="910772" y="79233"/>
                  </a:moveTo>
                  <a:lnTo>
                    <a:pt x="910772" y="474832"/>
                  </a:lnTo>
                  <a:cubicBezTo>
                    <a:pt x="910772" y="480411"/>
                    <a:pt x="906249" y="484938"/>
                    <a:pt x="900677" y="484938"/>
                  </a:cubicBezTo>
                  <a:lnTo>
                    <a:pt x="601615" y="484938"/>
                  </a:lnTo>
                  <a:cubicBezTo>
                    <a:pt x="551721" y="484938"/>
                    <a:pt x="508390" y="519017"/>
                    <a:pt x="496315" y="565869"/>
                  </a:cubicBezTo>
                  <a:lnTo>
                    <a:pt x="967996" y="565869"/>
                  </a:lnTo>
                  <a:lnTo>
                    <a:pt x="967996" y="79233"/>
                  </a:lnTo>
                  <a:lnTo>
                    <a:pt x="910772" y="79233"/>
                  </a:lnTo>
                  <a:close/>
                  <a:moveTo>
                    <a:pt x="494094" y="522170"/>
                  </a:moveTo>
                  <a:lnTo>
                    <a:pt x="494094" y="110097"/>
                  </a:lnTo>
                  <a:cubicBezTo>
                    <a:pt x="494094" y="97242"/>
                    <a:pt x="496295" y="84610"/>
                    <a:pt x="500656" y="72583"/>
                  </a:cubicBezTo>
                  <a:cubicBezTo>
                    <a:pt x="516386" y="29167"/>
                    <a:pt x="557941" y="0"/>
                    <a:pt x="604079" y="0"/>
                  </a:cubicBezTo>
                  <a:lnTo>
                    <a:pt x="890581" y="0"/>
                  </a:lnTo>
                  <a:lnTo>
                    <a:pt x="890581" y="464726"/>
                  </a:lnTo>
                  <a:lnTo>
                    <a:pt x="601615" y="464726"/>
                  </a:lnTo>
                  <a:cubicBezTo>
                    <a:pt x="557335" y="464726"/>
                    <a:pt x="517395" y="487404"/>
                    <a:pt x="494094" y="522170"/>
                  </a:cubicBezTo>
                  <a:close/>
                  <a:moveTo>
                    <a:pt x="566562" y="103710"/>
                  </a:moveTo>
                  <a:cubicBezTo>
                    <a:pt x="566562" y="109289"/>
                    <a:pt x="571085" y="113817"/>
                    <a:pt x="576658" y="113817"/>
                  </a:cubicBezTo>
                  <a:lnTo>
                    <a:pt x="812802" y="113817"/>
                  </a:lnTo>
                  <a:cubicBezTo>
                    <a:pt x="818375" y="113817"/>
                    <a:pt x="822898" y="109289"/>
                    <a:pt x="822898" y="103710"/>
                  </a:cubicBezTo>
                  <a:cubicBezTo>
                    <a:pt x="822898" y="98132"/>
                    <a:pt x="818375" y="93604"/>
                    <a:pt x="812802" y="93604"/>
                  </a:cubicBezTo>
                  <a:lnTo>
                    <a:pt x="576658" y="93604"/>
                  </a:lnTo>
                  <a:cubicBezTo>
                    <a:pt x="571085" y="93604"/>
                    <a:pt x="566562" y="98132"/>
                    <a:pt x="566562" y="103710"/>
                  </a:cubicBezTo>
                  <a:close/>
                  <a:moveTo>
                    <a:pt x="566562" y="190806"/>
                  </a:moveTo>
                  <a:cubicBezTo>
                    <a:pt x="566562" y="196385"/>
                    <a:pt x="571085" y="200912"/>
                    <a:pt x="576658" y="200912"/>
                  </a:cubicBezTo>
                  <a:lnTo>
                    <a:pt x="812802" y="200912"/>
                  </a:lnTo>
                  <a:cubicBezTo>
                    <a:pt x="818375" y="200912"/>
                    <a:pt x="822898" y="196385"/>
                    <a:pt x="822898" y="190806"/>
                  </a:cubicBezTo>
                  <a:cubicBezTo>
                    <a:pt x="822898" y="185227"/>
                    <a:pt x="818375" y="180700"/>
                    <a:pt x="812802" y="180700"/>
                  </a:cubicBezTo>
                  <a:lnTo>
                    <a:pt x="576658" y="180700"/>
                  </a:lnTo>
                  <a:cubicBezTo>
                    <a:pt x="571085" y="180700"/>
                    <a:pt x="566562" y="185227"/>
                    <a:pt x="566562" y="190806"/>
                  </a:cubicBezTo>
                  <a:close/>
                  <a:moveTo>
                    <a:pt x="566562" y="277881"/>
                  </a:moveTo>
                  <a:cubicBezTo>
                    <a:pt x="566562" y="283460"/>
                    <a:pt x="571085" y="287988"/>
                    <a:pt x="576658" y="287988"/>
                  </a:cubicBezTo>
                  <a:lnTo>
                    <a:pt x="812802" y="287988"/>
                  </a:lnTo>
                  <a:cubicBezTo>
                    <a:pt x="818375" y="287988"/>
                    <a:pt x="822898" y="283460"/>
                    <a:pt x="822898" y="277881"/>
                  </a:cubicBezTo>
                  <a:cubicBezTo>
                    <a:pt x="822898" y="272303"/>
                    <a:pt x="818375" y="267775"/>
                    <a:pt x="812802" y="267775"/>
                  </a:cubicBezTo>
                  <a:lnTo>
                    <a:pt x="576658" y="267775"/>
                  </a:lnTo>
                  <a:cubicBezTo>
                    <a:pt x="571085" y="267775"/>
                    <a:pt x="566562" y="272303"/>
                    <a:pt x="566562" y="277881"/>
                  </a:cubicBezTo>
                  <a:close/>
                  <a:moveTo>
                    <a:pt x="566562" y="364977"/>
                  </a:moveTo>
                  <a:cubicBezTo>
                    <a:pt x="566562" y="370556"/>
                    <a:pt x="571085" y="375083"/>
                    <a:pt x="576658" y="375083"/>
                  </a:cubicBezTo>
                  <a:lnTo>
                    <a:pt x="812802" y="375083"/>
                  </a:lnTo>
                  <a:cubicBezTo>
                    <a:pt x="818375" y="375083"/>
                    <a:pt x="822898" y="370556"/>
                    <a:pt x="822898" y="364977"/>
                  </a:cubicBezTo>
                  <a:cubicBezTo>
                    <a:pt x="822898" y="359398"/>
                    <a:pt x="818375" y="354871"/>
                    <a:pt x="812802" y="354871"/>
                  </a:cubicBezTo>
                  <a:lnTo>
                    <a:pt x="576658" y="354871"/>
                  </a:lnTo>
                  <a:cubicBezTo>
                    <a:pt x="571085" y="354871"/>
                    <a:pt x="566562" y="359398"/>
                    <a:pt x="566562" y="364977"/>
                  </a:cubicBezTo>
                  <a:close/>
                  <a:moveTo>
                    <a:pt x="467340" y="72583"/>
                  </a:moveTo>
                  <a:cubicBezTo>
                    <a:pt x="471701" y="84610"/>
                    <a:pt x="473902" y="97242"/>
                    <a:pt x="473902" y="110097"/>
                  </a:cubicBezTo>
                  <a:lnTo>
                    <a:pt x="473902" y="522170"/>
                  </a:lnTo>
                  <a:cubicBezTo>
                    <a:pt x="450601" y="487404"/>
                    <a:pt x="410661" y="464726"/>
                    <a:pt x="366381" y="464726"/>
                  </a:cubicBezTo>
                  <a:lnTo>
                    <a:pt x="77415" y="464726"/>
                  </a:lnTo>
                  <a:lnTo>
                    <a:pt x="77415" y="0"/>
                  </a:lnTo>
                  <a:lnTo>
                    <a:pt x="363917" y="0"/>
                  </a:lnTo>
                  <a:cubicBezTo>
                    <a:pt x="410056" y="0"/>
                    <a:pt x="451610" y="29167"/>
                    <a:pt x="467340" y="72583"/>
                  </a:cubicBezTo>
                  <a:close/>
                  <a:moveTo>
                    <a:pt x="401434" y="364977"/>
                  </a:moveTo>
                  <a:cubicBezTo>
                    <a:pt x="401434" y="359398"/>
                    <a:pt x="396911" y="354871"/>
                    <a:pt x="391338" y="354871"/>
                  </a:cubicBezTo>
                  <a:lnTo>
                    <a:pt x="155194" y="354871"/>
                  </a:lnTo>
                  <a:cubicBezTo>
                    <a:pt x="149621" y="354871"/>
                    <a:pt x="145098" y="359398"/>
                    <a:pt x="145098" y="364977"/>
                  </a:cubicBezTo>
                  <a:cubicBezTo>
                    <a:pt x="145098" y="370556"/>
                    <a:pt x="149621" y="375083"/>
                    <a:pt x="155194" y="375083"/>
                  </a:cubicBezTo>
                  <a:lnTo>
                    <a:pt x="391338" y="375083"/>
                  </a:lnTo>
                  <a:cubicBezTo>
                    <a:pt x="396911" y="375083"/>
                    <a:pt x="401434" y="370556"/>
                    <a:pt x="401434" y="364977"/>
                  </a:cubicBezTo>
                  <a:close/>
                  <a:moveTo>
                    <a:pt x="401434" y="277881"/>
                  </a:moveTo>
                  <a:cubicBezTo>
                    <a:pt x="401434" y="272303"/>
                    <a:pt x="396911" y="267775"/>
                    <a:pt x="391338" y="267775"/>
                  </a:cubicBezTo>
                  <a:lnTo>
                    <a:pt x="155194" y="267775"/>
                  </a:lnTo>
                  <a:cubicBezTo>
                    <a:pt x="149621" y="267775"/>
                    <a:pt x="145098" y="272303"/>
                    <a:pt x="145098" y="277881"/>
                  </a:cubicBezTo>
                  <a:cubicBezTo>
                    <a:pt x="145098" y="283460"/>
                    <a:pt x="149621" y="287988"/>
                    <a:pt x="155194" y="287988"/>
                  </a:cubicBezTo>
                  <a:lnTo>
                    <a:pt x="391338" y="287988"/>
                  </a:lnTo>
                  <a:cubicBezTo>
                    <a:pt x="396911" y="287988"/>
                    <a:pt x="401434" y="283460"/>
                    <a:pt x="401434" y="277881"/>
                  </a:cubicBezTo>
                  <a:close/>
                  <a:moveTo>
                    <a:pt x="401434" y="190806"/>
                  </a:moveTo>
                  <a:cubicBezTo>
                    <a:pt x="401434" y="185227"/>
                    <a:pt x="396911" y="180700"/>
                    <a:pt x="391338" y="180700"/>
                  </a:cubicBezTo>
                  <a:lnTo>
                    <a:pt x="155194" y="180700"/>
                  </a:lnTo>
                  <a:cubicBezTo>
                    <a:pt x="149621" y="180700"/>
                    <a:pt x="145098" y="185227"/>
                    <a:pt x="145098" y="190806"/>
                  </a:cubicBezTo>
                  <a:cubicBezTo>
                    <a:pt x="145098" y="196385"/>
                    <a:pt x="149621" y="200912"/>
                    <a:pt x="155194" y="200912"/>
                  </a:cubicBezTo>
                  <a:lnTo>
                    <a:pt x="391338" y="200912"/>
                  </a:lnTo>
                  <a:cubicBezTo>
                    <a:pt x="396911" y="200912"/>
                    <a:pt x="401434" y="196385"/>
                    <a:pt x="401434" y="190806"/>
                  </a:cubicBezTo>
                  <a:close/>
                  <a:moveTo>
                    <a:pt x="401434" y="103710"/>
                  </a:moveTo>
                  <a:cubicBezTo>
                    <a:pt x="401434" y="98132"/>
                    <a:pt x="396911" y="93604"/>
                    <a:pt x="391338" y="93604"/>
                  </a:cubicBezTo>
                  <a:lnTo>
                    <a:pt x="155194" y="93604"/>
                  </a:lnTo>
                  <a:cubicBezTo>
                    <a:pt x="149621" y="93604"/>
                    <a:pt x="145098" y="98132"/>
                    <a:pt x="145098" y="103710"/>
                  </a:cubicBezTo>
                  <a:cubicBezTo>
                    <a:pt x="145098" y="109289"/>
                    <a:pt x="149621" y="113817"/>
                    <a:pt x="155194" y="113817"/>
                  </a:cubicBezTo>
                  <a:lnTo>
                    <a:pt x="391338" y="113817"/>
                  </a:lnTo>
                  <a:cubicBezTo>
                    <a:pt x="396911" y="113817"/>
                    <a:pt x="401434" y="109289"/>
                    <a:pt x="401434" y="1037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3" name="Google Shape;3603;p27"/>
          <p:cNvSpPr txBox="1"/>
          <p:nvPr/>
        </p:nvSpPr>
        <p:spPr>
          <a:xfrm>
            <a:off x="1925507" y="323544"/>
            <a:ext cx="52932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Write Your Topic or Idea on Social Media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604" name="Google Shape;3604;p27"/>
          <p:cNvGrpSpPr/>
          <p:nvPr/>
        </p:nvGrpSpPr>
        <p:grpSpPr>
          <a:xfrm>
            <a:off x="1227771" y="-116843"/>
            <a:ext cx="418750" cy="671375"/>
            <a:chOff x="2455541" y="-233686"/>
            <a:chExt cx="837499" cy="1342749"/>
          </a:xfrm>
        </p:grpSpPr>
        <p:sp>
          <p:nvSpPr>
            <p:cNvPr id="3605" name="Google Shape;3605;p27"/>
            <p:cNvSpPr/>
            <p:nvPr/>
          </p:nvSpPr>
          <p:spPr>
            <a:xfrm>
              <a:off x="2631706" y="299729"/>
              <a:ext cx="452317" cy="435072"/>
            </a:xfrm>
            <a:custGeom>
              <a:avLst/>
              <a:gdLst/>
              <a:ahLst/>
              <a:cxnLst/>
              <a:rect l="l" t="t" r="r" b="b"/>
              <a:pathLst>
                <a:path w="452317" h="435072" extrusionOk="0">
                  <a:moveTo>
                    <a:pt x="265648" y="129211"/>
                  </a:moveTo>
                  <a:cubicBezTo>
                    <a:pt x="158835" y="34812"/>
                    <a:pt x="108463" y="-9649"/>
                    <a:pt x="62352" y="1751"/>
                  </a:cubicBezTo>
                  <a:cubicBezTo>
                    <a:pt x="23057" y="11467"/>
                    <a:pt x="-1072" y="53136"/>
                    <a:pt x="37" y="94922"/>
                  </a:cubicBezTo>
                  <a:cubicBezTo>
                    <a:pt x="2339" y="181806"/>
                    <a:pt x="199094" y="335436"/>
                    <a:pt x="268895" y="387833"/>
                  </a:cubicBezTo>
                  <a:cubicBezTo>
                    <a:pt x="310110" y="418765"/>
                    <a:pt x="363692" y="451063"/>
                    <a:pt x="408930" y="426268"/>
                  </a:cubicBezTo>
                  <a:cubicBezTo>
                    <a:pt x="430423" y="414487"/>
                    <a:pt x="447066" y="391445"/>
                    <a:pt x="451229" y="363535"/>
                  </a:cubicBezTo>
                  <a:cubicBezTo>
                    <a:pt x="462563" y="287532"/>
                    <a:pt x="384377" y="234133"/>
                    <a:pt x="265648" y="1292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27"/>
            <p:cNvSpPr/>
            <p:nvPr/>
          </p:nvSpPr>
          <p:spPr>
            <a:xfrm>
              <a:off x="2455541" y="870198"/>
              <a:ext cx="497556" cy="238865"/>
            </a:xfrm>
            <a:custGeom>
              <a:avLst/>
              <a:gdLst/>
              <a:ahLst/>
              <a:cxnLst/>
              <a:rect l="l" t="t" r="r" b="b"/>
              <a:pathLst>
                <a:path w="497556" h="238865" extrusionOk="0">
                  <a:moveTo>
                    <a:pt x="474763" y="23981"/>
                  </a:moveTo>
                  <a:cubicBezTo>
                    <a:pt x="445819" y="-6564"/>
                    <a:pt x="393238" y="-6040"/>
                    <a:pt x="234770" y="14902"/>
                  </a:cubicBezTo>
                  <a:cubicBezTo>
                    <a:pt x="167451" y="23801"/>
                    <a:pt x="103930" y="30572"/>
                    <a:pt x="42224" y="65258"/>
                  </a:cubicBezTo>
                  <a:cubicBezTo>
                    <a:pt x="-23331" y="102108"/>
                    <a:pt x="-9914" y="221989"/>
                    <a:pt x="64205" y="234665"/>
                  </a:cubicBezTo>
                  <a:cubicBezTo>
                    <a:pt x="132246" y="246301"/>
                    <a:pt x="195727" y="231576"/>
                    <a:pt x="260938" y="217110"/>
                  </a:cubicBezTo>
                  <a:cubicBezTo>
                    <a:pt x="421422" y="181500"/>
                    <a:pt x="467194" y="163593"/>
                    <a:pt x="486679" y="127655"/>
                  </a:cubicBezTo>
                  <a:cubicBezTo>
                    <a:pt x="504748" y="94339"/>
                    <a:pt x="499989" y="50605"/>
                    <a:pt x="474763" y="239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27"/>
            <p:cNvSpPr/>
            <p:nvPr/>
          </p:nvSpPr>
          <p:spPr>
            <a:xfrm>
              <a:off x="2903564" y="-233686"/>
              <a:ext cx="389476" cy="705844"/>
            </a:xfrm>
            <a:custGeom>
              <a:avLst/>
              <a:gdLst/>
              <a:ahLst/>
              <a:cxnLst/>
              <a:rect l="l" t="t" r="r" b="b"/>
              <a:pathLst>
                <a:path w="389476" h="705844" extrusionOk="0">
                  <a:moveTo>
                    <a:pt x="360112" y="486396"/>
                  </a:moveTo>
                  <a:cubicBezTo>
                    <a:pt x="187524" y="59642"/>
                    <a:pt x="182347" y="28262"/>
                    <a:pt x="111687" y="4049"/>
                  </a:cubicBezTo>
                  <a:cubicBezTo>
                    <a:pt x="66784" y="-11339"/>
                    <a:pt x="23745" y="18857"/>
                    <a:pt x="8293" y="65432"/>
                  </a:cubicBezTo>
                  <a:cubicBezTo>
                    <a:pt x="-15972" y="138572"/>
                    <a:pt x="10926" y="177170"/>
                    <a:pt x="116722" y="412936"/>
                  </a:cubicBezTo>
                  <a:cubicBezTo>
                    <a:pt x="211044" y="623134"/>
                    <a:pt x="237242" y="678466"/>
                    <a:pt x="294010" y="701532"/>
                  </a:cubicBezTo>
                  <a:cubicBezTo>
                    <a:pt x="342015" y="721039"/>
                    <a:pt x="437847" y="678630"/>
                    <a:pt x="360112" y="486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8" name="Google Shape;3608;p27"/>
          <p:cNvGrpSpPr/>
          <p:nvPr/>
        </p:nvGrpSpPr>
        <p:grpSpPr>
          <a:xfrm rot="-10169410">
            <a:off x="7315471" y="1045506"/>
            <a:ext cx="418740" cy="671383"/>
            <a:chOff x="14630677" y="2089220"/>
            <a:chExt cx="837499" cy="1342750"/>
          </a:xfrm>
        </p:grpSpPr>
        <p:sp>
          <p:nvSpPr>
            <p:cNvPr id="3609" name="Google Shape;3609;p27"/>
            <p:cNvSpPr/>
            <p:nvPr/>
          </p:nvSpPr>
          <p:spPr>
            <a:xfrm>
              <a:off x="14806842" y="2622636"/>
              <a:ext cx="452317" cy="435072"/>
            </a:xfrm>
            <a:custGeom>
              <a:avLst/>
              <a:gdLst/>
              <a:ahLst/>
              <a:cxnLst/>
              <a:rect l="l" t="t" r="r" b="b"/>
              <a:pathLst>
                <a:path w="452317" h="435072" extrusionOk="0">
                  <a:moveTo>
                    <a:pt x="265648" y="129211"/>
                  </a:moveTo>
                  <a:cubicBezTo>
                    <a:pt x="158835" y="34812"/>
                    <a:pt x="108463" y="-9649"/>
                    <a:pt x="62352" y="1751"/>
                  </a:cubicBezTo>
                  <a:cubicBezTo>
                    <a:pt x="23057" y="11467"/>
                    <a:pt x="-1072" y="53136"/>
                    <a:pt x="37" y="94922"/>
                  </a:cubicBezTo>
                  <a:cubicBezTo>
                    <a:pt x="2339" y="181806"/>
                    <a:pt x="199094" y="335436"/>
                    <a:pt x="268895" y="387833"/>
                  </a:cubicBezTo>
                  <a:cubicBezTo>
                    <a:pt x="310110" y="418765"/>
                    <a:pt x="363692" y="451063"/>
                    <a:pt x="408930" y="426268"/>
                  </a:cubicBezTo>
                  <a:cubicBezTo>
                    <a:pt x="430423" y="414487"/>
                    <a:pt x="447066" y="391445"/>
                    <a:pt x="451229" y="363535"/>
                  </a:cubicBezTo>
                  <a:cubicBezTo>
                    <a:pt x="462563" y="287532"/>
                    <a:pt x="384377" y="234133"/>
                    <a:pt x="265648" y="1292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27"/>
            <p:cNvSpPr/>
            <p:nvPr/>
          </p:nvSpPr>
          <p:spPr>
            <a:xfrm>
              <a:off x="14630677" y="3193105"/>
              <a:ext cx="497556" cy="238865"/>
            </a:xfrm>
            <a:custGeom>
              <a:avLst/>
              <a:gdLst/>
              <a:ahLst/>
              <a:cxnLst/>
              <a:rect l="l" t="t" r="r" b="b"/>
              <a:pathLst>
                <a:path w="497556" h="238865" extrusionOk="0">
                  <a:moveTo>
                    <a:pt x="474763" y="23981"/>
                  </a:moveTo>
                  <a:cubicBezTo>
                    <a:pt x="445819" y="-6564"/>
                    <a:pt x="393238" y="-6040"/>
                    <a:pt x="234770" y="14902"/>
                  </a:cubicBezTo>
                  <a:cubicBezTo>
                    <a:pt x="167451" y="23801"/>
                    <a:pt x="103930" y="30572"/>
                    <a:pt x="42224" y="65258"/>
                  </a:cubicBezTo>
                  <a:cubicBezTo>
                    <a:pt x="-23331" y="102108"/>
                    <a:pt x="-9914" y="221989"/>
                    <a:pt x="64205" y="234665"/>
                  </a:cubicBezTo>
                  <a:cubicBezTo>
                    <a:pt x="132246" y="246301"/>
                    <a:pt x="195727" y="231576"/>
                    <a:pt x="260938" y="217110"/>
                  </a:cubicBezTo>
                  <a:cubicBezTo>
                    <a:pt x="421422" y="181500"/>
                    <a:pt x="467194" y="163593"/>
                    <a:pt x="486679" y="127655"/>
                  </a:cubicBezTo>
                  <a:cubicBezTo>
                    <a:pt x="504748" y="94339"/>
                    <a:pt x="499989" y="50605"/>
                    <a:pt x="474763" y="239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27"/>
            <p:cNvSpPr/>
            <p:nvPr/>
          </p:nvSpPr>
          <p:spPr>
            <a:xfrm>
              <a:off x="15078700" y="2089220"/>
              <a:ext cx="389476" cy="705844"/>
            </a:xfrm>
            <a:custGeom>
              <a:avLst/>
              <a:gdLst/>
              <a:ahLst/>
              <a:cxnLst/>
              <a:rect l="l" t="t" r="r" b="b"/>
              <a:pathLst>
                <a:path w="389476" h="705844" extrusionOk="0">
                  <a:moveTo>
                    <a:pt x="360112" y="486396"/>
                  </a:moveTo>
                  <a:cubicBezTo>
                    <a:pt x="187524" y="59642"/>
                    <a:pt x="182347" y="28262"/>
                    <a:pt x="111687" y="4049"/>
                  </a:cubicBezTo>
                  <a:cubicBezTo>
                    <a:pt x="66784" y="-11339"/>
                    <a:pt x="23745" y="18857"/>
                    <a:pt x="8293" y="65432"/>
                  </a:cubicBezTo>
                  <a:cubicBezTo>
                    <a:pt x="-15972" y="138572"/>
                    <a:pt x="10926" y="177170"/>
                    <a:pt x="116722" y="412936"/>
                  </a:cubicBezTo>
                  <a:cubicBezTo>
                    <a:pt x="211044" y="623134"/>
                    <a:pt x="237242" y="678466"/>
                    <a:pt x="294010" y="701532"/>
                  </a:cubicBezTo>
                  <a:cubicBezTo>
                    <a:pt x="342015" y="721039"/>
                    <a:pt x="437847" y="678630"/>
                    <a:pt x="360112" y="486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2" name="Google Shape;3612;p27"/>
          <p:cNvGrpSpPr/>
          <p:nvPr/>
        </p:nvGrpSpPr>
        <p:grpSpPr>
          <a:xfrm>
            <a:off x="942996" y="2044765"/>
            <a:ext cx="1680750" cy="1214086"/>
            <a:chOff x="942996" y="2044765"/>
            <a:chExt cx="1680750" cy="1214086"/>
          </a:xfrm>
        </p:grpSpPr>
        <p:sp>
          <p:nvSpPr>
            <p:cNvPr id="3613" name="Google Shape;3613;p27"/>
            <p:cNvSpPr txBox="1"/>
            <p:nvPr/>
          </p:nvSpPr>
          <p:spPr>
            <a:xfrm>
              <a:off x="942996" y="2704677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4" name="Google Shape;3614;p27"/>
            <p:cNvSpPr txBox="1"/>
            <p:nvPr/>
          </p:nvSpPr>
          <p:spPr>
            <a:xfrm>
              <a:off x="942996" y="2443964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615" name="Google Shape;3615;p27"/>
            <p:cNvSpPr/>
            <p:nvPr/>
          </p:nvSpPr>
          <p:spPr>
            <a:xfrm>
              <a:off x="1636104" y="2044765"/>
              <a:ext cx="294429" cy="263040"/>
            </a:xfrm>
            <a:custGeom>
              <a:avLst/>
              <a:gdLst/>
              <a:ahLst/>
              <a:cxnLst/>
              <a:rect l="l" t="t" r="r" b="b"/>
              <a:pathLst>
                <a:path w="785143" h="701441" extrusionOk="0">
                  <a:moveTo>
                    <a:pt x="756051" y="368826"/>
                  </a:moveTo>
                  <a:cubicBezTo>
                    <a:pt x="773409" y="378793"/>
                    <a:pt x="785143" y="397517"/>
                    <a:pt x="785143" y="418945"/>
                  </a:cubicBezTo>
                  <a:lnTo>
                    <a:pt x="785143" y="427309"/>
                  </a:lnTo>
                  <a:cubicBezTo>
                    <a:pt x="785143" y="448580"/>
                    <a:pt x="773582" y="467194"/>
                    <a:pt x="756428" y="477224"/>
                  </a:cubicBezTo>
                  <a:cubicBezTo>
                    <a:pt x="773582" y="487254"/>
                    <a:pt x="785143" y="505869"/>
                    <a:pt x="785143" y="527139"/>
                  </a:cubicBezTo>
                  <a:lnTo>
                    <a:pt x="785143" y="535487"/>
                  </a:lnTo>
                  <a:cubicBezTo>
                    <a:pt x="785143" y="564195"/>
                    <a:pt x="764110" y="588075"/>
                    <a:pt x="736651" y="592509"/>
                  </a:cubicBezTo>
                  <a:cubicBezTo>
                    <a:pt x="749296" y="603592"/>
                    <a:pt x="757292" y="619832"/>
                    <a:pt x="757292" y="637928"/>
                  </a:cubicBezTo>
                  <a:lnTo>
                    <a:pt x="757292" y="641056"/>
                  </a:lnTo>
                  <a:cubicBezTo>
                    <a:pt x="757292" y="674354"/>
                    <a:pt x="730226" y="701442"/>
                    <a:pt x="696956" y="701442"/>
                  </a:cubicBezTo>
                  <a:lnTo>
                    <a:pt x="540420" y="701442"/>
                  </a:lnTo>
                  <a:cubicBezTo>
                    <a:pt x="526220" y="701442"/>
                    <a:pt x="512883" y="696600"/>
                    <a:pt x="502123" y="687701"/>
                  </a:cubicBezTo>
                  <a:cubicBezTo>
                    <a:pt x="501416" y="687937"/>
                    <a:pt x="500678" y="688094"/>
                    <a:pt x="499892" y="688110"/>
                  </a:cubicBezTo>
                  <a:lnTo>
                    <a:pt x="350473" y="690626"/>
                  </a:lnTo>
                  <a:cubicBezTo>
                    <a:pt x="306159" y="690626"/>
                    <a:pt x="280130" y="665943"/>
                    <a:pt x="268537" y="651244"/>
                  </a:cubicBezTo>
                  <a:cubicBezTo>
                    <a:pt x="263589" y="644955"/>
                    <a:pt x="256065" y="641339"/>
                    <a:pt x="247912" y="641339"/>
                  </a:cubicBezTo>
                  <a:lnTo>
                    <a:pt x="194063" y="641339"/>
                  </a:lnTo>
                  <a:lnTo>
                    <a:pt x="194063" y="651920"/>
                  </a:lnTo>
                  <a:cubicBezTo>
                    <a:pt x="194063" y="679228"/>
                    <a:pt x="171867" y="701442"/>
                    <a:pt x="144581" y="701442"/>
                  </a:cubicBezTo>
                  <a:lnTo>
                    <a:pt x="49498" y="701442"/>
                  </a:lnTo>
                  <a:cubicBezTo>
                    <a:pt x="22212" y="701442"/>
                    <a:pt x="0" y="679228"/>
                    <a:pt x="0" y="651920"/>
                  </a:cubicBezTo>
                  <a:lnTo>
                    <a:pt x="0" y="341093"/>
                  </a:lnTo>
                  <a:cubicBezTo>
                    <a:pt x="0" y="313785"/>
                    <a:pt x="22212" y="291555"/>
                    <a:pt x="49498" y="291555"/>
                  </a:cubicBezTo>
                  <a:lnTo>
                    <a:pt x="144581" y="291555"/>
                  </a:lnTo>
                  <a:cubicBezTo>
                    <a:pt x="171867" y="291555"/>
                    <a:pt x="194063" y="313785"/>
                    <a:pt x="194063" y="341093"/>
                  </a:cubicBezTo>
                  <a:lnTo>
                    <a:pt x="194063" y="341361"/>
                  </a:lnTo>
                  <a:lnTo>
                    <a:pt x="267280" y="341376"/>
                  </a:lnTo>
                  <a:cubicBezTo>
                    <a:pt x="267296" y="341376"/>
                    <a:pt x="267296" y="341376"/>
                    <a:pt x="267312" y="341376"/>
                  </a:cubicBezTo>
                  <a:cubicBezTo>
                    <a:pt x="276800" y="341376"/>
                    <a:pt x="285172" y="334993"/>
                    <a:pt x="287670" y="325828"/>
                  </a:cubicBezTo>
                  <a:cubicBezTo>
                    <a:pt x="295917" y="295486"/>
                    <a:pt x="308861" y="256638"/>
                    <a:pt x="335864" y="225274"/>
                  </a:cubicBezTo>
                  <a:cubicBezTo>
                    <a:pt x="348211" y="210952"/>
                    <a:pt x="362647" y="198863"/>
                    <a:pt x="376612" y="187182"/>
                  </a:cubicBezTo>
                  <a:cubicBezTo>
                    <a:pt x="387294" y="178252"/>
                    <a:pt x="398337" y="169023"/>
                    <a:pt x="408076" y="159040"/>
                  </a:cubicBezTo>
                  <a:cubicBezTo>
                    <a:pt x="432534" y="133965"/>
                    <a:pt x="441409" y="103340"/>
                    <a:pt x="447347" y="73972"/>
                  </a:cubicBezTo>
                  <a:cubicBezTo>
                    <a:pt x="451416" y="53865"/>
                    <a:pt x="459097" y="25393"/>
                    <a:pt x="478592" y="10238"/>
                  </a:cubicBezTo>
                  <a:cubicBezTo>
                    <a:pt x="490326" y="1120"/>
                    <a:pt x="504102" y="-2056"/>
                    <a:pt x="517407" y="1308"/>
                  </a:cubicBezTo>
                  <a:cubicBezTo>
                    <a:pt x="532220" y="5050"/>
                    <a:pt x="545258" y="16778"/>
                    <a:pt x="552264" y="32672"/>
                  </a:cubicBezTo>
                  <a:cubicBezTo>
                    <a:pt x="582566" y="101548"/>
                    <a:pt x="577162" y="191552"/>
                    <a:pt x="540389" y="252991"/>
                  </a:cubicBezTo>
                  <a:lnTo>
                    <a:pt x="726378" y="252991"/>
                  </a:lnTo>
                  <a:cubicBezTo>
                    <a:pt x="758784" y="252991"/>
                    <a:pt x="785143" y="279387"/>
                    <a:pt x="785143" y="311820"/>
                  </a:cubicBezTo>
                  <a:lnTo>
                    <a:pt x="785143" y="318077"/>
                  </a:lnTo>
                  <a:cubicBezTo>
                    <a:pt x="785143" y="339678"/>
                    <a:pt x="773440" y="358591"/>
                    <a:pt x="756051" y="368826"/>
                  </a:cubicBezTo>
                  <a:close/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27"/>
            <p:cNvSpPr/>
            <p:nvPr/>
          </p:nvSpPr>
          <p:spPr>
            <a:xfrm>
              <a:off x="1641994" y="2050657"/>
              <a:ext cx="282647" cy="251253"/>
            </a:xfrm>
            <a:custGeom>
              <a:avLst/>
              <a:gdLst/>
              <a:ahLst/>
              <a:cxnLst/>
              <a:rect l="l" t="t" r="r" b="b"/>
              <a:pathLst>
                <a:path w="753726" h="670007" extrusionOk="0">
                  <a:moveTo>
                    <a:pt x="725875" y="622214"/>
                  </a:moveTo>
                  <a:lnTo>
                    <a:pt x="725875" y="625343"/>
                  </a:lnTo>
                  <a:cubicBezTo>
                    <a:pt x="725875" y="649978"/>
                    <a:pt x="705847" y="670007"/>
                    <a:pt x="681247" y="670007"/>
                  </a:cubicBezTo>
                  <a:lnTo>
                    <a:pt x="524712" y="670007"/>
                  </a:lnTo>
                  <a:cubicBezTo>
                    <a:pt x="512381" y="670007"/>
                    <a:pt x="500913" y="665086"/>
                    <a:pt x="492415" y="656157"/>
                  </a:cubicBezTo>
                  <a:cubicBezTo>
                    <a:pt x="484466" y="647824"/>
                    <a:pt x="480084" y="636882"/>
                    <a:pt x="480084" y="625343"/>
                  </a:cubicBezTo>
                  <a:lnTo>
                    <a:pt x="480084" y="622214"/>
                  </a:lnTo>
                  <a:cubicBezTo>
                    <a:pt x="480084" y="597595"/>
                    <a:pt x="500112" y="577550"/>
                    <a:pt x="524712" y="577550"/>
                  </a:cubicBezTo>
                  <a:lnTo>
                    <a:pt x="681247" y="577550"/>
                  </a:lnTo>
                  <a:cubicBezTo>
                    <a:pt x="705847" y="577550"/>
                    <a:pt x="725875" y="597595"/>
                    <a:pt x="725875" y="622214"/>
                  </a:cubicBezTo>
                  <a:close/>
                  <a:moveTo>
                    <a:pt x="711706" y="469371"/>
                  </a:moveTo>
                  <a:lnTo>
                    <a:pt x="502217" y="469371"/>
                  </a:lnTo>
                  <a:cubicBezTo>
                    <a:pt x="479047" y="469371"/>
                    <a:pt x="460197" y="488237"/>
                    <a:pt x="460197" y="511426"/>
                  </a:cubicBezTo>
                  <a:lnTo>
                    <a:pt x="460197" y="519774"/>
                  </a:lnTo>
                  <a:cubicBezTo>
                    <a:pt x="460197" y="542963"/>
                    <a:pt x="479047" y="561829"/>
                    <a:pt x="502217" y="561829"/>
                  </a:cubicBezTo>
                  <a:lnTo>
                    <a:pt x="524712" y="561829"/>
                  </a:lnTo>
                  <a:lnTo>
                    <a:pt x="681247" y="561829"/>
                  </a:lnTo>
                  <a:lnTo>
                    <a:pt x="711706" y="561829"/>
                  </a:lnTo>
                  <a:cubicBezTo>
                    <a:pt x="734876" y="561829"/>
                    <a:pt x="753726" y="542963"/>
                    <a:pt x="753726" y="519774"/>
                  </a:cubicBezTo>
                  <a:lnTo>
                    <a:pt x="753726" y="511426"/>
                  </a:lnTo>
                  <a:cubicBezTo>
                    <a:pt x="753726" y="488237"/>
                    <a:pt x="734876" y="469371"/>
                    <a:pt x="711706" y="469371"/>
                  </a:cubicBezTo>
                  <a:close/>
                  <a:moveTo>
                    <a:pt x="711706" y="361193"/>
                  </a:moveTo>
                  <a:lnTo>
                    <a:pt x="502217" y="361193"/>
                  </a:lnTo>
                  <a:cubicBezTo>
                    <a:pt x="479047" y="361193"/>
                    <a:pt x="460197" y="380059"/>
                    <a:pt x="460197" y="403232"/>
                  </a:cubicBezTo>
                  <a:lnTo>
                    <a:pt x="460197" y="411596"/>
                  </a:lnTo>
                  <a:cubicBezTo>
                    <a:pt x="460197" y="434785"/>
                    <a:pt x="479047" y="453650"/>
                    <a:pt x="502217" y="453650"/>
                  </a:cubicBezTo>
                  <a:lnTo>
                    <a:pt x="711706" y="453650"/>
                  </a:lnTo>
                  <a:cubicBezTo>
                    <a:pt x="734876" y="453650"/>
                    <a:pt x="753726" y="434785"/>
                    <a:pt x="753726" y="411596"/>
                  </a:cubicBezTo>
                  <a:lnTo>
                    <a:pt x="753726" y="403232"/>
                  </a:lnTo>
                  <a:cubicBezTo>
                    <a:pt x="753726" y="380059"/>
                    <a:pt x="734876" y="361193"/>
                    <a:pt x="711706" y="361193"/>
                  </a:cubicBezTo>
                  <a:close/>
                  <a:moveTo>
                    <a:pt x="710669" y="252999"/>
                  </a:moveTo>
                  <a:lnTo>
                    <a:pt x="523157" y="252999"/>
                  </a:lnTo>
                  <a:cubicBezTo>
                    <a:pt x="519481" y="252999"/>
                    <a:pt x="515868" y="253455"/>
                    <a:pt x="512396" y="254351"/>
                  </a:cubicBezTo>
                  <a:cubicBezTo>
                    <a:pt x="493373" y="259256"/>
                    <a:pt x="480084" y="276424"/>
                    <a:pt x="480084" y="296107"/>
                  </a:cubicBezTo>
                  <a:lnTo>
                    <a:pt x="480084" y="302364"/>
                  </a:lnTo>
                  <a:cubicBezTo>
                    <a:pt x="480084" y="326135"/>
                    <a:pt x="499405" y="345472"/>
                    <a:pt x="523157" y="345472"/>
                  </a:cubicBezTo>
                  <a:lnTo>
                    <a:pt x="710669" y="345472"/>
                  </a:lnTo>
                  <a:cubicBezTo>
                    <a:pt x="734405" y="345472"/>
                    <a:pt x="753726" y="326135"/>
                    <a:pt x="753726" y="302364"/>
                  </a:cubicBezTo>
                  <a:lnTo>
                    <a:pt x="753726" y="296107"/>
                  </a:lnTo>
                  <a:cubicBezTo>
                    <a:pt x="753726" y="272336"/>
                    <a:pt x="734405" y="252999"/>
                    <a:pt x="710669" y="252999"/>
                  </a:cubicBezTo>
                  <a:close/>
                  <a:moveTo>
                    <a:pt x="464375" y="622214"/>
                  </a:moveTo>
                  <a:cubicBezTo>
                    <a:pt x="464375" y="603349"/>
                    <a:pt x="473078" y="586480"/>
                    <a:pt x="486650" y="575396"/>
                  </a:cubicBezTo>
                  <a:cubicBezTo>
                    <a:pt x="462365" y="568589"/>
                    <a:pt x="444488" y="546233"/>
                    <a:pt x="444488" y="519774"/>
                  </a:cubicBezTo>
                  <a:lnTo>
                    <a:pt x="444488" y="511426"/>
                  </a:lnTo>
                  <a:cubicBezTo>
                    <a:pt x="444488" y="490155"/>
                    <a:pt x="456050" y="471541"/>
                    <a:pt x="473203" y="461511"/>
                  </a:cubicBezTo>
                  <a:cubicBezTo>
                    <a:pt x="456050" y="451481"/>
                    <a:pt x="444488" y="432867"/>
                    <a:pt x="444488" y="411596"/>
                  </a:cubicBezTo>
                  <a:lnTo>
                    <a:pt x="444488" y="403232"/>
                  </a:lnTo>
                  <a:cubicBezTo>
                    <a:pt x="444488" y="377056"/>
                    <a:pt x="461988" y="354889"/>
                    <a:pt x="485912" y="347830"/>
                  </a:cubicBezTo>
                  <a:cubicBezTo>
                    <a:pt x="472764" y="337029"/>
                    <a:pt x="464375" y="320664"/>
                    <a:pt x="464375" y="302364"/>
                  </a:cubicBezTo>
                  <a:lnTo>
                    <a:pt x="464375" y="296107"/>
                  </a:lnTo>
                  <a:cubicBezTo>
                    <a:pt x="464375" y="270906"/>
                    <a:pt x="480335" y="248738"/>
                    <a:pt x="503757" y="240563"/>
                  </a:cubicBezTo>
                  <a:cubicBezTo>
                    <a:pt x="503757" y="240548"/>
                    <a:pt x="503757" y="240548"/>
                    <a:pt x="503757" y="240548"/>
                  </a:cubicBezTo>
                  <a:cubicBezTo>
                    <a:pt x="544756" y="183589"/>
                    <a:pt x="552500" y="92217"/>
                    <a:pt x="522167" y="23310"/>
                  </a:cubicBezTo>
                  <a:cubicBezTo>
                    <a:pt x="517109" y="11802"/>
                    <a:pt x="508014" y="3407"/>
                    <a:pt x="497850" y="829"/>
                  </a:cubicBezTo>
                  <a:cubicBezTo>
                    <a:pt x="489226" y="-1341"/>
                    <a:pt x="480461" y="766"/>
                    <a:pt x="472528" y="6945"/>
                  </a:cubicBezTo>
                  <a:cubicBezTo>
                    <a:pt x="457149" y="18893"/>
                    <a:pt x="450615" y="43732"/>
                    <a:pt x="447033" y="61372"/>
                  </a:cubicBezTo>
                  <a:cubicBezTo>
                    <a:pt x="440608" y="93097"/>
                    <a:pt x="430916" y="126317"/>
                    <a:pt x="403615" y="154300"/>
                  </a:cubicBezTo>
                  <a:cubicBezTo>
                    <a:pt x="393310" y="164865"/>
                    <a:pt x="381968" y="174361"/>
                    <a:pt x="370988" y="183542"/>
                  </a:cubicBezTo>
                  <a:cubicBezTo>
                    <a:pt x="356882" y="195333"/>
                    <a:pt x="343561" y="206480"/>
                    <a:pt x="332062" y="219827"/>
                  </a:cubicBezTo>
                  <a:cubicBezTo>
                    <a:pt x="307102" y="248801"/>
                    <a:pt x="294927" y="285511"/>
                    <a:pt x="287105" y="314249"/>
                  </a:cubicBezTo>
                  <a:cubicBezTo>
                    <a:pt x="282753" y="330238"/>
                    <a:pt x="268160" y="341384"/>
                    <a:pt x="251603" y="341384"/>
                  </a:cubicBezTo>
                  <a:cubicBezTo>
                    <a:pt x="251588" y="341384"/>
                    <a:pt x="251572" y="341384"/>
                    <a:pt x="251556" y="341384"/>
                  </a:cubicBezTo>
                  <a:lnTo>
                    <a:pt x="178355" y="341369"/>
                  </a:lnTo>
                  <a:lnTo>
                    <a:pt x="178355" y="609904"/>
                  </a:lnTo>
                  <a:lnTo>
                    <a:pt x="232203" y="609904"/>
                  </a:lnTo>
                  <a:cubicBezTo>
                    <a:pt x="245194" y="609904"/>
                    <a:pt x="257211" y="615690"/>
                    <a:pt x="265176" y="625783"/>
                  </a:cubicBezTo>
                  <a:cubicBezTo>
                    <a:pt x="277161" y="641033"/>
                    <a:pt x="298949" y="659191"/>
                    <a:pt x="334639" y="659191"/>
                  </a:cubicBezTo>
                  <a:lnTo>
                    <a:pt x="473251" y="656864"/>
                  </a:lnTo>
                  <a:cubicBezTo>
                    <a:pt x="467486" y="647463"/>
                    <a:pt x="464375" y="636615"/>
                    <a:pt x="464375" y="625343"/>
                  </a:cubicBezTo>
                  <a:lnTo>
                    <a:pt x="464375" y="622214"/>
                  </a:lnTo>
                  <a:close/>
                  <a:moveTo>
                    <a:pt x="128873" y="291563"/>
                  </a:moveTo>
                  <a:lnTo>
                    <a:pt x="33789" y="291563"/>
                  </a:lnTo>
                  <a:cubicBezTo>
                    <a:pt x="15159" y="291563"/>
                    <a:pt x="0" y="306734"/>
                    <a:pt x="0" y="325380"/>
                  </a:cubicBezTo>
                  <a:lnTo>
                    <a:pt x="0" y="636206"/>
                  </a:lnTo>
                  <a:cubicBezTo>
                    <a:pt x="0" y="654852"/>
                    <a:pt x="15159" y="670007"/>
                    <a:pt x="33789" y="670007"/>
                  </a:cubicBezTo>
                  <a:lnTo>
                    <a:pt x="128873" y="670007"/>
                  </a:lnTo>
                  <a:cubicBezTo>
                    <a:pt x="147503" y="670007"/>
                    <a:pt x="162646" y="654852"/>
                    <a:pt x="162646" y="636206"/>
                  </a:cubicBezTo>
                  <a:lnTo>
                    <a:pt x="162646" y="325380"/>
                  </a:lnTo>
                  <a:cubicBezTo>
                    <a:pt x="162646" y="306734"/>
                    <a:pt x="147503" y="291563"/>
                    <a:pt x="128873" y="291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27"/>
            <p:cNvSpPr/>
            <p:nvPr/>
          </p:nvSpPr>
          <p:spPr>
            <a:xfrm>
              <a:off x="1636104" y="2044765"/>
              <a:ext cx="294429" cy="263040"/>
            </a:xfrm>
            <a:custGeom>
              <a:avLst/>
              <a:gdLst/>
              <a:ahLst/>
              <a:cxnLst/>
              <a:rect l="l" t="t" r="r" b="b"/>
              <a:pathLst>
                <a:path w="785143" h="701441" extrusionOk="0">
                  <a:moveTo>
                    <a:pt x="785143" y="318077"/>
                  </a:moveTo>
                  <a:lnTo>
                    <a:pt x="785143" y="311820"/>
                  </a:lnTo>
                  <a:cubicBezTo>
                    <a:pt x="785143" y="279387"/>
                    <a:pt x="758784" y="252991"/>
                    <a:pt x="726378" y="252991"/>
                  </a:cubicBezTo>
                  <a:lnTo>
                    <a:pt x="540389" y="252991"/>
                  </a:lnTo>
                  <a:cubicBezTo>
                    <a:pt x="577162" y="191552"/>
                    <a:pt x="582566" y="101548"/>
                    <a:pt x="552264" y="32672"/>
                  </a:cubicBezTo>
                  <a:cubicBezTo>
                    <a:pt x="545258" y="16778"/>
                    <a:pt x="532220" y="5050"/>
                    <a:pt x="517407" y="1308"/>
                  </a:cubicBezTo>
                  <a:cubicBezTo>
                    <a:pt x="504102" y="-2056"/>
                    <a:pt x="490326" y="1120"/>
                    <a:pt x="478592" y="10238"/>
                  </a:cubicBezTo>
                  <a:cubicBezTo>
                    <a:pt x="459097" y="25393"/>
                    <a:pt x="451416" y="53865"/>
                    <a:pt x="447347" y="73972"/>
                  </a:cubicBezTo>
                  <a:cubicBezTo>
                    <a:pt x="441409" y="103340"/>
                    <a:pt x="432534" y="133965"/>
                    <a:pt x="408076" y="159040"/>
                  </a:cubicBezTo>
                  <a:cubicBezTo>
                    <a:pt x="398337" y="169023"/>
                    <a:pt x="387294" y="178252"/>
                    <a:pt x="376612" y="187182"/>
                  </a:cubicBezTo>
                  <a:cubicBezTo>
                    <a:pt x="362647" y="198863"/>
                    <a:pt x="348211" y="210952"/>
                    <a:pt x="335864" y="225274"/>
                  </a:cubicBezTo>
                  <a:cubicBezTo>
                    <a:pt x="308861" y="256638"/>
                    <a:pt x="295917" y="295486"/>
                    <a:pt x="287670" y="325828"/>
                  </a:cubicBezTo>
                  <a:cubicBezTo>
                    <a:pt x="285172" y="334993"/>
                    <a:pt x="276800" y="341376"/>
                    <a:pt x="267312" y="341376"/>
                  </a:cubicBezTo>
                  <a:cubicBezTo>
                    <a:pt x="267296" y="341376"/>
                    <a:pt x="267296" y="341376"/>
                    <a:pt x="267280" y="341376"/>
                  </a:cubicBezTo>
                  <a:lnTo>
                    <a:pt x="194063" y="341361"/>
                  </a:lnTo>
                  <a:lnTo>
                    <a:pt x="194063" y="341093"/>
                  </a:lnTo>
                  <a:cubicBezTo>
                    <a:pt x="194063" y="313785"/>
                    <a:pt x="171867" y="291555"/>
                    <a:pt x="144581" y="291555"/>
                  </a:cubicBezTo>
                  <a:lnTo>
                    <a:pt x="49498" y="291555"/>
                  </a:lnTo>
                  <a:cubicBezTo>
                    <a:pt x="22212" y="291555"/>
                    <a:pt x="0" y="313785"/>
                    <a:pt x="0" y="341093"/>
                  </a:cubicBezTo>
                  <a:lnTo>
                    <a:pt x="0" y="651920"/>
                  </a:lnTo>
                  <a:cubicBezTo>
                    <a:pt x="0" y="679228"/>
                    <a:pt x="22212" y="701442"/>
                    <a:pt x="49498" y="701442"/>
                  </a:cubicBezTo>
                  <a:lnTo>
                    <a:pt x="144581" y="701442"/>
                  </a:lnTo>
                  <a:cubicBezTo>
                    <a:pt x="171867" y="701442"/>
                    <a:pt x="194063" y="679228"/>
                    <a:pt x="194063" y="651920"/>
                  </a:cubicBezTo>
                  <a:lnTo>
                    <a:pt x="194063" y="641339"/>
                  </a:lnTo>
                  <a:lnTo>
                    <a:pt x="247912" y="641339"/>
                  </a:lnTo>
                  <a:cubicBezTo>
                    <a:pt x="256065" y="641339"/>
                    <a:pt x="263589" y="644955"/>
                    <a:pt x="268537" y="651244"/>
                  </a:cubicBezTo>
                  <a:cubicBezTo>
                    <a:pt x="280130" y="665943"/>
                    <a:pt x="306159" y="690626"/>
                    <a:pt x="350473" y="690626"/>
                  </a:cubicBezTo>
                  <a:lnTo>
                    <a:pt x="499892" y="688110"/>
                  </a:lnTo>
                  <a:cubicBezTo>
                    <a:pt x="500678" y="688094"/>
                    <a:pt x="501416" y="687937"/>
                    <a:pt x="502123" y="687701"/>
                  </a:cubicBezTo>
                  <a:cubicBezTo>
                    <a:pt x="512883" y="696600"/>
                    <a:pt x="526220" y="701442"/>
                    <a:pt x="540420" y="701442"/>
                  </a:cubicBezTo>
                  <a:lnTo>
                    <a:pt x="696956" y="701442"/>
                  </a:lnTo>
                  <a:cubicBezTo>
                    <a:pt x="730226" y="701442"/>
                    <a:pt x="757292" y="674354"/>
                    <a:pt x="757292" y="641056"/>
                  </a:cubicBezTo>
                  <a:lnTo>
                    <a:pt x="757292" y="637928"/>
                  </a:lnTo>
                  <a:cubicBezTo>
                    <a:pt x="757292" y="619832"/>
                    <a:pt x="749296" y="603592"/>
                    <a:pt x="736651" y="592509"/>
                  </a:cubicBezTo>
                  <a:cubicBezTo>
                    <a:pt x="764110" y="588075"/>
                    <a:pt x="785143" y="564195"/>
                    <a:pt x="785143" y="535487"/>
                  </a:cubicBezTo>
                  <a:lnTo>
                    <a:pt x="785143" y="527139"/>
                  </a:lnTo>
                  <a:cubicBezTo>
                    <a:pt x="785143" y="505869"/>
                    <a:pt x="773582" y="487254"/>
                    <a:pt x="756428" y="477224"/>
                  </a:cubicBezTo>
                  <a:cubicBezTo>
                    <a:pt x="773582" y="467194"/>
                    <a:pt x="785143" y="448580"/>
                    <a:pt x="785143" y="427309"/>
                  </a:cubicBezTo>
                  <a:lnTo>
                    <a:pt x="785143" y="418945"/>
                  </a:lnTo>
                  <a:cubicBezTo>
                    <a:pt x="785143" y="397517"/>
                    <a:pt x="773409" y="378793"/>
                    <a:pt x="756051" y="368826"/>
                  </a:cubicBezTo>
                  <a:cubicBezTo>
                    <a:pt x="773440" y="358591"/>
                    <a:pt x="785143" y="339678"/>
                    <a:pt x="785143" y="318077"/>
                  </a:cubicBezTo>
                  <a:close/>
                  <a:moveTo>
                    <a:pt x="178355" y="651920"/>
                  </a:moveTo>
                  <a:cubicBezTo>
                    <a:pt x="178355" y="670565"/>
                    <a:pt x="163212" y="685721"/>
                    <a:pt x="144581" y="685721"/>
                  </a:cubicBezTo>
                  <a:lnTo>
                    <a:pt x="49498" y="685721"/>
                  </a:lnTo>
                  <a:cubicBezTo>
                    <a:pt x="30867" y="685721"/>
                    <a:pt x="15709" y="670565"/>
                    <a:pt x="15709" y="651920"/>
                  </a:cubicBezTo>
                  <a:lnTo>
                    <a:pt x="15709" y="341093"/>
                  </a:lnTo>
                  <a:cubicBezTo>
                    <a:pt x="15709" y="322448"/>
                    <a:pt x="30867" y="307277"/>
                    <a:pt x="49498" y="307277"/>
                  </a:cubicBezTo>
                  <a:lnTo>
                    <a:pt x="144581" y="307277"/>
                  </a:lnTo>
                  <a:cubicBezTo>
                    <a:pt x="163212" y="307277"/>
                    <a:pt x="178355" y="322448"/>
                    <a:pt x="178355" y="341093"/>
                  </a:cubicBezTo>
                  <a:lnTo>
                    <a:pt x="178355" y="651920"/>
                  </a:lnTo>
                  <a:close/>
                  <a:moveTo>
                    <a:pt x="350347" y="674904"/>
                  </a:moveTo>
                  <a:cubicBezTo>
                    <a:pt x="314657" y="674904"/>
                    <a:pt x="292870" y="656746"/>
                    <a:pt x="280884" y="641496"/>
                  </a:cubicBezTo>
                  <a:cubicBezTo>
                    <a:pt x="272920" y="631403"/>
                    <a:pt x="260903" y="625618"/>
                    <a:pt x="247912" y="625618"/>
                  </a:cubicBezTo>
                  <a:lnTo>
                    <a:pt x="194063" y="625618"/>
                  </a:lnTo>
                  <a:lnTo>
                    <a:pt x="194063" y="357082"/>
                  </a:lnTo>
                  <a:lnTo>
                    <a:pt x="267265" y="357098"/>
                  </a:lnTo>
                  <a:cubicBezTo>
                    <a:pt x="267280" y="357098"/>
                    <a:pt x="267296" y="357098"/>
                    <a:pt x="267312" y="357098"/>
                  </a:cubicBezTo>
                  <a:cubicBezTo>
                    <a:pt x="283869" y="357098"/>
                    <a:pt x="298462" y="345951"/>
                    <a:pt x="302813" y="329963"/>
                  </a:cubicBezTo>
                  <a:cubicBezTo>
                    <a:pt x="310636" y="301224"/>
                    <a:pt x="322810" y="264515"/>
                    <a:pt x="347771" y="235540"/>
                  </a:cubicBezTo>
                  <a:cubicBezTo>
                    <a:pt x="359270" y="222193"/>
                    <a:pt x="372590" y="211047"/>
                    <a:pt x="386697" y="199256"/>
                  </a:cubicBezTo>
                  <a:cubicBezTo>
                    <a:pt x="397677" y="190074"/>
                    <a:pt x="409018" y="180579"/>
                    <a:pt x="419323" y="170014"/>
                  </a:cubicBezTo>
                  <a:cubicBezTo>
                    <a:pt x="446625" y="142030"/>
                    <a:pt x="456317" y="108811"/>
                    <a:pt x="462742" y="77085"/>
                  </a:cubicBezTo>
                  <a:cubicBezTo>
                    <a:pt x="466323" y="59446"/>
                    <a:pt x="472858" y="34606"/>
                    <a:pt x="488237" y="22658"/>
                  </a:cubicBezTo>
                  <a:cubicBezTo>
                    <a:pt x="496169" y="16479"/>
                    <a:pt x="504935" y="14373"/>
                    <a:pt x="513559" y="16542"/>
                  </a:cubicBezTo>
                  <a:cubicBezTo>
                    <a:pt x="523722" y="19121"/>
                    <a:pt x="532817" y="27516"/>
                    <a:pt x="537875" y="39024"/>
                  </a:cubicBezTo>
                  <a:cubicBezTo>
                    <a:pt x="568209" y="107930"/>
                    <a:pt x="560464" y="199303"/>
                    <a:pt x="519465" y="256261"/>
                  </a:cubicBezTo>
                  <a:cubicBezTo>
                    <a:pt x="519465" y="256261"/>
                    <a:pt x="519465" y="256261"/>
                    <a:pt x="519465" y="256277"/>
                  </a:cubicBezTo>
                  <a:cubicBezTo>
                    <a:pt x="496044" y="264452"/>
                    <a:pt x="480084" y="286619"/>
                    <a:pt x="480084" y="311820"/>
                  </a:cubicBezTo>
                  <a:lnTo>
                    <a:pt x="480084" y="318077"/>
                  </a:lnTo>
                  <a:cubicBezTo>
                    <a:pt x="480084" y="336377"/>
                    <a:pt x="488472" y="352743"/>
                    <a:pt x="501620" y="363543"/>
                  </a:cubicBezTo>
                  <a:cubicBezTo>
                    <a:pt x="477696" y="370602"/>
                    <a:pt x="460197" y="392769"/>
                    <a:pt x="460197" y="418945"/>
                  </a:cubicBezTo>
                  <a:lnTo>
                    <a:pt x="460197" y="427309"/>
                  </a:lnTo>
                  <a:cubicBezTo>
                    <a:pt x="460197" y="448580"/>
                    <a:pt x="471758" y="467194"/>
                    <a:pt x="488912" y="477224"/>
                  </a:cubicBezTo>
                  <a:cubicBezTo>
                    <a:pt x="471758" y="487254"/>
                    <a:pt x="460197" y="505869"/>
                    <a:pt x="460197" y="527139"/>
                  </a:cubicBezTo>
                  <a:lnTo>
                    <a:pt x="460197" y="535487"/>
                  </a:lnTo>
                  <a:cubicBezTo>
                    <a:pt x="460197" y="561947"/>
                    <a:pt x="478073" y="584302"/>
                    <a:pt x="502358" y="591110"/>
                  </a:cubicBezTo>
                  <a:cubicBezTo>
                    <a:pt x="488786" y="602193"/>
                    <a:pt x="480084" y="619062"/>
                    <a:pt x="480084" y="637928"/>
                  </a:cubicBezTo>
                  <a:lnTo>
                    <a:pt x="480084" y="641056"/>
                  </a:lnTo>
                  <a:cubicBezTo>
                    <a:pt x="480084" y="652328"/>
                    <a:pt x="483194" y="663176"/>
                    <a:pt x="488959" y="672577"/>
                  </a:cubicBezTo>
                  <a:lnTo>
                    <a:pt x="350347" y="674904"/>
                  </a:lnTo>
                  <a:close/>
                  <a:moveTo>
                    <a:pt x="741584" y="637928"/>
                  </a:moveTo>
                  <a:lnTo>
                    <a:pt x="741584" y="641056"/>
                  </a:lnTo>
                  <a:cubicBezTo>
                    <a:pt x="741584" y="665692"/>
                    <a:pt x="721555" y="685721"/>
                    <a:pt x="696956" y="685721"/>
                  </a:cubicBezTo>
                  <a:lnTo>
                    <a:pt x="540420" y="685721"/>
                  </a:lnTo>
                  <a:cubicBezTo>
                    <a:pt x="528089" y="685721"/>
                    <a:pt x="516622" y="680800"/>
                    <a:pt x="508124" y="671870"/>
                  </a:cubicBezTo>
                  <a:cubicBezTo>
                    <a:pt x="500175" y="663538"/>
                    <a:pt x="495792" y="652596"/>
                    <a:pt x="495792" y="641056"/>
                  </a:cubicBezTo>
                  <a:lnTo>
                    <a:pt x="495792" y="637928"/>
                  </a:lnTo>
                  <a:cubicBezTo>
                    <a:pt x="495792" y="613308"/>
                    <a:pt x="515821" y="593263"/>
                    <a:pt x="540420" y="593263"/>
                  </a:cubicBezTo>
                  <a:lnTo>
                    <a:pt x="696956" y="593263"/>
                  </a:lnTo>
                  <a:cubicBezTo>
                    <a:pt x="721555" y="593263"/>
                    <a:pt x="741584" y="613308"/>
                    <a:pt x="741584" y="637928"/>
                  </a:cubicBezTo>
                  <a:close/>
                  <a:moveTo>
                    <a:pt x="769435" y="527139"/>
                  </a:moveTo>
                  <a:lnTo>
                    <a:pt x="769435" y="535487"/>
                  </a:lnTo>
                  <a:cubicBezTo>
                    <a:pt x="769435" y="558676"/>
                    <a:pt x="750585" y="577542"/>
                    <a:pt x="727414" y="577542"/>
                  </a:cubicBezTo>
                  <a:lnTo>
                    <a:pt x="696956" y="577542"/>
                  </a:lnTo>
                  <a:lnTo>
                    <a:pt x="540420" y="577542"/>
                  </a:lnTo>
                  <a:lnTo>
                    <a:pt x="517926" y="577542"/>
                  </a:lnTo>
                  <a:cubicBezTo>
                    <a:pt x="494756" y="577542"/>
                    <a:pt x="475905" y="558676"/>
                    <a:pt x="475905" y="535487"/>
                  </a:cubicBezTo>
                  <a:lnTo>
                    <a:pt x="475905" y="527139"/>
                  </a:lnTo>
                  <a:cubicBezTo>
                    <a:pt x="475905" y="503951"/>
                    <a:pt x="494756" y="485085"/>
                    <a:pt x="517926" y="485085"/>
                  </a:cubicBezTo>
                  <a:lnTo>
                    <a:pt x="727414" y="485085"/>
                  </a:lnTo>
                  <a:cubicBezTo>
                    <a:pt x="750585" y="485085"/>
                    <a:pt x="769435" y="503951"/>
                    <a:pt x="769435" y="527139"/>
                  </a:cubicBezTo>
                  <a:close/>
                  <a:moveTo>
                    <a:pt x="769435" y="418945"/>
                  </a:moveTo>
                  <a:lnTo>
                    <a:pt x="769435" y="427309"/>
                  </a:lnTo>
                  <a:cubicBezTo>
                    <a:pt x="769435" y="450498"/>
                    <a:pt x="750585" y="469364"/>
                    <a:pt x="727414" y="469364"/>
                  </a:cubicBezTo>
                  <a:lnTo>
                    <a:pt x="517926" y="469364"/>
                  </a:lnTo>
                  <a:cubicBezTo>
                    <a:pt x="494756" y="469364"/>
                    <a:pt x="475905" y="450498"/>
                    <a:pt x="475905" y="427309"/>
                  </a:cubicBezTo>
                  <a:lnTo>
                    <a:pt x="475905" y="418945"/>
                  </a:lnTo>
                  <a:cubicBezTo>
                    <a:pt x="475905" y="395772"/>
                    <a:pt x="494756" y="376907"/>
                    <a:pt x="517926" y="376907"/>
                  </a:cubicBezTo>
                  <a:lnTo>
                    <a:pt x="727414" y="376907"/>
                  </a:lnTo>
                  <a:cubicBezTo>
                    <a:pt x="750585" y="376907"/>
                    <a:pt x="769435" y="395772"/>
                    <a:pt x="769435" y="418945"/>
                  </a:cubicBezTo>
                  <a:close/>
                  <a:moveTo>
                    <a:pt x="726378" y="361185"/>
                  </a:moveTo>
                  <a:lnTo>
                    <a:pt x="538865" y="361185"/>
                  </a:lnTo>
                  <a:cubicBezTo>
                    <a:pt x="515114" y="361185"/>
                    <a:pt x="495792" y="341848"/>
                    <a:pt x="495792" y="318077"/>
                  </a:cubicBezTo>
                  <a:lnTo>
                    <a:pt x="495792" y="311820"/>
                  </a:lnTo>
                  <a:cubicBezTo>
                    <a:pt x="495792" y="292137"/>
                    <a:pt x="509082" y="274969"/>
                    <a:pt x="528105" y="270064"/>
                  </a:cubicBezTo>
                  <a:cubicBezTo>
                    <a:pt x="531576" y="269168"/>
                    <a:pt x="535189" y="268712"/>
                    <a:pt x="538865" y="268712"/>
                  </a:cubicBezTo>
                  <a:lnTo>
                    <a:pt x="726378" y="268712"/>
                  </a:lnTo>
                  <a:cubicBezTo>
                    <a:pt x="750113" y="268712"/>
                    <a:pt x="769435" y="288050"/>
                    <a:pt x="769435" y="311820"/>
                  </a:cubicBezTo>
                  <a:lnTo>
                    <a:pt x="769435" y="318077"/>
                  </a:lnTo>
                  <a:cubicBezTo>
                    <a:pt x="769435" y="341848"/>
                    <a:pt x="750113" y="361185"/>
                    <a:pt x="726378" y="361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8" name="Google Shape;3618;p27"/>
          <p:cNvGrpSpPr/>
          <p:nvPr/>
        </p:nvGrpSpPr>
        <p:grpSpPr>
          <a:xfrm>
            <a:off x="3731621" y="2044766"/>
            <a:ext cx="1680750" cy="1214086"/>
            <a:chOff x="3731621" y="2044766"/>
            <a:chExt cx="1680750" cy="1214086"/>
          </a:xfrm>
        </p:grpSpPr>
        <p:sp>
          <p:nvSpPr>
            <p:cNvPr id="3619" name="Google Shape;3619;p27"/>
            <p:cNvSpPr/>
            <p:nvPr/>
          </p:nvSpPr>
          <p:spPr>
            <a:xfrm>
              <a:off x="4476147" y="2044766"/>
              <a:ext cx="191580" cy="263192"/>
            </a:xfrm>
            <a:custGeom>
              <a:avLst/>
              <a:gdLst/>
              <a:ahLst/>
              <a:cxnLst/>
              <a:rect l="l" t="t" r="r" b="b"/>
              <a:pathLst>
                <a:path w="510879" h="701845" extrusionOk="0">
                  <a:moveTo>
                    <a:pt x="499911" y="27738"/>
                  </a:moveTo>
                  <a:cubicBezTo>
                    <a:pt x="425111" y="-2965"/>
                    <a:pt x="350029" y="13911"/>
                    <a:pt x="277420" y="30225"/>
                  </a:cubicBezTo>
                  <a:cubicBezTo>
                    <a:pt x="202942" y="46960"/>
                    <a:pt x="132495" y="62754"/>
                    <a:pt x="61093" y="32445"/>
                  </a:cubicBezTo>
                  <a:lnTo>
                    <a:pt x="61093" y="25307"/>
                  </a:lnTo>
                  <a:cubicBezTo>
                    <a:pt x="61093" y="11354"/>
                    <a:pt x="49745" y="0"/>
                    <a:pt x="35785" y="0"/>
                  </a:cubicBezTo>
                  <a:lnTo>
                    <a:pt x="25294" y="0"/>
                  </a:lnTo>
                  <a:cubicBezTo>
                    <a:pt x="11348" y="0"/>
                    <a:pt x="0" y="11354"/>
                    <a:pt x="0" y="25307"/>
                  </a:cubicBezTo>
                  <a:lnTo>
                    <a:pt x="0" y="676539"/>
                  </a:lnTo>
                  <a:cubicBezTo>
                    <a:pt x="0" y="690492"/>
                    <a:pt x="11348" y="701846"/>
                    <a:pt x="25294" y="701846"/>
                  </a:cubicBezTo>
                  <a:lnTo>
                    <a:pt x="35785" y="701846"/>
                  </a:lnTo>
                  <a:cubicBezTo>
                    <a:pt x="49731" y="701846"/>
                    <a:pt x="61079" y="690492"/>
                    <a:pt x="61079" y="676539"/>
                  </a:cubicBezTo>
                  <a:lnTo>
                    <a:pt x="61079" y="328398"/>
                  </a:lnTo>
                  <a:cubicBezTo>
                    <a:pt x="90446" y="339934"/>
                    <a:pt x="119841" y="344276"/>
                    <a:pt x="149110" y="344276"/>
                  </a:cubicBezTo>
                  <a:cubicBezTo>
                    <a:pt x="193392" y="344276"/>
                    <a:pt x="237365" y="334398"/>
                    <a:pt x="280495" y="324703"/>
                  </a:cubicBezTo>
                  <a:cubicBezTo>
                    <a:pt x="351700" y="308698"/>
                    <a:pt x="418959" y="293593"/>
                    <a:pt x="487257" y="318660"/>
                  </a:cubicBezTo>
                  <a:cubicBezTo>
                    <a:pt x="492608" y="320628"/>
                    <a:pt x="498605" y="319841"/>
                    <a:pt x="503310" y="316567"/>
                  </a:cubicBezTo>
                  <a:cubicBezTo>
                    <a:pt x="508057" y="313251"/>
                    <a:pt x="510880" y="307827"/>
                    <a:pt x="510880" y="302052"/>
                  </a:cubicBezTo>
                  <a:lnTo>
                    <a:pt x="510880" y="44094"/>
                  </a:lnTo>
                  <a:cubicBezTo>
                    <a:pt x="510880" y="36885"/>
                    <a:pt x="506582" y="30464"/>
                    <a:pt x="499911" y="27738"/>
                  </a:cubicBezTo>
                  <a:close/>
                  <a:moveTo>
                    <a:pt x="47049" y="676553"/>
                  </a:moveTo>
                  <a:cubicBezTo>
                    <a:pt x="47049" y="682764"/>
                    <a:pt x="42007" y="687808"/>
                    <a:pt x="35799" y="687808"/>
                  </a:cubicBezTo>
                  <a:lnTo>
                    <a:pt x="25308" y="687808"/>
                  </a:lnTo>
                  <a:cubicBezTo>
                    <a:pt x="19100" y="687808"/>
                    <a:pt x="14058" y="682764"/>
                    <a:pt x="14058" y="676553"/>
                  </a:cubicBezTo>
                  <a:lnTo>
                    <a:pt x="14058" y="25307"/>
                  </a:lnTo>
                  <a:cubicBezTo>
                    <a:pt x="14058" y="19096"/>
                    <a:pt x="19100" y="14052"/>
                    <a:pt x="25308" y="14052"/>
                  </a:cubicBezTo>
                  <a:lnTo>
                    <a:pt x="35799" y="14052"/>
                  </a:lnTo>
                  <a:cubicBezTo>
                    <a:pt x="42007" y="14052"/>
                    <a:pt x="47049" y="19096"/>
                    <a:pt x="47049" y="25307"/>
                  </a:cubicBezTo>
                  <a:lnTo>
                    <a:pt x="47049" y="37068"/>
                  </a:lnTo>
                  <a:lnTo>
                    <a:pt x="47049" y="317845"/>
                  </a:lnTo>
                  <a:lnTo>
                    <a:pt x="47049" y="676553"/>
                  </a:lnTo>
                  <a:close/>
                  <a:moveTo>
                    <a:pt x="496836" y="302052"/>
                  </a:moveTo>
                  <a:cubicBezTo>
                    <a:pt x="496836" y="303766"/>
                    <a:pt x="495740" y="304721"/>
                    <a:pt x="495263" y="305045"/>
                  </a:cubicBezTo>
                  <a:cubicBezTo>
                    <a:pt x="494701" y="305438"/>
                    <a:pt x="493549" y="306000"/>
                    <a:pt x="492089" y="305480"/>
                  </a:cubicBezTo>
                  <a:cubicBezTo>
                    <a:pt x="419900" y="278979"/>
                    <a:pt x="347459" y="295265"/>
                    <a:pt x="277405" y="311002"/>
                  </a:cubicBezTo>
                  <a:cubicBezTo>
                    <a:pt x="202942" y="327738"/>
                    <a:pt x="132495" y="343560"/>
                    <a:pt x="61093" y="313251"/>
                  </a:cubicBezTo>
                  <a:lnTo>
                    <a:pt x="61093" y="47649"/>
                  </a:lnTo>
                  <a:cubicBezTo>
                    <a:pt x="90474" y="59185"/>
                    <a:pt x="119855" y="63499"/>
                    <a:pt x="149124" y="63499"/>
                  </a:cubicBezTo>
                  <a:cubicBezTo>
                    <a:pt x="193406" y="63499"/>
                    <a:pt x="237379" y="53621"/>
                    <a:pt x="280509" y="43925"/>
                  </a:cubicBezTo>
                  <a:cubicBezTo>
                    <a:pt x="354242" y="27358"/>
                    <a:pt x="423875" y="11705"/>
                    <a:pt x="494588" y="40721"/>
                  </a:cubicBezTo>
                  <a:cubicBezTo>
                    <a:pt x="495965" y="41283"/>
                    <a:pt x="496850" y="42604"/>
                    <a:pt x="496850" y="44080"/>
                  </a:cubicBezTo>
                  <a:lnTo>
                    <a:pt x="496850" y="30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27"/>
            <p:cNvSpPr txBox="1"/>
            <p:nvPr/>
          </p:nvSpPr>
          <p:spPr>
            <a:xfrm>
              <a:off x="3731621" y="2704677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1" name="Google Shape;3621;p27"/>
            <p:cNvSpPr txBox="1"/>
            <p:nvPr/>
          </p:nvSpPr>
          <p:spPr>
            <a:xfrm>
              <a:off x="3731621" y="2443964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622" name="Google Shape;3622;p27"/>
          <p:cNvGrpSpPr/>
          <p:nvPr/>
        </p:nvGrpSpPr>
        <p:grpSpPr>
          <a:xfrm>
            <a:off x="6520246" y="2044766"/>
            <a:ext cx="1680750" cy="1214086"/>
            <a:chOff x="6520246" y="2044766"/>
            <a:chExt cx="1680750" cy="1214086"/>
          </a:xfrm>
        </p:grpSpPr>
        <p:sp>
          <p:nvSpPr>
            <p:cNvPr id="3623" name="Google Shape;3623;p27"/>
            <p:cNvSpPr/>
            <p:nvPr/>
          </p:nvSpPr>
          <p:spPr>
            <a:xfrm>
              <a:off x="7237287" y="2044766"/>
              <a:ext cx="246555" cy="262744"/>
            </a:xfrm>
            <a:custGeom>
              <a:avLst/>
              <a:gdLst/>
              <a:ahLst/>
              <a:cxnLst/>
              <a:rect l="l" t="t" r="r" b="b"/>
              <a:pathLst>
                <a:path w="657480" h="700652" extrusionOk="0">
                  <a:moveTo>
                    <a:pt x="636579" y="114571"/>
                  </a:moveTo>
                  <a:lnTo>
                    <a:pt x="534819" y="114571"/>
                  </a:lnTo>
                  <a:lnTo>
                    <a:pt x="534819" y="16085"/>
                  </a:lnTo>
                  <a:cubicBezTo>
                    <a:pt x="534819" y="7222"/>
                    <a:pt x="527596" y="0"/>
                    <a:pt x="518731" y="0"/>
                  </a:cubicBezTo>
                  <a:lnTo>
                    <a:pt x="138707" y="0"/>
                  </a:lnTo>
                  <a:cubicBezTo>
                    <a:pt x="129828" y="0"/>
                    <a:pt x="122619" y="7222"/>
                    <a:pt x="122619" y="16085"/>
                  </a:cubicBezTo>
                  <a:lnTo>
                    <a:pt x="122619" y="114571"/>
                  </a:lnTo>
                  <a:lnTo>
                    <a:pt x="20845" y="114571"/>
                  </a:lnTo>
                  <a:cubicBezTo>
                    <a:pt x="9372" y="114571"/>
                    <a:pt x="30" y="123911"/>
                    <a:pt x="2" y="135396"/>
                  </a:cubicBezTo>
                  <a:cubicBezTo>
                    <a:pt x="-306" y="299428"/>
                    <a:pt x="30046" y="399471"/>
                    <a:pt x="90218" y="432777"/>
                  </a:cubicBezTo>
                  <a:cubicBezTo>
                    <a:pt x="105900" y="441457"/>
                    <a:pt x="121707" y="444514"/>
                    <a:pt x="136182" y="444514"/>
                  </a:cubicBezTo>
                  <a:cubicBezTo>
                    <a:pt x="162509" y="444514"/>
                    <a:pt x="184418" y="434418"/>
                    <a:pt x="193240" y="429692"/>
                  </a:cubicBezTo>
                  <a:cubicBezTo>
                    <a:pt x="216117" y="449689"/>
                    <a:pt x="243440" y="464722"/>
                    <a:pt x="273512" y="473094"/>
                  </a:cubicBezTo>
                  <a:lnTo>
                    <a:pt x="256260" y="599010"/>
                  </a:lnTo>
                  <a:lnTo>
                    <a:pt x="228348" y="599010"/>
                  </a:lnTo>
                  <a:cubicBezTo>
                    <a:pt x="216117" y="599010"/>
                    <a:pt x="206173" y="608953"/>
                    <a:pt x="206173" y="621181"/>
                  </a:cubicBezTo>
                  <a:lnTo>
                    <a:pt x="206173" y="678481"/>
                  </a:lnTo>
                  <a:cubicBezTo>
                    <a:pt x="206173" y="690710"/>
                    <a:pt x="216117" y="700652"/>
                    <a:pt x="228348" y="700652"/>
                  </a:cubicBezTo>
                  <a:lnTo>
                    <a:pt x="429132" y="700652"/>
                  </a:lnTo>
                  <a:cubicBezTo>
                    <a:pt x="441363" y="700652"/>
                    <a:pt x="451307" y="690710"/>
                    <a:pt x="451307" y="678481"/>
                  </a:cubicBezTo>
                  <a:lnTo>
                    <a:pt x="451307" y="621181"/>
                  </a:lnTo>
                  <a:cubicBezTo>
                    <a:pt x="451307" y="608953"/>
                    <a:pt x="441363" y="599010"/>
                    <a:pt x="429132" y="599010"/>
                  </a:cubicBezTo>
                  <a:lnTo>
                    <a:pt x="401220" y="599010"/>
                  </a:lnTo>
                  <a:lnTo>
                    <a:pt x="383968" y="473094"/>
                  </a:lnTo>
                  <a:cubicBezTo>
                    <a:pt x="414040" y="464722"/>
                    <a:pt x="441363" y="449689"/>
                    <a:pt x="464240" y="429692"/>
                  </a:cubicBezTo>
                  <a:cubicBezTo>
                    <a:pt x="473062" y="434418"/>
                    <a:pt x="494971" y="444514"/>
                    <a:pt x="521298" y="444514"/>
                  </a:cubicBezTo>
                  <a:cubicBezTo>
                    <a:pt x="535773" y="444514"/>
                    <a:pt x="551566" y="441457"/>
                    <a:pt x="567262" y="432777"/>
                  </a:cubicBezTo>
                  <a:cubicBezTo>
                    <a:pt x="627434" y="399485"/>
                    <a:pt x="657786" y="299428"/>
                    <a:pt x="657478" y="135396"/>
                  </a:cubicBezTo>
                  <a:cubicBezTo>
                    <a:pt x="657408" y="123911"/>
                    <a:pt x="648052" y="114571"/>
                    <a:pt x="636579" y="114571"/>
                  </a:cubicBezTo>
                  <a:close/>
                  <a:moveTo>
                    <a:pt x="437253" y="621181"/>
                  </a:moveTo>
                  <a:lnTo>
                    <a:pt x="437253" y="678481"/>
                  </a:lnTo>
                  <a:cubicBezTo>
                    <a:pt x="437253" y="682983"/>
                    <a:pt x="433592" y="686629"/>
                    <a:pt x="429104" y="686629"/>
                  </a:cubicBezTo>
                  <a:lnTo>
                    <a:pt x="228334" y="686629"/>
                  </a:lnTo>
                  <a:cubicBezTo>
                    <a:pt x="223831" y="686629"/>
                    <a:pt x="220185" y="682969"/>
                    <a:pt x="220185" y="678481"/>
                  </a:cubicBezTo>
                  <a:lnTo>
                    <a:pt x="220185" y="621181"/>
                  </a:lnTo>
                  <a:cubicBezTo>
                    <a:pt x="220185" y="616680"/>
                    <a:pt x="223846" y="613034"/>
                    <a:pt x="228334" y="613034"/>
                  </a:cubicBezTo>
                  <a:lnTo>
                    <a:pt x="429118" y="613034"/>
                  </a:lnTo>
                  <a:cubicBezTo>
                    <a:pt x="433606" y="613020"/>
                    <a:pt x="437253" y="616680"/>
                    <a:pt x="437253" y="621181"/>
                  </a:cubicBezTo>
                  <a:close/>
                  <a:moveTo>
                    <a:pt x="138707" y="14023"/>
                  </a:moveTo>
                  <a:lnTo>
                    <a:pt x="518731" y="14023"/>
                  </a:lnTo>
                  <a:cubicBezTo>
                    <a:pt x="519867" y="14023"/>
                    <a:pt x="520793" y="14949"/>
                    <a:pt x="520793" y="16085"/>
                  </a:cubicBezTo>
                  <a:lnTo>
                    <a:pt x="520793" y="121541"/>
                  </a:lnTo>
                  <a:cubicBezTo>
                    <a:pt x="520793" y="121555"/>
                    <a:pt x="520793" y="121555"/>
                    <a:pt x="520793" y="121569"/>
                  </a:cubicBezTo>
                  <a:cubicBezTo>
                    <a:pt x="520793" y="121583"/>
                    <a:pt x="520793" y="121583"/>
                    <a:pt x="520793" y="121597"/>
                  </a:cubicBezTo>
                  <a:lnTo>
                    <a:pt x="520793" y="274537"/>
                  </a:lnTo>
                  <a:cubicBezTo>
                    <a:pt x="520793" y="380427"/>
                    <a:pt x="434630" y="466573"/>
                    <a:pt x="328719" y="466573"/>
                  </a:cubicBezTo>
                  <a:cubicBezTo>
                    <a:pt x="222808" y="466573"/>
                    <a:pt x="136645" y="380427"/>
                    <a:pt x="136645" y="274537"/>
                  </a:cubicBezTo>
                  <a:lnTo>
                    <a:pt x="136645" y="121611"/>
                  </a:lnTo>
                  <a:cubicBezTo>
                    <a:pt x="136645" y="121597"/>
                    <a:pt x="136645" y="121597"/>
                    <a:pt x="136645" y="121583"/>
                  </a:cubicBezTo>
                  <a:cubicBezTo>
                    <a:pt x="136645" y="121569"/>
                    <a:pt x="136645" y="121569"/>
                    <a:pt x="136645" y="121555"/>
                  </a:cubicBezTo>
                  <a:lnTo>
                    <a:pt x="136645" y="16099"/>
                  </a:lnTo>
                  <a:cubicBezTo>
                    <a:pt x="136645" y="14949"/>
                    <a:pt x="137571" y="14023"/>
                    <a:pt x="138707" y="14023"/>
                  </a:cubicBezTo>
                  <a:close/>
                  <a:moveTo>
                    <a:pt x="96895" y="420436"/>
                  </a:moveTo>
                  <a:cubicBezTo>
                    <a:pt x="28041" y="382194"/>
                    <a:pt x="13832" y="244330"/>
                    <a:pt x="14028" y="135424"/>
                  </a:cubicBezTo>
                  <a:cubicBezTo>
                    <a:pt x="14028" y="131652"/>
                    <a:pt x="17100" y="128595"/>
                    <a:pt x="20845" y="128595"/>
                  </a:cubicBezTo>
                  <a:lnTo>
                    <a:pt x="122605" y="128595"/>
                  </a:lnTo>
                  <a:lnTo>
                    <a:pt x="122605" y="274551"/>
                  </a:lnTo>
                  <a:cubicBezTo>
                    <a:pt x="122605" y="330981"/>
                    <a:pt x="145411" y="382180"/>
                    <a:pt x="182286" y="419426"/>
                  </a:cubicBezTo>
                  <a:cubicBezTo>
                    <a:pt x="167012" y="426592"/>
                    <a:pt x="130922" y="439340"/>
                    <a:pt x="96895" y="420436"/>
                  </a:cubicBezTo>
                  <a:close/>
                  <a:moveTo>
                    <a:pt x="387040" y="598996"/>
                  </a:moveTo>
                  <a:lnTo>
                    <a:pt x="270398" y="598996"/>
                  </a:lnTo>
                  <a:lnTo>
                    <a:pt x="287202" y="476404"/>
                  </a:lnTo>
                  <a:cubicBezTo>
                    <a:pt x="300611" y="479152"/>
                    <a:pt x="314510" y="480611"/>
                    <a:pt x="328719" y="480611"/>
                  </a:cubicBezTo>
                  <a:cubicBezTo>
                    <a:pt x="342941" y="480611"/>
                    <a:pt x="356827" y="479166"/>
                    <a:pt x="370236" y="476404"/>
                  </a:cubicBezTo>
                  <a:lnTo>
                    <a:pt x="387040" y="598996"/>
                  </a:lnTo>
                  <a:close/>
                  <a:moveTo>
                    <a:pt x="560543" y="420436"/>
                  </a:moveTo>
                  <a:cubicBezTo>
                    <a:pt x="547401" y="427742"/>
                    <a:pt x="533949" y="430309"/>
                    <a:pt x="521494" y="430309"/>
                  </a:cubicBezTo>
                  <a:cubicBezTo>
                    <a:pt x="501731" y="430309"/>
                    <a:pt x="484521" y="423802"/>
                    <a:pt x="475124" y="419412"/>
                  </a:cubicBezTo>
                  <a:cubicBezTo>
                    <a:pt x="511999" y="382166"/>
                    <a:pt x="534819" y="330967"/>
                    <a:pt x="534819" y="274537"/>
                  </a:cubicBezTo>
                  <a:lnTo>
                    <a:pt x="534819" y="128595"/>
                  </a:lnTo>
                  <a:lnTo>
                    <a:pt x="636579" y="128595"/>
                  </a:lnTo>
                  <a:cubicBezTo>
                    <a:pt x="640338" y="128595"/>
                    <a:pt x="643395" y="131666"/>
                    <a:pt x="643395" y="135424"/>
                  </a:cubicBezTo>
                  <a:cubicBezTo>
                    <a:pt x="643606" y="244330"/>
                    <a:pt x="629397" y="382194"/>
                    <a:pt x="560543" y="420436"/>
                  </a:cubicBezTo>
                  <a:close/>
                  <a:moveTo>
                    <a:pt x="288043" y="649831"/>
                  </a:moveTo>
                  <a:cubicBezTo>
                    <a:pt x="288043" y="645961"/>
                    <a:pt x="291185" y="642820"/>
                    <a:pt x="295056" y="642820"/>
                  </a:cubicBezTo>
                  <a:lnTo>
                    <a:pt x="362382" y="642820"/>
                  </a:lnTo>
                  <a:cubicBezTo>
                    <a:pt x="366253" y="642820"/>
                    <a:pt x="369395" y="645961"/>
                    <a:pt x="369395" y="649831"/>
                  </a:cubicBezTo>
                  <a:cubicBezTo>
                    <a:pt x="369395" y="653702"/>
                    <a:pt x="366253" y="656843"/>
                    <a:pt x="362382" y="656843"/>
                  </a:cubicBezTo>
                  <a:lnTo>
                    <a:pt x="295056" y="656843"/>
                  </a:lnTo>
                  <a:cubicBezTo>
                    <a:pt x="291185" y="656843"/>
                    <a:pt x="288043" y="653702"/>
                    <a:pt x="288043" y="649831"/>
                  </a:cubicBezTo>
                  <a:close/>
                  <a:moveTo>
                    <a:pt x="271548" y="242184"/>
                  </a:moveTo>
                  <a:lnTo>
                    <a:pt x="261590" y="300269"/>
                  </a:lnTo>
                  <a:cubicBezTo>
                    <a:pt x="260917" y="304168"/>
                    <a:pt x="262488" y="308024"/>
                    <a:pt x="265685" y="310352"/>
                  </a:cubicBezTo>
                  <a:cubicBezTo>
                    <a:pt x="267495" y="311671"/>
                    <a:pt x="269613" y="312330"/>
                    <a:pt x="271731" y="312330"/>
                  </a:cubicBezTo>
                  <a:cubicBezTo>
                    <a:pt x="273372" y="312330"/>
                    <a:pt x="275013" y="311937"/>
                    <a:pt x="276542" y="311138"/>
                  </a:cubicBezTo>
                  <a:lnTo>
                    <a:pt x="328705" y="283722"/>
                  </a:lnTo>
                  <a:lnTo>
                    <a:pt x="380868" y="311138"/>
                  </a:lnTo>
                  <a:cubicBezTo>
                    <a:pt x="384361" y="312975"/>
                    <a:pt x="388526" y="312680"/>
                    <a:pt x="391724" y="310352"/>
                  </a:cubicBezTo>
                  <a:cubicBezTo>
                    <a:pt x="394922" y="308024"/>
                    <a:pt x="396493" y="304168"/>
                    <a:pt x="395820" y="300269"/>
                  </a:cubicBezTo>
                  <a:lnTo>
                    <a:pt x="385861" y="242184"/>
                  </a:lnTo>
                  <a:lnTo>
                    <a:pt x="428066" y="201054"/>
                  </a:lnTo>
                  <a:cubicBezTo>
                    <a:pt x="430899" y="198291"/>
                    <a:pt x="431895" y="194252"/>
                    <a:pt x="430675" y="190494"/>
                  </a:cubicBezTo>
                  <a:cubicBezTo>
                    <a:pt x="429455" y="186736"/>
                    <a:pt x="426271" y="184043"/>
                    <a:pt x="422357" y="183482"/>
                  </a:cubicBezTo>
                  <a:lnTo>
                    <a:pt x="364037" y="175012"/>
                  </a:lnTo>
                  <a:lnTo>
                    <a:pt x="337948" y="122172"/>
                  </a:lnTo>
                  <a:cubicBezTo>
                    <a:pt x="337948" y="122172"/>
                    <a:pt x="337948" y="122172"/>
                    <a:pt x="337948" y="122172"/>
                  </a:cubicBezTo>
                  <a:cubicBezTo>
                    <a:pt x="336195" y="118624"/>
                    <a:pt x="332660" y="116422"/>
                    <a:pt x="328705" y="116422"/>
                  </a:cubicBezTo>
                  <a:cubicBezTo>
                    <a:pt x="324750" y="116422"/>
                    <a:pt x="321215" y="118624"/>
                    <a:pt x="319462" y="122172"/>
                  </a:cubicBezTo>
                  <a:lnTo>
                    <a:pt x="293373" y="175012"/>
                  </a:lnTo>
                  <a:lnTo>
                    <a:pt x="235038" y="183482"/>
                  </a:lnTo>
                  <a:cubicBezTo>
                    <a:pt x="231125" y="184057"/>
                    <a:pt x="227941" y="186736"/>
                    <a:pt x="226721" y="190494"/>
                  </a:cubicBezTo>
                  <a:cubicBezTo>
                    <a:pt x="225501" y="194252"/>
                    <a:pt x="226496" y="198305"/>
                    <a:pt x="229330" y="201054"/>
                  </a:cubicBezTo>
                  <a:lnTo>
                    <a:pt x="271548" y="242184"/>
                  </a:lnTo>
                  <a:close/>
                  <a:moveTo>
                    <a:pt x="299054" y="188349"/>
                  </a:moveTo>
                  <a:cubicBezTo>
                    <a:pt x="301340" y="188012"/>
                    <a:pt x="303318" y="186582"/>
                    <a:pt x="304342" y="184506"/>
                  </a:cubicBezTo>
                  <a:lnTo>
                    <a:pt x="328719" y="135116"/>
                  </a:lnTo>
                  <a:lnTo>
                    <a:pt x="353096" y="184506"/>
                  </a:lnTo>
                  <a:cubicBezTo>
                    <a:pt x="354120" y="186582"/>
                    <a:pt x="356098" y="188012"/>
                    <a:pt x="358370" y="188349"/>
                  </a:cubicBezTo>
                  <a:lnTo>
                    <a:pt x="412890" y="196272"/>
                  </a:lnTo>
                  <a:lnTo>
                    <a:pt x="373434" y="234724"/>
                  </a:lnTo>
                  <a:cubicBezTo>
                    <a:pt x="371779" y="236337"/>
                    <a:pt x="371022" y="238651"/>
                    <a:pt x="371415" y="240936"/>
                  </a:cubicBezTo>
                  <a:lnTo>
                    <a:pt x="380728" y="295221"/>
                  </a:lnTo>
                  <a:lnTo>
                    <a:pt x="331959" y="269586"/>
                  </a:lnTo>
                  <a:cubicBezTo>
                    <a:pt x="329911" y="268506"/>
                    <a:pt x="327471" y="268506"/>
                    <a:pt x="325437" y="269586"/>
                  </a:cubicBezTo>
                  <a:lnTo>
                    <a:pt x="276668" y="295221"/>
                  </a:lnTo>
                  <a:lnTo>
                    <a:pt x="285981" y="240936"/>
                  </a:lnTo>
                  <a:cubicBezTo>
                    <a:pt x="286374" y="238665"/>
                    <a:pt x="285617" y="236337"/>
                    <a:pt x="283962" y="234724"/>
                  </a:cubicBezTo>
                  <a:lnTo>
                    <a:pt x="244506" y="196272"/>
                  </a:lnTo>
                  <a:lnTo>
                    <a:pt x="299054" y="1883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27"/>
            <p:cNvSpPr txBox="1"/>
            <p:nvPr/>
          </p:nvSpPr>
          <p:spPr>
            <a:xfrm>
              <a:off x="6520246" y="2704677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5" name="Google Shape;3625;p27"/>
            <p:cNvSpPr txBox="1"/>
            <p:nvPr/>
          </p:nvSpPr>
          <p:spPr>
            <a:xfrm>
              <a:off x="6520246" y="2443964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626" name="Google Shape;3626;p27"/>
          <p:cNvGrpSpPr/>
          <p:nvPr/>
        </p:nvGrpSpPr>
        <p:grpSpPr>
          <a:xfrm>
            <a:off x="942933" y="3575188"/>
            <a:ext cx="1680750" cy="1214089"/>
            <a:chOff x="942933" y="3575188"/>
            <a:chExt cx="1680750" cy="1214089"/>
          </a:xfrm>
        </p:grpSpPr>
        <p:sp>
          <p:nvSpPr>
            <p:cNvPr id="3627" name="Google Shape;3627;p27"/>
            <p:cNvSpPr/>
            <p:nvPr/>
          </p:nvSpPr>
          <p:spPr>
            <a:xfrm>
              <a:off x="1687278" y="3575188"/>
              <a:ext cx="191995" cy="262860"/>
            </a:xfrm>
            <a:custGeom>
              <a:avLst/>
              <a:gdLst/>
              <a:ahLst/>
              <a:cxnLst/>
              <a:rect l="l" t="t" r="r" b="b"/>
              <a:pathLst>
                <a:path w="511986" h="700960" extrusionOk="0">
                  <a:moveTo>
                    <a:pt x="511846" y="150682"/>
                  </a:moveTo>
                  <a:cubicBezTo>
                    <a:pt x="511790" y="150401"/>
                    <a:pt x="511692" y="150135"/>
                    <a:pt x="511593" y="149854"/>
                  </a:cubicBezTo>
                  <a:cubicBezTo>
                    <a:pt x="511537" y="149700"/>
                    <a:pt x="511509" y="149532"/>
                    <a:pt x="511439" y="149363"/>
                  </a:cubicBezTo>
                  <a:cubicBezTo>
                    <a:pt x="511313" y="149069"/>
                    <a:pt x="511144" y="148789"/>
                    <a:pt x="510990" y="148508"/>
                  </a:cubicBezTo>
                  <a:cubicBezTo>
                    <a:pt x="510919" y="148396"/>
                    <a:pt x="510877" y="148270"/>
                    <a:pt x="510793" y="148157"/>
                  </a:cubicBezTo>
                  <a:cubicBezTo>
                    <a:pt x="510540" y="147779"/>
                    <a:pt x="510245" y="147428"/>
                    <a:pt x="509923" y="147092"/>
                  </a:cubicBezTo>
                  <a:lnTo>
                    <a:pt x="364698" y="2047"/>
                  </a:lnTo>
                  <a:cubicBezTo>
                    <a:pt x="364375" y="1725"/>
                    <a:pt x="364024" y="1430"/>
                    <a:pt x="363631" y="1178"/>
                  </a:cubicBezTo>
                  <a:cubicBezTo>
                    <a:pt x="363518" y="1108"/>
                    <a:pt x="363406" y="1066"/>
                    <a:pt x="363294" y="996"/>
                  </a:cubicBezTo>
                  <a:cubicBezTo>
                    <a:pt x="363013" y="827"/>
                    <a:pt x="362732" y="659"/>
                    <a:pt x="362423" y="533"/>
                  </a:cubicBezTo>
                  <a:cubicBezTo>
                    <a:pt x="362269" y="477"/>
                    <a:pt x="362114" y="449"/>
                    <a:pt x="361960" y="393"/>
                  </a:cubicBezTo>
                  <a:cubicBezTo>
                    <a:pt x="361679" y="295"/>
                    <a:pt x="361398" y="196"/>
                    <a:pt x="361103" y="140"/>
                  </a:cubicBezTo>
                  <a:cubicBezTo>
                    <a:pt x="360654" y="42"/>
                    <a:pt x="360191" y="0"/>
                    <a:pt x="359713" y="0"/>
                  </a:cubicBezTo>
                  <a:lnTo>
                    <a:pt x="7020" y="0"/>
                  </a:lnTo>
                  <a:cubicBezTo>
                    <a:pt x="3145" y="-14"/>
                    <a:pt x="0" y="3127"/>
                    <a:pt x="0" y="6998"/>
                  </a:cubicBezTo>
                  <a:lnTo>
                    <a:pt x="0" y="693949"/>
                  </a:lnTo>
                  <a:cubicBezTo>
                    <a:pt x="0" y="697819"/>
                    <a:pt x="3145" y="700961"/>
                    <a:pt x="7020" y="700961"/>
                  </a:cubicBezTo>
                  <a:lnTo>
                    <a:pt x="504966" y="700961"/>
                  </a:lnTo>
                  <a:cubicBezTo>
                    <a:pt x="508841" y="700961"/>
                    <a:pt x="511987" y="697819"/>
                    <a:pt x="511987" y="693949"/>
                  </a:cubicBezTo>
                  <a:lnTo>
                    <a:pt x="511987" y="152056"/>
                  </a:lnTo>
                  <a:cubicBezTo>
                    <a:pt x="511987" y="151593"/>
                    <a:pt x="511944" y="151130"/>
                    <a:pt x="511846" y="150682"/>
                  </a:cubicBezTo>
                  <a:close/>
                  <a:moveTo>
                    <a:pt x="366748" y="145044"/>
                  </a:moveTo>
                  <a:lnTo>
                    <a:pt x="366748" y="23924"/>
                  </a:lnTo>
                  <a:lnTo>
                    <a:pt x="488019" y="145044"/>
                  </a:lnTo>
                  <a:lnTo>
                    <a:pt x="366748" y="145044"/>
                  </a:lnTo>
                  <a:close/>
                  <a:moveTo>
                    <a:pt x="14041" y="686937"/>
                  </a:moveTo>
                  <a:lnTo>
                    <a:pt x="14041" y="14009"/>
                  </a:lnTo>
                  <a:lnTo>
                    <a:pt x="352707" y="14009"/>
                  </a:lnTo>
                  <a:lnTo>
                    <a:pt x="352707" y="152056"/>
                  </a:lnTo>
                  <a:cubicBezTo>
                    <a:pt x="352707" y="155926"/>
                    <a:pt x="355852" y="159068"/>
                    <a:pt x="359727" y="159068"/>
                  </a:cubicBezTo>
                  <a:lnTo>
                    <a:pt x="497946" y="159068"/>
                  </a:lnTo>
                  <a:lnTo>
                    <a:pt x="497946" y="686923"/>
                  </a:lnTo>
                  <a:lnTo>
                    <a:pt x="14041" y="686923"/>
                  </a:lnTo>
                  <a:close/>
                  <a:moveTo>
                    <a:pt x="87840" y="158002"/>
                  </a:moveTo>
                  <a:cubicBezTo>
                    <a:pt x="87840" y="154131"/>
                    <a:pt x="90985" y="150990"/>
                    <a:pt x="94860" y="150990"/>
                  </a:cubicBezTo>
                  <a:lnTo>
                    <a:pt x="234749" y="150990"/>
                  </a:lnTo>
                  <a:cubicBezTo>
                    <a:pt x="238625" y="150990"/>
                    <a:pt x="241770" y="154131"/>
                    <a:pt x="241770" y="158002"/>
                  </a:cubicBezTo>
                  <a:cubicBezTo>
                    <a:pt x="241770" y="161872"/>
                    <a:pt x="238625" y="165014"/>
                    <a:pt x="234749" y="165014"/>
                  </a:cubicBezTo>
                  <a:lnTo>
                    <a:pt x="94860" y="165014"/>
                  </a:lnTo>
                  <a:cubicBezTo>
                    <a:pt x="90985" y="165014"/>
                    <a:pt x="87840" y="161872"/>
                    <a:pt x="87840" y="158002"/>
                  </a:cubicBezTo>
                  <a:close/>
                  <a:moveTo>
                    <a:pt x="241770" y="577162"/>
                  </a:moveTo>
                  <a:cubicBezTo>
                    <a:pt x="241770" y="581032"/>
                    <a:pt x="238625" y="584174"/>
                    <a:pt x="234749" y="584174"/>
                  </a:cubicBezTo>
                  <a:lnTo>
                    <a:pt x="94860" y="584174"/>
                  </a:lnTo>
                  <a:cubicBezTo>
                    <a:pt x="90985" y="584174"/>
                    <a:pt x="87840" y="581032"/>
                    <a:pt x="87840" y="577162"/>
                  </a:cubicBezTo>
                  <a:cubicBezTo>
                    <a:pt x="87840" y="573292"/>
                    <a:pt x="90985" y="570150"/>
                    <a:pt x="94860" y="570150"/>
                  </a:cubicBezTo>
                  <a:lnTo>
                    <a:pt x="234749" y="570150"/>
                  </a:lnTo>
                  <a:cubicBezTo>
                    <a:pt x="238639" y="570150"/>
                    <a:pt x="241770" y="573292"/>
                    <a:pt x="241770" y="577162"/>
                  </a:cubicBezTo>
                  <a:close/>
                  <a:moveTo>
                    <a:pt x="424147" y="241834"/>
                  </a:moveTo>
                  <a:cubicBezTo>
                    <a:pt x="424147" y="245704"/>
                    <a:pt x="421002" y="248846"/>
                    <a:pt x="417126" y="248846"/>
                  </a:cubicBezTo>
                  <a:lnTo>
                    <a:pt x="94860" y="248846"/>
                  </a:lnTo>
                  <a:cubicBezTo>
                    <a:pt x="90985" y="248846"/>
                    <a:pt x="87840" y="245704"/>
                    <a:pt x="87840" y="241834"/>
                  </a:cubicBezTo>
                  <a:cubicBezTo>
                    <a:pt x="87840" y="237963"/>
                    <a:pt x="90985" y="234822"/>
                    <a:pt x="94860" y="234822"/>
                  </a:cubicBezTo>
                  <a:lnTo>
                    <a:pt x="417126" y="234822"/>
                  </a:lnTo>
                  <a:cubicBezTo>
                    <a:pt x="421002" y="234822"/>
                    <a:pt x="424147" y="237963"/>
                    <a:pt x="424147" y="241834"/>
                  </a:cubicBezTo>
                  <a:close/>
                  <a:moveTo>
                    <a:pt x="424147" y="325666"/>
                  </a:moveTo>
                  <a:cubicBezTo>
                    <a:pt x="424147" y="329536"/>
                    <a:pt x="421002" y="332678"/>
                    <a:pt x="417126" y="332678"/>
                  </a:cubicBezTo>
                  <a:lnTo>
                    <a:pt x="94860" y="332678"/>
                  </a:lnTo>
                  <a:cubicBezTo>
                    <a:pt x="90985" y="332678"/>
                    <a:pt x="87840" y="329536"/>
                    <a:pt x="87840" y="325666"/>
                  </a:cubicBezTo>
                  <a:cubicBezTo>
                    <a:pt x="87840" y="321795"/>
                    <a:pt x="90985" y="318654"/>
                    <a:pt x="94860" y="318654"/>
                  </a:cubicBezTo>
                  <a:lnTo>
                    <a:pt x="417126" y="318654"/>
                  </a:lnTo>
                  <a:cubicBezTo>
                    <a:pt x="421002" y="318654"/>
                    <a:pt x="424147" y="321795"/>
                    <a:pt x="424147" y="325666"/>
                  </a:cubicBezTo>
                  <a:close/>
                  <a:moveTo>
                    <a:pt x="424147" y="409498"/>
                  </a:moveTo>
                  <a:cubicBezTo>
                    <a:pt x="424147" y="413368"/>
                    <a:pt x="421002" y="416510"/>
                    <a:pt x="417126" y="416510"/>
                  </a:cubicBezTo>
                  <a:lnTo>
                    <a:pt x="94860" y="416510"/>
                  </a:lnTo>
                  <a:cubicBezTo>
                    <a:pt x="90985" y="416510"/>
                    <a:pt x="87840" y="413368"/>
                    <a:pt x="87840" y="409498"/>
                  </a:cubicBezTo>
                  <a:cubicBezTo>
                    <a:pt x="87840" y="405627"/>
                    <a:pt x="90985" y="402486"/>
                    <a:pt x="94860" y="402486"/>
                  </a:cubicBezTo>
                  <a:lnTo>
                    <a:pt x="417126" y="402486"/>
                  </a:lnTo>
                  <a:cubicBezTo>
                    <a:pt x="421002" y="402486"/>
                    <a:pt x="424147" y="405627"/>
                    <a:pt x="424147" y="409498"/>
                  </a:cubicBezTo>
                  <a:close/>
                  <a:moveTo>
                    <a:pt x="424147" y="493330"/>
                  </a:moveTo>
                  <a:cubicBezTo>
                    <a:pt x="424147" y="497200"/>
                    <a:pt x="421002" y="500342"/>
                    <a:pt x="417126" y="500342"/>
                  </a:cubicBezTo>
                  <a:lnTo>
                    <a:pt x="94860" y="500342"/>
                  </a:lnTo>
                  <a:cubicBezTo>
                    <a:pt x="90985" y="500342"/>
                    <a:pt x="87840" y="497200"/>
                    <a:pt x="87840" y="493330"/>
                  </a:cubicBezTo>
                  <a:cubicBezTo>
                    <a:pt x="87840" y="489460"/>
                    <a:pt x="90985" y="486318"/>
                    <a:pt x="94860" y="486318"/>
                  </a:cubicBezTo>
                  <a:lnTo>
                    <a:pt x="417126" y="486318"/>
                  </a:lnTo>
                  <a:cubicBezTo>
                    <a:pt x="421002" y="486318"/>
                    <a:pt x="424147" y="489460"/>
                    <a:pt x="424147" y="493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27"/>
            <p:cNvSpPr txBox="1"/>
            <p:nvPr/>
          </p:nvSpPr>
          <p:spPr>
            <a:xfrm>
              <a:off x="942933" y="4235102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9" name="Google Shape;3629;p27"/>
            <p:cNvSpPr txBox="1"/>
            <p:nvPr/>
          </p:nvSpPr>
          <p:spPr>
            <a:xfrm>
              <a:off x="942933" y="3974389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630" name="Google Shape;3630;p27"/>
          <p:cNvGrpSpPr/>
          <p:nvPr/>
        </p:nvGrpSpPr>
        <p:grpSpPr>
          <a:xfrm>
            <a:off x="3731558" y="3592957"/>
            <a:ext cx="1680750" cy="1196320"/>
            <a:chOff x="3731558" y="3592957"/>
            <a:chExt cx="1680750" cy="1196320"/>
          </a:xfrm>
        </p:grpSpPr>
        <p:sp>
          <p:nvSpPr>
            <p:cNvPr id="3631" name="Google Shape;3631;p27"/>
            <p:cNvSpPr/>
            <p:nvPr/>
          </p:nvSpPr>
          <p:spPr>
            <a:xfrm>
              <a:off x="4383080" y="3592957"/>
              <a:ext cx="378142" cy="227360"/>
            </a:xfrm>
            <a:custGeom>
              <a:avLst/>
              <a:gdLst/>
              <a:ahLst/>
              <a:cxnLst/>
              <a:rect l="l" t="t" r="r" b="b"/>
              <a:pathLst>
                <a:path w="1008379" h="606294" extrusionOk="0">
                  <a:moveTo>
                    <a:pt x="998284" y="79233"/>
                  </a:moveTo>
                  <a:lnTo>
                    <a:pt x="930964" y="79233"/>
                  </a:lnTo>
                  <a:lnTo>
                    <a:pt x="930964" y="10106"/>
                  </a:lnTo>
                  <a:cubicBezTo>
                    <a:pt x="930964" y="4528"/>
                    <a:pt x="926441" y="0"/>
                    <a:pt x="920868" y="0"/>
                  </a:cubicBezTo>
                  <a:lnTo>
                    <a:pt x="624271" y="0"/>
                  </a:lnTo>
                  <a:cubicBezTo>
                    <a:pt x="571792" y="0"/>
                    <a:pt x="524321" y="31916"/>
                    <a:pt x="504190" y="80001"/>
                  </a:cubicBezTo>
                  <a:cubicBezTo>
                    <a:pt x="484059" y="31895"/>
                    <a:pt x="436588" y="0"/>
                    <a:pt x="384109" y="0"/>
                  </a:cubicBezTo>
                  <a:lnTo>
                    <a:pt x="87511" y="0"/>
                  </a:lnTo>
                  <a:cubicBezTo>
                    <a:pt x="81938" y="0"/>
                    <a:pt x="77415" y="4528"/>
                    <a:pt x="77415" y="10106"/>
                  </a:cubicBezTo>
                  <a:lnTo>
                    <a:pt x="77415" y="79233"/>
                  </a:lnTo>
                  <a:lnTo>
                    <a:pt x="10096" y="79233"/>
                  </a:lnTo>
                  <a:cubicBezTo>
                    <a:pt x="4503" y="79233"/>
                    <a:pt x="0" y="83761"/>
                    <a:pt x="0" y="89339"/>
                  </a:cubicBezTo>
                  <a:lnTo>
                    <a:pt x="0" y="596188"/>
                  </a:lnTo>
                  <a:cubicBezTo>
                    <a:pt x="0" y="601787"/>
                    <a:pt x="4503" y="606294"/>
                    <a:pt x="10096" y="606294"/>
                  </a:cubicBezTo>
                  <a:lnTo>
                    <a:pt x="998284" y="606294"/>
                  </a:lnTo>
                  <a:cubicBezTo>
                    <a:pt x="1003877" y="606294"/>
                    <a:pt x="1008380" y="601787"/>
                    <a:pt x="1008380" y="596188"/>
                  </a:cubicBezTo>
                  <a:lnTo>
                    <a:pt x="1008380" y="89339"/>
                  </a:lnTo>
                  <a:cubicBezTo>
                    <a:pt x="1008380" y="83761"/>
                    <a:pt x="1003877" y="79233"/>
                    <a:pt x="998284" y="79233"/>
                  </a:cubicBezTo>
                  <a:close/>
                  <a:moveTo>
                    <a:pt x="20192" y="586082"/>
                  </a:moveTo>
                  <a:lnTo>
                    <a:pt x="20192" y="99446"/>
                  </a:lnTo>
                  <a:lnTo>
                    <a:pt x="77415" y="99446"/>
                  </a:lnTo>
                  <a:lnTo>
                    <a:pt x="77415" y="495045"/>
                  </a:lnTo>
                  <a:cubicBezTo>
                    <a:pt x="77415" y="500623"/>
                    <a:pt x="81938" y="505151"/>
                    <a:pt x="87511" y="505151"/>
                  </a:cubicBezTo>
                  <a:lnTo>
                    <a:pt x="386572" y="505151"/>
                  </a:lnTo>
                  <a:cubicBezTo>
                    <a:pt x="436466" y="505151"/>
                    <a:pt x="479798" y="539229"/>
                    <a:pt x="491873" y="586082"/>
                  </a:cubicBezTo>
                  <a:lnTo>
                    <a:pt x="20192" y="586082"/>
                  </a:lnTo>
                  <a:close/>
                  <a:moveTo>
                    <a:pt x="494094" y="542382"/>
                  </a:moveTo>
                  <a:cubicBezTo>
                    <a:pt x="470793" y="507617"/>
                    <a:pt x="430853" y="484938"/>
                    <a:pt x="386572" y="484938"/>
                  </a:cubicBezTo>
                  <a:lnTo>
                    <a:pt x="97607" y="484938"/>
                  </a:lnTo>
                  <a:lnTo>
                    <a:pt x="97607" y="20213"/>
                  </a:lnTo>
                  <a:lnTo>
                    <a:pt x="384109" y="20213"/>
                  </a:lnTo>
                  <a:cubicBezTo>
                    <a:pt x="430247" y="20213"/>
                    <a:pt x="471802" y="49379"/>
                    <a:pt x="487532" y="92796"/>
                  </a:cubicBezTo>
                  <a:cubicBezTo>
                    <a:pt x="491893" y="104822"/>
                    <a:pt x="494094" y="117455"/>
                    <a:pt x="494094" y="130310"/>
                  </a:cubicBezTo>
                  <a:lnTo>
                    <a:pt x="494094" y="542382"/>
                  </a:lnTo>
                  <a:close/>
                  <a:moveTo>
                    <a:pt x="514286" y="130310"/>
                  </a:moveTo>
                  <a:cubicBezTo>
                    <a:pt x="514286" y="117455"/>
                    <a:pt x="516487" y="104822"/>
                    <a:pt x="520848" y="92796"/>
                  </a:cubicBezTo>
                  <a:cubicBezTo>
                    <a:pt x="536578" y="49379"/>
                    <a:pt x="578132" y="20213"/>
                    <a:pt x="624271" y="20213"/>
                  </a:cubicBezTo>
                  <a:lnTo>
                    <a:pt x="910772" y="20213"/>
                  </a:lnTo>
                  <a:lnTo>
                    <a:pt x="910772" y="484938"/>
                  </a:lnTo>
                  <a:lnTo>
                    <a:pt x="621807" y="484938"/>
                  </a:lnTo>
                  <a:cubicBezTo>
                    <a:pt x="577527" y="484938"/>
                    <a:pt x="537587" y="507617"/>
                    <a:pt x="514286" y="542382"/>
                  </a:cubicBezTo>
                  <a:lnTo>
                    <a:pt x="514286" y="130310"/>
                  </a:lnTo>
                  <a:close/>
                  <a:moveTo>
                    <a:pt x="988188" y="586082"/>
                  </a:moveTo>
                  <a:lnTo>
                    <a:pt x="516507" y="586082"/>
                  </a:lnTo>
                  <a:cubicBezTo>
                    <a:pt x="528582" y="539229"/>
                    <a:pt x="571913" y="505151"/>
                    <a:pt x="621807" y="505151"/>
                  </a:cubicBezTo>
                  <a:lnTo>
                    <a:pt x="920868" y="505151"/>
                  </a:lnTo>
                  <a:cubicBezTo>
                    <a:pt x="926441" y="505151"/>
                    <a:pt x="930964" y="500623"/>
                    <a:pt x="930964" y="495045"/>
                  </a:cubicBezTo>
                  <a:lnTo>
                    <a:pt x="930964" y="99446"/>
                  </a:lnTo>
                  <a:lnTo>
                    <a:pt x="988188" y="99446"/>
                  </a:lnTo>
                  <a:lnTo>
                    <a:pt x="988188" y="586082"/>
                  </a:lnTo>
                  <a:close/>
                  <a:moveTo>
                    <a:pt x="586754" y="123923"/>
                  </a:moveTo>
                  <a:cubicBezTo>
                    <a:pt x="586754" y="118344"/>
                    <a:pt x="591277" y="113817"/>
                    <a:pt x="596850" y="113817"/>
                  </a:cubicBezTo>
                  <a:lnTo>
                    <a:pt x="832994" y="113817"/>
                  </a:lnTo>
                  <a:cubicBezTo>
                    <a:pt x="838566" y="113817"/>
                    <a:pt x="843089" y="118344"/>
                    <a:pt x="843089" y="123923"/>
                  </a:cubicBezTo>
                  <a:cubicBezTo>
                    <a:pt x="843089" y="129501"/>
                    <a:pt x="838566" y="134029"/>
                    <a:pt x="832994" y="134029"/>
                  </a:cubicBezTo>
                  <a:lnTo>
                    <a:pt x="596850" y="134029"/>
                  </a:lnTo>
                  <a:cubicBezTo>
                    <a:pt x="591277" y="134029"/>
                    <a:pt x="586754" y="129501"/>
                    <a:pt x="586754" y="123923"/>
                  </a:cubicBezTo>
                  <a:close/>
                  <a:moveTo>
                    <a:pt x="586754" y="211019"/>
                  </a:moveTo>
                  <a:cubicBezTo>
                    <a:pt x="586754" y="205440"/>
                    <a:pt x="591277" y="200912"/>
                    <a:pt x="596850" y="200912"/>
                  </a:cubicBezTo>
                  <a:lnTo>
                    <a:pt x="832994" y="200912"/>
                  </a:lnTo>
                  <a:cubicBezTo>
                    <a:pt x="838566" y="200912"/>
                    <a:pt x="843089" y="205440"/>
                    <a:pt x="843089" y="211019"/>
                  </a:cubicBezTo>
                  <a:cubicBezTo>
                    <a:pt x="843089" y="216597"/>
                    <a:pt x="838566" y="221125"/>
                    <a:pt x="832994" y="221125"/>
                  </a:cubicBezTo>
                  <a:lnTo>
                    <a:pt x="596850" y="221125"/>
                  </a:lnTo>
                  <a:cubicBezTo>
                    <a:pt x="591277" y="221125"/>
                    <a:pt x="586754" y="216597"/>
                    <a:pt x="586754" y="211019"/>
                  </a:cubicBezTo>
                  <a:close/>
                  <a:moveTo>
                    <a:pt x="586754" y="298094"/>
                  </a:moveTo>
                  <a:cubicBezTo>
                    <a:pt x="586754" y="292515"/>
                    <a:pt x="591277" y="287988"/>
                    <a:pt x="596850" y="287988"/>
                  </a:cubicBezTo>
                  <a:lnTo>
                    <a:pt x="832994" y="287988"/>
                  </a:lnTo>
                  <a:cubicBezTo>
                    <a:pt x="838566" y="287988"/>
                    <a:pt x="843089" y="292515"/>
                    <a:pt x="843089" y="298094"/>
                  </a:cubicBezTo>
                  <a:cubicBezTo>
                    <a:pt x="843089" y="303673"/>
                    <a:pt x="838566" y="308200"/>
                    <a:pt x="832994" y="308200"/>
                  </a:cubicBezTo>
                  <a:lnTo>
                    <a:pt x="596850" y="308200"/>
                  </a:lnTo>
                  <a:cubicBezTo>
                    <a:pt x="591277" y="308200"/>
                    <a:pt x="586754" y="303673"/>
                    <a:pt x="586754" y="298094"/>
                  </a:cubicBezTo>
                  <a:close/>
                  <a:moveTo>
                    <a:pt x="586754" y="385190"/>
                  </a:moveTo>
                  <a:cubicBezTo>
                    <a:pt x="586754" y="379611"/>
                    <a:pt x="591277" y="375083"/>
                    <a:pt x="596850" y="375083"/>
                  </a:cubicBezTo>
                  <a:lnTo>
                    <a:pt x="832994" y="375083"/>
                  </a:lnTo>
                  <a:cubicBezTo>
                    <a:pt x="838566" y="375083"/>
                    <a:pt x="843089" y="379611"/>
                    <a:pt x="843089" y="385190"/>
                  </a:cubicBezTo>
                  <a:cubicBezTo>
                    <a:pt x="843089" y="390768"/>
                    <a:pt x="838566" y="395296"/>
                    <a:pt x="832994" y="395296"/>
                  </a:cubicBezTo>
                  <a:lnTo>
                    <a:pt x="596850" y="395296"/>
                  </a:lnTo>
                  <a:cubicBezTo>
                    <a:pt x="591277" y="395296"/>
                    <a:pt x="586754" y="390768"/>
                    <a:pt x="586754" y="385190"/>
                  </a:cubicBezTo>
                  <a:close/>
                  <a:moveTo>
                    <a:pt x="421625" y="123923"/>
                  </a:moveTo>
                  <a:cubicBezTo>
                    <a:pt x="421625" y="129501"/>
                    <a:pt x="417103" y="134029"/>
                    <a:pt x="411530" y="134029"/>
                  </a:cubicBezTo>
                  <a:lnTo>
                    <a:pt x="175386" y="134029"/>
                  </a:lnTo>
                  <a:cubicBezTo>
                    <a:pt x="169813" y="134029"/>
                    <a:pt x="165290" y="129501"/>
                    <a:pt x="165290" y="123923"/>
                  </a:cubicBezTo>
                  <a:cubicBezTo>
                    <a:pt x="165290" y="118344"/>
                    <a:pt x="169813" y="113817"/>
                    <a:pt x="175386" y="113817"/>
                  </a:cubicBezTo>
                  <a:lnTo>
                    <a:pt x="411530" y="113817"/>
                  </a:lnTo>
                  <a:cubicBezTo>
                    <a:pt x="417103" y="113817"/>
                    <a:pt x="421625" y="118344"/>
                    <a:pt x="421625" y="123923"/>
                  </a:cubicBezTo>
                  <a:close/>
                  <a:moveTo>
                    <a:pt x="421625" y="211019"/>
                  </a:moveTo>
                  <a:cubicBezTo>
                    <a:pt x="421625" y="216597"/>
                    <a:pt x="417103" y="221125"/>
                    <a:pt x="411530" y="221125"/>
                  </a:cubicBezTo>
                  <a:lnTo>
                    <a:pt x="175386" y="221125"/>
                  </a:lnTo>
                  <a:cubicBezTo>
                    <a:pt x="169813" y="221125"/>
                    <a:pt x="165290" y="216597"/>
                    <a:pt x="165290" y="211019"/>
                  </a:cubicBezTo>
                  <a:cubicBezTo>
                    <a:pt x="165290" y="205440"/>
                    <a:pt x="169813" y="200912"/>
                    <a:pt x="175386" y="200912"/>
                  </a:cubicBezTo>
                  <a:lnTo>
                    <a:pt x="411530" y="200912"/>
                  </a:lnTo>
                  <a:cubicBezTo>
                    <a:pt x="417103" y="200912"/>
                    <a:pt x="421625" y="205440"/>
                    <a:pt x="421625" y="211019"/>
                  </a:cubicBezTo>
                  <a:close/>
                  <a:moveTo>
                    <a:pt x="421625" y="298094"/>
                  </a:moveTo>
                  <a:cubicBezTo>
                    <a:pt x="421625" y="303673"/>
                    <a:pt x="417103" y="308200"/>
                    <a:pt x="411530" y="308200"/>
                  </a:cubicBezTo>
                  <a:lnTo>
                    <a:pt x="175386" y="308200"/>
                  </a:lnTo>
                  <a:cubicBezTo>
                    <a:pt x="169813" y="308200"/>
                    <a:pt x="165290" y="303673"/>
                    <a:pt x="165290" y="298094"/>
                  </a:cubicBezTo>
                  <a:cubicBezTo>
                    <a:pt x="165290" y="292515"/>
                    <a:pt x="169813" y="287988"/>
                    <a:pt x="175386" y="287988"/>
                  </a:cubicBezTo>
                  <a:lnTo>
                    <a:pt x="411530" y="287988"/>
                  </a:lnTo>
                  <a:cubicBezTo>
                    <a:pt x="417103" y="287988"/>
                    <a:pt x="421625" y="292515"/>
                    <a:pt x="421625" y="298094"/>
                  </a:cubicBezTo>
                  <a:close/>
                  <a:moveTo>
                    <a:pt x="421625" y="385190"/>
                  </a:moveTo>
                  <a:cubicBezTo>
                    <a:pt x="421625" y="390768"/>
                    <a:pt x="417103" y="395296"/>
                    <a:pt x="411530" y="395296"/>
                  </a:cubicBezTo>
                  <a:lnTo>
                    <a:pt x="175386" y="395296"/>
                  </a:lnTo>
                  <a:cubicBezTo>
                    <a:pt x="169813" y="395296"/>
                    <a:pt x="165290" y="390768"/>
                    <a:pt x="165290" y="385190"/>
                  </a:cubicBezTo>
                  <a:cubicBezTo>
                    <a:pt x="165290" y="379611"/>
                    <a:pt x="169813" y="375083"/>
                    <a:pt x="175386" y="375083"/>
                  </a:cubicBezTo>
                  <a:lnTo>
                    <a:pt x="411530" y="375083"/>
                  </a:lnTo>
                  <a:cubicBezTo>
                    <a:pt x="417103" y="375083"/>
                    <a:pt x="421625" y="379611"/>
                    <a:pt x="421625" y="3851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27"/>
            <p:cNvSpPr txBox="1"/>
            <p:nvPr/>
          </p:nvSpPr>
          <p:spPr>
            <a:xfrm>
              <a:off x="3731558" y="4235102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3" name="Google Shape;3633;p27"/>
            <p:cNvSpPr txBox="1"/>
            <p:nvPr/>
          </p:nvSpPr>
          <p:spPr>
            <a:xfrm>
              <a:off x="3731558" y="3974389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634" name="Google Shape;3634;p27"/>
          <p:cNvGrpSpPr/>
          <p:nvPr/>
        </p:nvGrpSpPr>
        <p:grpSpPr>
          <a:xfrm>
            <a:off x="6520183" y="3592957"/>
            <a:ext cx="1680750" cy="1196320"/>
            <a:chOff x="6520183" y="3592957"/>
            <a:chExt cx="1680750" cy="1196320"/>
          </a:xfrm>
        </p:grpSpPr>
        <p:grpSp>
          <p:nvGrpSpPr>
            <p:cNvPr id="3635" name="Google Shape;3635;p27"/>
            <p:cNvGrpSpPr/>
            <p:nvPr/>
          </p:nvGrpSpPr>
          <p:grpSpPr>
            <a:xfrm>
              <a:off x="7216546" y="3592957"/>
              <a:ext cx="288087" cy="227286"/>
              <a:chOff x="1856775" y="0"/>
              <a:chExt cx="768231" cy="606097"/>
            </a:xfrm>
          </p:grpSpPr>
          <p:sp>
            <p:nvSpPr>
              <p:cNvPr id="3636" name="Google Shape;3636;p27"/>
              <p:cNvSpPr/>
              <p:nvPr/>
            </p:nvSpPr>
            <p:spPr>
              <a:xfrm>
                <a:off x="1856775" y="0"/>
                <a:ext cx="768231" cy="606097"/>
              </a:xfrm>
              <a:custGeom>
                <a:avLst/>
                <a:gdLst/>
                <a:ahLst/>
                <a:cxnLst/>
                <a:rect l="l" t="t" r="r" b="b"/>
                <a:pathLst>
                  <a:path w="768231" h="606097" extrusionOk="0">
                    <a:moveTo>
                      <a:pt x="768231" y="7649"/>
                    </a:moveTo>
                    <a:cubicBezTo>
                      <a:pt x="768231" y="7664"/>
                      <a:pt x="768231" y="7680"/>
                      <a:pt x="768231" y="7695"/>
                    </a:cubicBezTo>
                    <a:lnTo>
                      <a:pt x="768231" y="486270"/>
                    </a:lnTo>
                    <a:cubicBezTo>
                      <a:pt x="768231" y="486316"/>
                      <a:pt x="768231" y="486347"/>
                      <a:pt x="768231" y="486393"/>
                    </a:cubicBezTo>
                    <a:lnTo>
                      <a:pt x="768231" y="486470"/>
                    </a:lnTo>
                    <a:cubicBezTo>
                      <a:pt x="768231" y="486562"/>
                      <a:pt x="768201" y="486639"/>
                      <a:pt x="768201" y="486731"/>
                    </a:cubicBezTo>
                    <a:cubicBezTo>
                      <a:pt x="768185" y="487147"/>
                      <a:pt x="768154" y="487547"/>
                      <a:pt x="768077" y="487947"/>
                    </a:cubicBezTo>
                    <a:cubicBezTo>
                      <a:pt x="768047" y="488101"/>
                      <a:pt x="767985" y="488255"/>
                      <a:pt x="767954" y="488424"/>
                    </a:cubicBezTo>
                    <a:cubicBezTo>
                      <a:pt x="767862" y="488748"/>
                      <a:pt x="767785" y="489071"/>
                      <a:pt x="767662" y="489379"/>
                    </a:cubicBezTo>
                    <a:cubicBezTo>
                      <a:pt x="767585" y="489532"/>
                      <a:pt x="767492" y="489686"/>
                      <a:pt x="767415" y="489840"/>
                    </a:cubicBezTo>
                    <a:cubicBezTo>
                      <a:pt x="767277" y="490133"/>
                      <a:pt x="767138" y="490425"/>
                      <a:pt x="766953" y="490687"/>
                    </a:cubicBezTo>
                    <a:cubicBezTo>
                      <a:pt x="766876" y="490825"/>
                      <a:pt x="766768" y="490948"/>
                      <a:pt x="766676" y="491071"/>
                    </a:cubicBezTo>
                    <a:cubicBezTo>
                      <a:pt x="766476" y="491333"/>
                      <a:pt x="766260" y="491610"/>
                      <a:pt x="766029" y="491856"/>
                    </a:cubicBezTo>
                    <a:cubicBezTo>
                      <a:pt x="765921" y="491964"/>
                      <a:pt x="765798" y="492056"/>
                      <a:pt x="765690" y="492149"/>
                    </a:cubicBezTo>
                    <a:cubicBezTo>
                      <a:pt x="765429" y="492380"/>
                      <a:pt x="765182" y="492610"/>
                      <a:pt x="764890" y="492811"/>
                    </a:cubicBezTo>
                    <a:cubicBezTo>
                      <a:pt x="764736" y="492918"/>
                      <a:pt x="764566" y="492980"/>
                      <a:pt x="764412" y="493072"/>
                    </a:cubicBezTo>
                    <a:cubicBezTo>
                      <a:pt x="764166" y="493226"/>
                      <a:pt x="763935" y="493380"/>
                      <a:pt x="763673" y="493503"/>
                    </a:cubicBezTo>
                    <a:lnTo>
                      <a:pt x="512734" y="605421"/>
                    </a:lnTo>
                    <a:cubicBezTo>
                      <a:pt x="512719" y="605436"/>
                      <a:pt x="512688" y="605436"/>
                      <a:pt x="512673" y="605452"/>
                    </a:cubicBezTo>
                    <a:cubicBezTo>
                      <a:pt x="512580" y="605482"/>
                      <a:pt x="512503" y="605513"/>
                      <a:pt x="512411" y="605544"/>
                    </a:cubicBezTo>
                    <a:cubicBezTo>
                      <a:pt x="512211" y="605621"/>
                      <a:pt x="512026" y="605698"/>
                      <a:pt x="511826" y="605759"/>
                    </a:cubicBezTo>
                    <a:cubicBezTo>
                      <a:pt x="511749" y="605775"/>
                      <a:pt x="511672" y="605790"/>
                      <a:pt x="511595" y="605821"/>
                    </a:cubicBezTo>
                    <a:cubicBezTo>
                      <a:pt x="511472" y="605852"/>
                      <a:pt x="511333" y="605898"/>
                      <a:pt x="511210" y="605929"/>
                    </a:cubicBezTo>
                    <a:cubicBezTo>
                      <a:pt x="511148" y="605929"/>
                      <a:pt x="511087" y="605944"/>
                      <a:pt x="511040" y="605960"/>
                    </a:cubicBezTo>
                    <a:cubicBezTo>
                      <a:pt x="510963" y="605960"/>
                      <a:pt x="510902" y="605975"/>
                      <a:pt x="510825" y="605990"/>
                    </a:cubicBezTo>
                    <a:cubicBezTo>
                      <a:pt x="510748" y="606006"/>
                      <a:pt x="510671" y="606006"/>
                      <a:pt x="510578" y="606021"/>
                    </a:cubicBezTo>
                    <a:cubicBezTo>
                      <a:pt x="510270" y="606067"/>
                      <a:pt x="509962" y="606083"/>
                      <a:pt x="509654" y="606098"/>
                    </a:cubicBezTo>
                    <a:cubicBezTo>
                      <a:pt x="509624" y="606098"/>
                      <a:pt x="509608" y="606098"/>
                      <a:pt x="509593" y="606098"/>
                    </a:cubicBezTo>
                    <a:cubicBezTo>
                      <a:pt x="509577" y="606098"/>
                      <a:pt x="509562" y="606098"/>
                      <a:pt x="509531" y="606098"/>
                    </a:cubicBezTo>
                    <a:cubicBezTo>
                      <a:pt x="509223" y="606083"/>
                      <a:pt x="508915" y="606067"/>
                      <a:pt x="508607" y="606021"/>
                    </a:cubicBezTo>
                    <a:cubicBezTo>
                      <a:pt x="508515" y="606006"/>
                      <a:pt x="508438" y="606006"/>
                      <a:pt x="508361" y="605990"/>
                    </a:cubicBezTo>
                    <a:cubicBezTo>
                      <a:pt x="508284" y="605975"/>
                      <a:pt x="508222" y="605960"/>
                      <a:pt x="508145" y="605960"/>
                    </a:cubicBezTo>
                    <a:cubicBezTo>
                      <a:pt x="508099" y="605944"/>
                      <a:pt x="508037" y="605929"/>
                      <a:pt x="507976" y="605929"/>
                    </a:cubicBezTo>
                    <a:cubicBezTo>
                      <a:pt x="507853" y="605898"/>
                      <a:pt x="507714" y="605852"/>
                      <a:pt x="507591" y="605821"/>
                    </a:cubicBezTo>
                    <a:cubicBezTo>
                      <a:pt x="507514" y="605790"/>
                      <a:pt x="507437" y="605775"/>
                      <a:pt x="507360" y="605759"/>
                    </a:cubicBezTo>
                    <a:cubicBezTo>
                      <a:pt x="507160" y="605698"/>
                      <a:pt x="506975" y="605621"/>
                      <a:pt x="506775" y="605544"/>
                    </a:cubicBezTo>
                    <a:cubicBezTo>
                      <a:pt x="506682" y="605513"/>
                      <a:pt x="506605" y="605482"/>
                      <a:pt x="506513" y="605452"/>
                    </a:cubicBezTo>
                    <a:cubicBezTo>
                      <a:pt x="506497" y="605436"/>
                      <a:pt x="506467" y="605436"/>
                      <a:pt x="506451" y="605421"/>
                    </a:cubicBezTo>
                    <a:lnTo>
                      <a:pt x="258654" y="494904"/>
                    </a:lnTo>
                    <a:lnTo>
                      <a:pt x="10841" y="605421"/>
                    </a:lnTo>
                    <a:cubicBezTo>
                      <a:pt x="10811" y="605436"/>
                      <a:pt x="10795" y="605452"/>
                      <a:pt x="10764" y="605452"/>
                    </a:cubicBezTo>
                    <a:cubicBezTo>
                      <a:pt x="10687" y="605482"/>
                      <a:pt x="10626" y="605513"/>
                      <a:pt x="10549" y="605544"/>
                    </a:cubicBezTo>
                    <a:cubicBezTo>
                      <a:pt x="10133" y="605698"/>
                      <a:pt x="9717" y="605836"/>
                      <a:pt x="9286" y="605929"/>
                    </a:cubicBezTo>
                    <a:cubicBezTo>
                      <a:pt x="9240" y="605944"/>
                      <a:pt x="9194" y="605944"/>
                      <a:pt x="9163" y="605944"/>
                    </a:cubicBezTo>
                    <a:cubicBezTo>
                      <a:pt x="8685" y="606036"/>
                      <a:pt x="8223" y="606098"/>
                      <a:pt x="7746" y="606098"/>
                    </a:cubicBezTo>
                    <a:cubicBezTo>
                      <a:pt x="7731" y="606098"/>
                      <a:pt x="7715" y="606098"/>
                      <a:pt x="7700" y="606098"/>
                    </a:cubicBezTo>
                    <a:cubicBezTo>
                      <a:pt x="7654" y="606098"/>
                      <a:pt x="7607" y="606083"/>
                      <a:pt x="7577" y="606083"/>
                    </a:cubicBezTo>
                    <a:cubicBezTo>
                      <a:pt x="7161" y="606083"/>
                      <a:pt x="6776" y="606036"/>
                      <a:pt x="6375" y="605960"/>
                    </a:cubicBezTo>
                    <a:cubicBezTo>
                      <a:pt x="6206" y="605929"/>
                      <a:pt x="6037" y="605898"/>
                      <a:pt x="5867" y="605852"/>
                    </a:cubicBezTo>
                    <a:cubicBezTo>
                      <a:pt x="5590" y="605790"/>
                      <a:pt x="5328" y="605698"/>
                      <a:pt x="5051" y="605606"/>
                    </a:cubicBezTo>
                    <a:cubicBezTo>
                      <a:pt x="4897" y="605544"/>
                      <a:pt x="4728" y="605498"/>
                      <a:pt x="4574" y="605421"/>
                    </a:cubicBezTo>
                    <a:cubicBezTo>
                      <a:pt x="4204" y="605267"/>
                      <a:pt x="3850" y="605067"/>
                      <a:pt x="3511" y="604851"/>
                    </a:cubicBezTo>
                    <a:cubicBezTo>
                      <a:pt x="3373" y="604759"/>
                      <a:pt x="3249" y="604651"/>
                      <a:pt x="3111" y="604559"/>
                    </a:cubicBezTo>
                    <a:cubicBezTo>
                      <a:pt x="2895" y="604390"/>
                      <a:pt x="2680" y="604205"/>
                      <a:pt x="2464" y="604020"/>
                    </a:cubicBezTo>
                    <a:cubicBezTo>
                      <a:pt x="2341" y="603897"/>
                      <a:pt x="2218" y="603774"/>
                      <a:pt x="2094" y="603651"/>
                    </a:cubicBezTo>
                    <a:cubicBezTo>
                      <a:pt x="1894" y="603435"/>
                      <a:pt x="1725" y="603220"/>
                      <a:pt x="1555" y="603005"/>
                    </a:cubicBezTo>
                    <a:cubicBezTo>
                      <a:pt x="1463" y="602866"/>
                      <a:pt x="1355" y="602743"/>
                      <a:pt x="1263" y="602589"/>
                    </a:cubicBezTo>
                    <a:cubicBezTo>
                      <a:pt x="1032" y="602266"/>
                      <a:pt x="847" y="601912"/>
                      <a:pt x="678" y="601542"/>
                    </a:cubicBezTo>
                    <a:cubicBezTo>
                      <a:pt x="678" y="601527"/>
                      <a:pt x="662" y="601527"/>
                      <a:pt x="662" y="601512"/>
                    </a:cubicBezTo>
                    <a:cubicBezTo>
                      <a:pt x="477" y="601096"/>
                      <a:pt x="339" y="600650"/>
                      <a:pt x="231" y="600204"/>
                    </a:cubicBezTo>
                    <a:cubicBezTo>
                      <a:pt x="216" y="600142"/>
                      <a:pt x="200" y="600096"/>
                      <a:pt x="185" y="600034"/>
                    </a:cubicBezTo>
                    <a:cubicBezTo>
                      <a:pt x="108" y="599726"/>
                      <a:pt x="92" y="599403"/>
                      <a:pt x="62" y="599065"/>
                    </a:cubicBezTo>
                    <a:cubicBezTo>
                      <a:pt x="46" y="598880"/>
                      <a:pt x="15" y="598695"/>
                      <a:pt x="15" y="598495"/>
                    </a:cubicBezTo>
                    <a:cubicBezTo>
                      <a:pt x="15" y="598464"/>
                      <a:pt x="0" y="598434"/>
                      <a:pt x="0" y="598403"/>
                    </a:cubicBezTo>
                    <a:lnTo>
                      <a:pt x="0" y="119613"/>
                    </a:lnTo>
                    <a:cubicBezTo>
                      <a:pt x="0" y="119351"/>
                      <a:pt x="46" y="119105"/>
                      <a:pt x="77" y="118859"/>
                    </a:cubicBezTo>
                    <a:cubicBezTo>
                      <a:pt x="92" y="118643"/>
                      <a:pt x="108" y="118428"/>
                      <a:pt x="139" y="118212"/>
                    </a:cubicBezTo>
                    <a:cubicBezTo>
                      <a:pt x="200" y="117889"/>
                      <a:pt x="293" y="117597"/>
                      <a:pt x="400" y="117304"/>
                    </a:cubicBezTo>
                    <a:cubicBezTo>
                      <a:pt x="447" y="117120"/>
                      <a:pt x="493" y="116950"/>
                      <a:pt x="554" y="116781"/>
                    </a:cubicBezTo>
                    <a:cubicBezTo>
                      <a:pt x="662" y="116489"/>
                      <a:pt x="816" y="116227"/>
                      <a:pt x="970" y="115950"/>
                    </a:cubicBezTo>
                    <a:cubicBezTo>
                      <a:pt x="1063" y="115781"/>
                      <a:pt x="1140" y="115611"/>
                      <a:pt x="1232" y="115457"/>
                    </a:cubicBezTo>
                    <a:cubicBezTo>
                      <a:pt x="1401" y="115211"/>
                      <a:pt x="1586" y="114996"/>
                      <a:pt x="1771" y="114765"/>
                    </a:cubicBezTo>
                    <a:cubicBezTo>
                      <a:pt x="1894" y="114596"/>
                      <a:pt x="2017" y="114426"/>
                      <a:pt x="2171" y="114288"/>
                    </a:cubicBezTo>
                    <a:cubicBezTo>
                      <a:pt x="2372" y="114072"/>
                      <a:pt x="2603" y="113888"/>
                      <a:pt x="2818" y="113703"/>
                    </a:cubicBezTo>
                    <a:cubicBezTo>
                      <a:pt x="2988" y="113580"/>
                      <a:pt x="3126" y="113426"/>
                      <a:pt x="3296" y="113318"/>
                    </a:cubicBezTo>
                    <a:cubicBezTo>
                      <a:pt x="3588" y="113103"/>
                      <a:pt x="3896" y="112949"/>
                      <a:pt x="4220" y="112780"/>
                    </a:cubicBezTo>
                    <a:cubicBezTo>
                      <a:pt x="4343" y="112718"/>
                      <a:pt x="4435" y="112641"/>
                      <a:pt x="4574" y="112580"/>
                    </a:cubicBezTo>
                    <a:lnTo>
                      <a:pt x="4682" y="112533"/>
                    </a:lnTo>
                    <a:cubicBezTo>
                      <a:pt x="4697" y="112533"/>
                      <a:pt x="4712" y="112518"/>
                      <a:pt x="4728" y="112518"/>
                    </a:cubicBezTo>
                    <a:lnTo>
                      <a:pt x="255512" y="662"/>
                    </a:lnTo>
                    <a:cubicBezTo>
                      <a:pt x="255543" y="646"/>
                      <a:pt x="255589" y="646"/>
                      <a:pt x="255620" y="631"/>
                    </a:cubicBezTo>
                    <a:cubicBezTo>
                      <a:pt x="255651" y="616"/>
                      <a:pt x="255697" y="600"/>
                      <a:pt x="255743" y="585"/>
                    </a:cubicBezTo>
                    <a:cubicBezTo>
                      <a:pt x="255990" y="477"/>
                      <a:pt x="256236" y="416"/>
                      <a:pt x="256498" y="339"/>
                    </a:cubicBezTo>
                    <a:cubicBezTo>
                      <a:pt x="256698" y="277"/>
                      <a:pt x="256898" y="200"/>
                      <a:pt x="257099" y="154"/>
                    </a:cubicBezTo>
                    <a:cubicBezTo>
                      <a:pt x="257114" y="154"/>
                      <a:pt x="257145" y="154"/>
                      <a:pt x="257160" y="154"/>
                    </a:cubicBezTo>
                    <a:cubicBezTo>
                      <a:pt x="257422" y="108"/>
                      <a:pt x="257668" y="92"/>
                      <a:pt x="257930" y="62"/>
                    </a:cubicBezTo>
                    <a:cubicBezTo>
                      <a:pt x="258161" y="46"/>
                      <a:pt x="258392" y="0"/>
                      <a:pt x="258623" y="0"/>
                    </a:cubicBezTo>
                    <a:cubicBezTo>
                      <a:pt x="258639" y="0"/>
                      <a:pt x="258639" y="0"/>
                      <a:pt x="258654" y="0"/>
                    </a:cubicBezTo>
                    <a:lnTo>
                      <a:pt x="258669" y="0"/>
                    </a:lnTo>
                    <a:cubicBezTo>
                      <a:pt x="258916" y="0"/>
                      <a:pt x="259147" y="46"/>
                      <a:pt x="259378" y="62"/>
                    </a:cubicBezTo>
                    <a:cubicBezTo>
                      <a:pt x="259640" y="92"/>
                      <a:pt x="259886" y="108"/>
                      <a:pt x="260117" y="154"/>
                    </a:cubicBezTo>
                    <a:cubicBezTo>
                      <a:pt x="260163" y="154"/>
                      <a:pt x="260194" y="154"/>
                      <a:pt x="260225" y="169"/>
                    </a:cubicBezTo>
                    <a:cubicBezTo>
                      <a:pt x="260425" y="200"/>
                      <a:pt x="260610" y="277"/>
                      <a:pt x="260810" y="339"/>
                    </a:cubicBezTo>
                    <a:cubicBezTo>
                      <a:pt x="261056" y="416"/>
                      <a:pt x="261303" y="477"/>
                      <a:pt x="261534" y="569"/>
                    </a:cubicBezTo>
                    <a:cubicBezTo>
                      <a:pt x="261595" y="600"/>
                      <a:pt x="261642" y="616"/>
                      <a:pt x="261703" y="631"/>
                    </a:cubicBezTo>
                    <a:cubicBezTo>
                      <a:pt x="261734" y="646"/>
                      <a:pt x="261765" y="646"/>
                      <a:pt x="261780" y="662"/>
                    </a:cubicBezTo>
                    <a:lnTo>
                      <a:pt x="509593" y="111179"/>
                    </a:lnTo>
                    <a:lnTo>
                      <a:pt x="757405" y="662"/>
                    </a:lnTo>
                    <a:cubicBezTo>
                      <a:pt x="757421" y="646"/>
                      <a:pt x="757452" y="646"/>
                      <a:pt x="757482" y="631"/>
                    </a:cubicBezTo>
                    <a:cubicBezTo>
                      <a:pt x="757667" y="554"/>
                      <a:pt x="757883" y="508"/>
                      <a:pt x="758068" y="431"/>
                    </a:cubicBezTo>
                    <a:cubicBezTo>
                      <a:pt x="758376" y="339"/>
                      <a:pt x="758668" y="231"/>
                      <a:pt x="758961" y="169"/>
                    </a:cubicBezTo>
                    <a:cubicBezTo>
                      <a:pt x="759022" y="154"/>
                      <a:pt x="759084" y="154"/>
                      <a:pt x="759146" y="139"/>
                    </a:cubicBezTo>
                    <a:cubicBezTo>
                      <a:pt x="759608" y="62"/>
                      <a:pt x="760054" y="0"/>
                      <a:pt x="760516" y="0"/>
                    </a:cubicBezTo>
                    <a:lnTo>
                      <a:pt x="760532" y="0"/>
                    </a:lnTo>
                    <a:cubicBezTo>
                      <a:pt x="760593" y="0"/>
                      <a:pt x="760639" y="15"/>
                      <a:pt x="760701" y="15"/>
                    </a:cubicBezTo>
                    <a:cubicBezTo>
                      <a:pt x="761148" y="31"/>
                      <a:pt x="761594" y="62"/>
                      <a:pt x="762025" y="154"/>
                    </a:cubicBezTo>
                    <a:cubicBezTo>
                      <a:pt x="762164" y="185"/>
                      <a:pt x="762287" y="231"/>
                      <a:pt x="762426" y="262"/>
                    </a:cubicBezTo>
                    <a:cubicBezTo>
                      <a:pt x="762765" y="354"/>
                      <a:pt x="763119" y="446"/>
                      <a:pt x="763442" y="585"/>
                    </a:cubicBezTo>
                    <a:cubicBezTo>
                      <a:pt x="763596" y="631"/>
                      <a:pt x="763719" y="723"/>
                      <a:pt x="763858" y="785"/>
                    </a:cubicBezTo>
                    <a:cubicBezTo>
                      <a:pt x="764166" y="939"/>
                      <a:pt x="764474" y="1093"/>
                      <a:pt x="764766" y="1277"/>
                    </a:cubicBezTo>
                    <a:cubicBezTo>
                      <a:pt x="764890" y="1354"/>
                      <a:pt x="764982" y="1447"/>
                      <a:pt x="765105" y="1524"/>
                    </a:cubicBezTo>
                    <a:cubicBezTo>
                      <a:pt x="765382" y="1739"/>
                      <a:pt x="765675" y="1955"/>
                      <a:pt x="765921" y="2216"/>
                    </a:cubicBezTo>
                    <a:cubicBezTo>
                      <a:pt x="766029" y="2309"/>
                      <a:pt x="766106" y="2416"/>
                      <a:pt x="766199" y="2524"/>
                    </a:cubicBezTo>
                    <a:cubicBezTo>
                      <a:pt x="766430" y="2786"/>
                      <a:pt x="766676" y="3047"/>
                      <a:pt x="766876" y="3340"/>
                    </a:cubicBezTo>
                    <a:cubicBezTo>
                      <a:pt x="766984" y="3494"/>
                      <a:pt x="767046" y="3647"/>
                      <a:pt x="767138" y="3817"/>
                    </a:cubicBezTo>
                    <a:cubicBezTo>
                      <a:pt x="767292" y="4048"/>
                      <a:pt x="767446" y="4278"/>
                      <a:pt x="767569" y="4556"/>
                    </a:cubicBezTo>
                    <a:cubicBezTo>
                      <a:pt x="767585" y="4586"/>
                      <a:pt x="767585" y="4617"/>
                      <a:pt x="767600" y="4663"/>
                    </a:cubicBezTo>
                    <a:cubicBezTo>
                      <a:pt x="767677" y="4817"/>
                      <a:pt x="767708" y="4986"/>
                      <a:pt x="767769" y="5156"/>
                    </a:cubicBezTo>
                    <a:cubicBezTo>
                      <a:pt x="767877" y="5479"/>
                      <a:pt x="768000" y="5802"/>
                      <a:pt x="768062" y="6125"/>
                    </a:cubicBezTo>
                    <a:cubicBezTo>
                      <a:pt x="768077" y="6202"/>
                      <a:pt x="768077" y="6279"/>
                      <a:pt x="768093" y="6356"/>
                    </a:cubicBezTo>
                    <a:cubicBezTo>
                      <a:pt x="768170" y="6787"/>
                      <a:pt x="768231" y="7218"/>
                      <a:pt x="768231" y="7649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27"/>
              <p:cNvSpPr/>
              <p:nvPr/>
            </p:nvSpPr>
            <p:spPr>
              <a:xfrm>
                <a:off x="1872173" y="19545"/>
                <a:ext cx="737431" cy="566991"/>
              </a:xfrm>
              <a:custGeom>
                <a:avLst/>
                <a:gdLst/>
                <a:ahLst/>
                <a:cxnLst/>
                <a:rect l="l" t="t" r="r" b="b"/>
                <a:pathLst>
                  <a:path w="737431" h="566991" extrusionOk="0">
                    <a:moveTo>
                      <a:pt x="726390" y="396191"/>
                    </a:moveTo>
                    <a:cubicBezTo>
                      <a:pt x="729701" y="397022"/>
                      <a:pt x="733074" y="397576"/>
                      <a:pt x="736446" y="397822"/>
                    </a:cubicBezTo>
                    <a:cubicBezTo>
                      <a:pt x="736785" y="397837"/>
                      <a:pt x="737109" y="397930"/>
                      <a:pt x="737432" y="397991"/>
                    </a:cubicBezTo>
                    <a:lnTo>
                      <a:pt x="737432" y="0"/>
                    </a:lnTo>
                    <a:lnTo>
                      <a:pt x="501893" y="105054"/>
                    </a:lnTo>
                    <a:lnTo>
                      <a:pt x="501893" y="227822"/>
                    </a:lnTo>
                    <a:cubicBezTo>
                      <a:pt x="504265" y="226344"/>
                      <a:pt x="506605" y="224974"/>
                      <a:pt x="508931" y="223728"/>
                    </a:cubicBezTo>
                    <a:cubicBezTo>
                      <a:pt x="512688" y="221727"/>
                      <a:pt x="517339" y="223143"/>
                      <a:pt x="519356" y="226883"/>
                    </a:cubicBezTo>
                    <a:cubicBezTo>
                      <a:pt x="521358" y="230638"/>
                      <a:pt x="519941" y="235301"/>
                      <a:pt x="516199" y="237302"/>
                    </a:cubicBezTo>
                    <a:cubicBezTo>
                      <a:pt x="511610" y="239749"/>
                      <a:pt x="506898" y="242765"/>
                      <a:pt x="501893" y="246444"/>
                    </a:cubicBezTo>
                    <a:lnTo>
                      <a:pt x="501893" y="566991"/>
                    </a:lnTo>
                    <a:lnTo>
                      <a:pt x="737432" y="461938"/>
                    </a:lnTo>
                    <a:lnTo>
                      <a:pt x="737432" y="413028"/>
                    </a:lnTo>
                    <a:cubicBezTo>
                      <a:pt x="736939" y="413135"/>
                      <a:pt x="736416" y="413197"/>
                      <a:pt x="735892" y="413197"/>
                    </a:cubicBezTo>
                    <a:cubicBezTo>
                      <a:pt x="735707" y="413197"/>
                      <a:pt x="735522" y="413181"/>
                      <a:pt x="735322" y="413166"/>
                    </a:cubicBezTo>
                    <a:cubicBezTo>
                      <a:pt x="731072" y="412858"/>
                      <a:pt x="726791" y="412166"/>
                      <a:pt x="722602" y="411104"/>
                    </a:cubicBezTo>
                    <a:cubicBezTo>
                      <a:pt x="718490" y="410057"/>
                      <a:pt x="715996" y="405871"/>
                      <a:pt x="717043" y="401762"/>
                    </a:cubicBezTo>
                    <a:cubicBezTo>
                      <a:pt x="718074" y="397637"/>
                      <a:pt x="722263" y="395144"/>
                      <a:pt x="726390" y="396191"/>
                    </a:cubicBezTo>
                    <a:close/>
                    <a:moveTo>
                      <a:pt x="572501" y="225359"/>
                    </a:moveTo>
                    <a:cubicBezTo>
                      <a:pt x="571561" y="228776"/>
                      <a:pt x="568451" y="231007"/>
                      <a:pt x="565078" y="231007"/>
                    </a:cubicBezTo>
                    <a:cubicBezTo>
                      <a:pt x="564400" y="231007"/>
                      <a:pt x="563707" y="230930"/>
                      <a:pt x="563030" y="230730"/>
                    </a:cubicBezTo>
                    <a:cubicBezTo>
                      <a:pt x="558395" y="229468"/>
                      <a:pt x="553682" y="228776"/>
                      <a:pt x="549032" y="228699"/>
                    </a:cubicBezTo>
                    <a:cubicBezTo>
                      <a:pt x="546983" y="228668"/>
                      <a:pt x="544766" y="228730"/>
                      <a:pt x="542656" y="228914"/>
                    </a:cubicBezTo>
                    <a:cubicBezTo>
                      <a:pt x="538406" y="229330"/>
                      <a:pt x="534679" y="226190"/>
                      <a:pt x="534294" y="221942"/>
                    </a:cubicBezTo>
                    <a:cubicBezTo>
                      <a:pt x="533909" y="217710"/>
                      <a:pt x="537035" y="213970"/>
                      <a:pt x="541270" y="213601"/>
                    </a:cubicBezTo>
                    <a:cubicBezTo>
                      <a:pt x="543934" y="213355"/>
                      <a:pt x="546614" y="213262"/>
                      <a:pt x="549293" y="213309"/>
                    </a:cubicBezTo>
                    <a:cubicBezTo>
                      <a:pt x="555253" y="213416"/>
                      <a:pt x="561244" y="214294"/>
                      <a:pt x="567111" y="215894"/>
                    </a:cubicBezTo>
                    <a:cubicBezTo>
                      <a:pt x="571207" y="217018"/>
                      <a:pt x="573625" y="221250"/>
                      <a:pt x="572501" y="225359"/>
                    </a:cubicBezTo>
                    <a:close/>
                    <a:moveTo>
                      <a:pt x="614588" y="259141"/>
                    </a:moveTo>
                    <a:cubicBezTo>
                      <a:pt x="613125" y="260418"/>
                      <a:pt x="611323" y="261034"/>
                      <a:pt x="609537" y="261034"/>
                    </a:cubicBezTo>
                    <a:cubicBezTo>
                      <a:pt x="607381" y="261034"/>
                      <a:pt x="605241" y="260141"/>
                      <a:pt x="603716" y="258402"/>
                    </a:cubicBezTo>
                    <a:cubicBezTo>
                      <a:pt x="598742" y="252677"/>
                      <a:pt x="593429" y="247660"/>
                      <a:pt x="587931" y="243473"/>
                    </a:cubicBezTo>
                    <a:cubicBezTo>
                      <a:pt x="584543" y="240903"/>
                      <a:pt x="583897" y="236071"/>
                      <a:pt x="586468" y="232700"/>
                    </a:cubicBezTo>
                    <a:cubicBezTo>
                      <a:pt x="589040" y="229314"/>
                      <a:pt x="593876" y="228653"/>
                      <a:pt x="597264" y="231238"/>
                    </a:cubicBezTo>
                    <a:cubicBezTo>
                      <a:pt x="603593" y="236055"/>
                      <a:pt x="609676" y="241796"/>
                      <a:pt x="615327" y="248291"/>
                    </a:cubicBezTo>
                    <a:cubicBezTo>
                      <a:pt x="618130" y="251492"/>
                      <a:pt x="617791" y="256355"/>
                      <a:pt x="614588" y="259141"/>
                    </a:cubicBezTo>
                    <a:close/>
                    <a:moveTo>
                      <a:pt x="637857" y="307297"/>
                    </a:moveTo>
                    <a:cubicBezTo>
                      <a:pt x="634977" y="307297"/>
                      <a:pt x="632206" y="305665"/>
                      <a:pt x="630897" y="302895"/>
                    </a:cubicBezTo>
                    <a:cubicBezTo>
                      <a:pt x="627062" y="294815"/>
                      <a:pt x="623766" y="288382"/>
                      <a:pt x="620517" y="282626"/>
                    </a:cubicBezTo>
                    <a:cubicBezTo>
                      <a:pt x="618438" y="278933"/>
                      <a:pt x="619747" y="274238"/>
                      <a:pt x="623443" y="272145"/>
                    </a:cubicBezTo>
                    <a:cubicBezTo>
                      <a:pt x="627154" y="270052"/>
                      <a:pt x="631836" y="271361"/>
                      <a:pt x="633930" y="275070"/>
                    </a:cubicBezTo>
                    <a:cubicBezTo>
                      <a:pt x="637364" y="281133"/>
                      <a:pt x="640814" y="287890"/>
                      <a:pt x="644818" y="296293"/>
                    </a:cubicBezTo>
                    <a:cubicBezTo>
                      <a:pt x="646635" y="300140"/>
                      <a:pt x="644987" y="304727"/>
                      <a:pt x="641153" y="306543"/>
                    </a:cubicBezTo>
                    <a:cubicBezTo>
                      <a:pt x="640090" y="307050"/>
                      <a:pt x="638966" y="307297"/>
                      <a:pt x="637857" y="307297"/>
                    </a:cubicBezTo>
                    <a:close/>
                    <a:moveTo>
                      <a:pt x="665423" y="355206"/>
                    </a:moveTo>
                    <a:cubicBezTo>
                      <a:pt x="664222" y="355899"/>
                      <a:pt x="662913" y="356222"/>
                      <a:pt x="661619" y="356222"/>
                    </a:cubicBezTo>
                    <a:cubicBezTo>
                      <a:pt x="658940" y="356222"/>
                      <a:pt x="656337" y="354822"/>
                      <a:pt x="654920" y="352329"/>
                    </a:cubicBezTo>
                    <a:cubicBezTo>
                      <a:pt x="651440" y="346234"/>
                      <a:pt x="647975" y="339478"/>
                      <a:pt x="643986" y="331105"/>
                    </a:cubicBezTo>
                    <a:cubicBezTo>
                      <a:pt x="642154" y="327273"/>
                      <a:pt x="643786" y="322672"/>
                      <a:pt x="647621" y="320855"/>
                    </a:cubicBezTo>
                    <a:cubicBezTo>
                      <a:pt x="651471" y="319024"/>
                      <a:pt x="656060" y="320655"/>
                      <a:pt x="657892" y="324503"/>
                    </a:cubicBezTo>
                    <a:cubicBezTo>
                      <a:pt x="661711" y="332521"/>
                      <a:pt x="665022" y="338954"/>
                      <a:pt x="668303" y="344710"/>
                    </a:cubicBezTo>
                    <a:cubicBezTo>
                      <a:pt x="670412" y="348404"/>
                      <a:pt x="669119" y="353098"/>
                      <a:pt x="665423" y="355206"/>
                    </a:cubicBezTo>
                    <a:close/>
                    <a:moveTo>
                      <a:pt x="702629" y="394436"/>
                    </a:moveTo>
                    <a:cubicBezTo>
                      <a:pt x="701119" y="396452"/>
                      <a:pt x="698809" y="397514"/>
                      <a:pt x="696469" y="397514"/>
                    </a:cubicBezTo>
                    <a:cubicBezTo>
                      <a:pt x="694852" y="397514"/>
                      <a:pt x="693235" y="397006"/>
                      <a:pt x="691849" y="395975"/>
                    </a:cubicBezTo>
                    <a:cubicBezTo>
                      <a:pt x="685519" y="391220"/>
                      <a:pt x="679406" y="385510"/>
                      <a:pt x="673677" y="379000"/>
                    </a:cubicBezTo>
                    <a:cubicBezTo>
                      <a:pt x="670874" y="375799"/>
                      <a:pt x="671182" y="370935"/>
                      <a:pt x="674385" y="368134"/>
                    </a:cubicBezTo>
                    <a:cubicBezTo>
                      <a:pt x="677573" y="365333"/>
                      <a:pt x="682439" y="365641"/>
                      <a:pt x="685242" y="368842"/>
                    </a:cubicBezTo>
                    <a:cubicBezTo>
                      <a:pt x="690278" y="374552"/>
                      <a:pt x="695606" y="379554"/>
                      <a:pt x="701104" y="383663"/>
                    </a:cubicBezTo>
                    <a:cubicBezTo>
                      <a:pt x="704492" y="386218"/>
                      <a:pt x="705185" y="391035"/>
                      <a:pt x="702629" y="394436"/>
                    </a:cubicBezTo>
                    <a:close/>
                    <a:moveTo>
                      <a:pt x="250954" y="461938"/>
                    </a:moveTo>
                    <a:lnTo>
                      <a:pt x="486493" y="566991"/>
                    </a:lnTo>
                    <a:lnTo>
                      <a:pt x="486493" y="247198"/>
                    </a:lnTo>
                    <a:cubicBezTo>
                      <a:pt x="485123" y="244782"/>
                      <a:pt x="485153" y="241873"/>
                      <a:pt x="486493" y="239549"/>
                    </a:cubicBezTo>
                    <a:lnTo>
                      <a:pt x="486493" y="105054"/>
                    </a:lnTo>
                    <a:lnTo>
                      <a:pt x="250954" y="0"/>
                    </a:lnTo>
                    <a:lnTo>
                      <a:pt x="250954" y="461938"/>
                    </a:lnTo>
                    <a:close/>
                    <a:moveTo>
                      <a:pt x="343584" y="308312"/>
                    </a:moveTo>
                    <a:cubicBezTo>
                      <a:pt x="337085" y="313053"/>
                      <a:pt x="330186" y="317439"/>
                      <a:pt x="323071" y="321333"/>
                    </a:cubicBezTo>
                    <a:cubicBezTo>
                      <a:pt x="321901" y="321979"/>
                      <a:pt x="320623" y="322287"/>
                      <a:pt x="319375" y="322287"/>
                    </a:cubicBezTo>
                    <a:cubicBezTo>
                      <a:pt x="316649" y="322287"/>
                      <a:pt x="314016" y="320840"/>
                      <a:pt x="312615" y="318301"/>
                    </a:cubicBezTo>
                    <a:cubicBezTo>
                      <a:pt x="310567" y="314576"/>
                      <a:pt x="311922" y="309898"/>
                      <a:pt x="315664" y="307851"/>
                    </a:cubicBezTo>
                    <a:cubicBezTo>
                      <a:pt x="322193" y="304265"/>
                      <a:pt x="328538" y="300233"/>
                      <a:pt x="334498" y="295877"/>
                    </a:cubicBezTo>
                    <a:cubicBezTo>
                      <a:pt x="337932" y="293369"/>
                      <a:pt x="342752" y="294123"/>
                      <a:pt x="345262" y="297555"/>
                    </a:cubicBezTo>
                    <a:cubicBezTo>
                      <a:pt x="347772" y="300987"/>
                      <a:pt x="347018" y="305804"/>
                      <a:pt x="343584" y="308312"/>
                    </a:cubicBezTo>
                    <a:close/>
                    <a:moveTo>
                      <a:pt x="377140" y="321810"/>
                    </a:moveTo>
                    <a:cubicBezTo>
                      <a:pt x="376893" y="321810"/>
                      <a:pt x="376647" y="321794"/>
                      <a:pt x="376416" y="321779"/>
                    </a:cubicBezTo>
                    <a:cubicBezTo>
                      <a:pt x="367946" y="320979"/>
                      <a:pt x="359569" y="318639"/>
                      <a:pt x="351484" y="314807"/>
                    </a:cubicBezTo>
                    <a:cubicBezTo>
                      <a:pt x="347649" y="312991"/>
                      <a:pt x="346017" y="308405"/>
                      <a:pt x="347834" y="304557"/>
                    </a:cubicBezTo>
                    <a:cubicBezTo>
                      <a:pt x="349651" y="300725"/>
                      <a:pt x="354256" y="299078"/>
                      <a:pt x="358090" y="300910"/>
                    </a:cubicBezTo>
                    <a:cubicBezTo>
                      <a:pt x="364543" y="303957"/>
                      <a:pt x="371180" y="305835"/>
                      <a:pt x="377848" y="306450"/>
                    </a:cubicBezTo>
                    <a:cubicBezTo>
                      <a:pt x="382083" y="306850"/>
                      <a:pt x="385194" y="310606"/>
                      <a:pt x="384793" y="314838"/>
                    </a:cubicBezTo>
                    <a:cubicBezTo>
                      <a:pt x="384424" y="318824"/>
                      <a:pt x="381067" y="321810"/>
                      <a:pt x="377140" y="321810"/>
                    </a:cubicBezTo>
                    <a:close/>
                    <a:moveTo>
                      <a:pt x="447378" y="273885"/>
                    </a:moveTo>
                    <a:cubicBezTo>
                      <a:pt x="451674" y="270037"/>
                      <a:pt x="456048" y="265974"/>
                      <a:pt x="460267" y="262049"/>
                    </a:cubicBezTo>
                    <a:lnTo>
                      <a:pt x="464441" y="258171"/>
                    </a:lnTo>
                    <a:cubicBezTo>
                      <a:pt x="467567" y="255278"/>
                      <a:pt x="472433" y="255462"/>
                      <a:pt x="475328" y="258571"/>
                    </a:cubicBezTo>
                    <a:cubicBezTo>
                      <a:pt x="478224" y="261695"/>
                      <a:pt x="478039" y="266559"/>
                      <a:pt x="474913" y="269452"/>
                    </a:cubicBezTo>
                    <a:lnTo>
                      <a:pt x="470755" y="273315"/>
                    </a:lnTo>
                    <a:cubicBezTo>
                      <a:pt x="466474" y="277301"/>
                      <a:pt x="462054" y="281410"/>
                      <a:pt x="457649" y="285350"/>
                    </a:cubicBezTo>
                    <a:cubicBezTo>
                      <a:pt x="456171" y="286674"/>
                      <a:pt x="454339" y="287320"/>
                      <a:pt x="452506" y="287320"/>
                    </a:cubicBezTo>
                    <a:cubicBezTo>
                      <a:pt x="450396" y="287320"/>
                      <a:pt x="448302" y="286458"/>
                      <a:pt x="446777" y="284765"/>
                    </a:cubicBezTo>
                    <a:cubicBezTo>
                      <a:pt x="443944" y="281595"/>
                      <a:pt x="444206" y="276732"/>
                      <a:pt x="447378" y="273885"/>
                    </a:cubicBezTo>
                    <a:close/>
                    <a:moveTo>
                      <a:pt x="434596" y="294708"/>
                    </a:moveTo>
                    <a:cubicBezTo>
                      <a:pt x="436952" y="298247"/>
                      <a:pt x="435997" y="303018"/>
                      <a:pt x="432456" y="305388"/>
                    </a:cubicBezTo>
                    <a:cubicBezTo>
                      <a:pt x="424833" y="310467"/>
                      <a:pt x="417579" y="314268"/>
                      <a:pt x="410295" y="316993"/>
                    </a:cubicBezTo>
                    <a:cubicBezTo>
                      <a:pt x="409417" y="317331"/>
                      <a:pt x="408494" y="317485"/>
                      <a:pt x="407600" y="317485"/>
                    </a:cubicBezTo>
                    <a:cubicBezTo>
                      <a:pt x="404474" y="317485"/>
                      <a:pt x="401548" y="315577"/>
                      <a:pt x="400393" y="312499"/>
                    </a:cubicBezTo>
                    <a:cubicBezTo>
                      <a:pt x="398899" y="308513"/>
                      <a:pt x="400917" y="304080"/>
                      <a:pt x="404890" y="302587"/>
                    </a:cubicBezTo>
                    <a:cubicBezTo>
                      <a:pt x="411065" y="300279"/>
                      <a:pt x="417287" y="297001"/>
                      <a:pt x="423924" y="292584"/>
                    </a:cubicBezTo>
                    <a:cubicBezTo>
                      <a:pt x="427451" y="290214"/>
                      <a:pt x="432240" y="291183"/>
                      <a:pt x="434596" y="294708"/>
                    </a:cubicBezTo>
                    <a:close/>
                    <a:moveTo>
                      <a:pt x="406338" y="215325"/>
                    </a:moveTo>
                    <a:cubicBezTo>
                      <a:pt x="405260" y="223266"/>
                      <a:pt x="403011" y="231438"/>
                      <a:pt x="399669" y="239626"/>
                    </a:cubicBezTo>
                    <a:cubicBezTo>
                      <a:pt x="398453" y="242596"/>
                      <a:pt x="395573" y="244412"/>
                      <a:pt x="392539" y="244412"/>
                    </a:cubicBezTo>
                    <a:cubicBezTo>
                      <a:pt x="391569" y="244412"/>
                      <a:pt x="390584" y="244228"/>
                      <a:pt x="389629" y="243843"/>
                    </a:cubicBezTo>
                    <a:cubicBezTo>
                      <a:pt x="385702" y="242227"/>
                      <a:pt x="383808" y="237733"/>
                      <a:pt x="385425" y="233808"/>
                    </a:cubicBezTo>
                    <a:cubicBezTo>
                      <a:pt x="388274" y="226821"/>
                      <a:pt x="390168" y="219911"/>
                      <a:pt x="391076" y="213262"/>
                    </a:cubicBezTo>
                    <a:cubicBezTo>
                      <a:pt x="391646" y="209045"/>
                      <a:pt x="395512" y="206091"/>
                      <a:pt x="399731" y="206660"/>
                    </a:cubicBezTo>
                    <a:cubicBezTo>
                      <a:pt x="403951" y="207229"/>
                      <a:pt x="406907" y="211108"/>
                      <a:pt x="406338" y="215325"/>
                    </a:cubicBezTo>
                    <a:close/>
                    <a:moveTo>
                      <a:pt x="379188" y="157842"/>
                    </a:moveTo>
                    <a:cubicBezTo>
                      <a:pt x="382360" y="155010"/>
                      <a:pt x="387242" y="155303"/>
                      <a:pt x="390060" y="158473"/>
                    </a:cubicBezTo>
                    <a:cubicBezTo>
                      <a:pt x="395758" y="164876"/>
                      <a:pt x="400316" y="172694"/>
                      <a:pt x="403242" y="181081"/>
                    </a:cubicBezTo>
                    <a:cubicBezTo>
                      <a:pt x="404644" y="185098"/>
                      <a:pt x="402534" y="189485"/>
                      <a:pt x="398514" y="190885"/>
                    </a:cubicBezTo>
                    <a:cubicBezTo>
                      <a:pt x="397683" y="191177"/>
                      <a:pt x="396820" y="191316"/>
                      <a:pt x="395974" y="191316"/>
                    </a:cubicBezTo>
                    <a:cubicBezTo>
                      <a:pt x="392801" y="191316"/>
                      <a:pt x="389814" y="189331"/>
                      <a:pt x="388705" y="186160"/>
                    </a:cubicBezTo>
                    <a:cubicBezTo>
                      <a:pt x="386426" y="179650"/>
                      <a:pt x="382915" y="173617"/>
                      <a:pt x="378556" y="168708"/>
                    </a:cubicBezTo>
                    <a:cubicBezTo>
                      <a:pt x="375723" y="165522"/>
                      <a:pt x="376015" y="160659"/>
                      <a:pt x="379188" y="157842"/>
                    </a:cubicBezTo>
                    <a:close/>
                    <a:moveTo>
                      <a:pt x="381806" y="257494"/>
                    </a:moveTo>
                    <a:cubicBezTo>
                      <a:pt x="385255" y="259972"/>
                      <a:pt x="386056" y="264774"/>
                      <a:pt x="383577" y="268221"/>
                    </a:cubicBezTo>
                    <a:cubicBezTo>
                      <a:pt x="378880" y="274762"/>
                      <a:pt x="373644" y="281072"/>
                      <a:pt x="367992" y="286982"/>
                    </a:cubicBezTo>
                    <a:cubicBezTo>
                      <a:pt x="366483" y="288567"/>
                      <a:pt x="364450" y="289352"/>
                      <a:pt x="362433" y="289352"/>
                    </a:cubicBezTo>
                    <a:cubicBezTo>
                      <a:pt x="360508" y="289352"/>
                      <a:pt x="358598" y="288644"/>
                      <a:pt x="357105" y="287228"/>
                    </a:cubicBezTo>
                    <a:cubicBezTo>
                      <a:pt x="354025" y="284288"/>
                      <a:pt x="353917" y="279410"/>
                      <a:pt x="356858" y="276347"/>
                    </a:cubicBezTo>
                    <a:cubicBezTo>
                      <a:pt x="362002" y="270960"/>
                      <a:pt x="366791" y="265204"/>
                      <a:pt x="371057" y="259248"/>
                    </a:cubicBezTo>
                    <a:cubicBezTo>
                      <a:pt x="373536" y="255801"/>
                      <a:pt x="378356" y="255016"/>
                      <a:pt x="381806" y="257494"/>
                    </a:cubicBezTo>
                    <a:close/>
                    <a:moveTo>
                      <a:pt x="332265" y="143560"/>
                    </a:moveTo>
                    <a:cubicBezTo>
                      <a:pt x="338425" y="141252"/>
                      <a:pt x="344723" y="140082"/>
                      <a:pt x="350991" y="140082"/>
                    </a:cubicBezTo>
                    <a:cubicBezTo>
                      <a:pt x="353670" y="140066"/>
                      <a:pt x="356489" y="140313"/>
                      <a:pt x="359184" y="140759"/>
                    </a:cubicBezTo>
                    <a:cubicBezTo>
                      <a:pt x="363372" y="141467"/>
                      <a:pt x="366190" y="145438"/>
                      <a:pt x="365482" y="149639"/>
                    </a:cubicBezTo>
                    <a:cubicBezTo>
                      <a:pt x="364774" y="153825"/>
                      <a:pt x="360801" y="156657"/>
                      <a:pt x="356612" y="155934"/>
                    </a:cubicBezTo>
                    <a:cubicBezTo>
                      <a:pt x="354764" y="155626"/>
                      <a:pt x="352885" y="155472"/>
                      <a:pt x="351006" y="155472"/>
                    </a:cubicBezTo>
                    <a:lnTo>
                      <a:pt x="350991" y="155472"/>
                    </a:lnTo>
                    <a:cubicBezTo>
                      <a:pt x="346587" y="155472"/>
                      <a:pt x="342105" y="156303"/>
                      <a:pt x="337670" y="157965"/>
                    </a:cubicBezTo>
                    <a:cubicBezTo>
                      <a:pt x="336777" y="158304"/>
                      <a:pt x="335868" y="158473"/>
                      <a:pt x="334960" y="158473"/>
                    </a:cubicBezTo>
                    <a:cubicBezTo>
                      <a:pt x="331849" y="158473"/>
                      <a:pt x="328923" y="156565"/>
                      <a:pt x="327753" y="153471"/>
                    </a:cubicBezTo>
                    <a:cubicBezTo>
                      <a:pt x="326259" y="149501"/>
                      <a:pt x="328276" y="145053"/>
                      <a:pt x="332265" y="143560"/>
                    </a:cubicBezTo>
                    <a:close/>
                    <a:moveTo>
                      <a:pt x="321901" y="267190"/>
                    </a:moveTo>
                    <a:cubicBezTo>
                      <a:pt x="325889" y="273454"/>
                      <a:pt x="330401" y="279194"/>
                      <a:pt x="335314" y="284242"/>
                    </a:cubicBezTo>
                    <a:cubicBezTo>
                      <a:pt x="338286" y="287289"/>
                      <a:pt x="338225" y="292153"/>
                      <a:pt x="335175" y="295123"/>
                    </a:cubicBezTo>
                    <a:cubicBezTo>
                      <a:pt x="333682" y="296585"/>
                      <a:pt x="331741" y="297308"/>
                      <a:pt x="329801" y="297308"/>
                    </a:cubicBezTo>
                    <a:cubicBezTo>
                      <a:pt x="327799" y="297308"/>
                      <a:pt x="325797" y="296524"/>
                      <a:pt x="324288" y="294985"/>
                    </a:cubicBezTo>
                    <a:cubicBezTo>
                      <a:pt x="318621" y="289182"/>
                      <a:pt x="313446" y="282595"/>
                      <a:pt x="308903" y="275439"/>
                    </a:cubicBezTo>
                    <a:cubicBezTo>
                      <a:pt x="306624" y="271853"/>
                      <a:pt x="307687" y="267097"/>
                      <a:pt x="311275" y="264820"/>
                    </a:cubicBezTo>
                    <a:cubicBezTo>
                      <a:pt x="314863" y="262542"/>
                      <a:pt x="319622" y="263604"/>
                      <a:pt x="321901" y="267190"/>
                    </a:cubicBezTo>
                    <a:close/>
                    <a:moveTo>
                      <a:pt x="292333" y="187545"/>
                    </a:moveTo>
                    <a:cubicBezTo>
                      <a:pt x="292949" y="185406"/>
                      <a:pt x="293673" y="183282"/>
                      <a:pt x="294474" y="181235"/>
                    </a:cubicBezTo>
                    <a:cubicBezTo>
                      <a:pt x="296815" y="175218"/>
                      <a:pt x="300110" y="169523"/>
                      <a:pt x="304253" y="164306"/>
                    </a:cubicBezTo>
                    <a:cubicBezTo>
                      <a:pt x="306901" y="160982"/>
                      <a:pt x="311737" y="160412"/>
                      <a:pt x="315079" y="163059"/>
                    </a:cubicBezTo>
                    <a:cubicBezTo>
                      <a:pt x="318405" y="165691"/>
                      <a:pt x="318959" y="170539"/>
                      <a:pt x="316326" y="173863"/>
                    </a:cubicBezTo>
                    <a:cubicBezTo>
                      <a:pt x="313138" y="177880"/>
                      <a:pt x="310613" y="182251"/>
                      <a:pt x="308826" y="186822"/>
                    </a:cubicBezTo>
                    <a:cubicBezTo>
                      <a:pt x="308195" y="188453"/>
                      <a:pt x="307610" y="190146"/>
                      <a:pt x="307117" y="191855"/>
                    </a:cubicBezTo>
                    <a:cubicBezTo>
                      <a:pt x="306131" y="195210"/>
                      <a:pt x="303067" y="197395"/>
                      <a:pt x="299725" y="197395"/>
                    </a:cubicBezTo>
                    <a:cubicBezTo>
                      <a:pt x="299017" y="197395"/>
                      <a:pt x="298293" y="197303"/>
                      <a:pt x="297569" y="197087"/>
                    </a:cubicBezTo>
                    <a:cubicBezTo>
                      <a:pt x="293488" y="195902"/>
                      <a:pt x="291132" y="191624"/>
                      <a:pt x="292333" y="187545"/>
                    </a:cubicBezTo>
                    <a:close/>
                    <a:moveTo>
                      <a:pt x="296491" y="212847"/>
                    </a:moveTo>
                    <a:cubicBezTo>
                      <a:pt x="300726" y="212401"/>
                      <a:pt x="304499" y="215479"/>
                      <a:pt x="304946" y="219696"/>
                    </a:cubicBezTo>
                    <a:cubicBezTo>
                      <a:pt x="305654" y="226560"/>
                      <a:pt x="307209" y="233685"/>
                      <a:pt x="309550" y="240857"/>
                    </a:cubicBezTo>
                    <a:cubicBezTo>
                      <a:pt x="310859" y="244889"/>
                      <a:pt x="308657" y="249245"/>
                      <a:pt x="304607" y="250553"/>
                    </a:cubicBezTo>
                    <a:cubicBezTo>
                      <a:pt x="303821" y="250815"/>
                      <a:pt x="303021" y="250938"/>
                      <a:pt x="302220" y="250938"/>
                    </a:cubicBezTo>
                    <a:cubicBezTo>
                      <a:pt x="298986" y="250938"/>
                      <a:pt x="295968" y="248875"/>
                      <a:pt x="294905" y="245628"/>
                    </a:cubicBezTo>
                    <a:cubicBezTo>
                      <a:pt x="292225" y="237425"/>
                      <a:pt x="290455" y="229237"/>
                      <a:pt x="289623" y="221296"/>
                    </a:cubicBezTo>
                    <a:cubicBezTo>
                      <a:pt x="289192" y="217064"/>
                      <a:pt x="292256" y="213278"/>
                      <a:pt x="296491" y="212847"/>
                    </a:cubicBezTo>
                    <a:close/>
                    <a:moveTo>
                      <a:pt x="266924" y="325842"/>
                    </a:moveTo>
                    <a:cubicBezTo>
                      <a:pt x="274162" y="324334"/>
                      <a:pt x="281399" y="322348"/>
                      <a:pt x="288453" y="319917"/>
                    </a:cubicBezTo>
                    <a:cubicBezTo>
                      <a:pt x="292472" y="318516"/>
                      <a:pt x="296845" y="320655"/>
                      <a:pt x="298247" y="324672"/>
                    </a:cubicBezTo>
                    <a:cubicBezTo>
                      <a:pt x="299633" y="328689"/>
                      <a:pt x="297492" y="333060"/>
                      <a:pt x="293473" y="334460"/>
                    </a:cubicBezTo>
                    <a:cubicBezTo>
                      <a:pt x="285804" y="337108"/>
                      <a:pt x="277935" y="339278"/>
                      <a:pt x="270050" y="340909"/>
                    </a:cubicBezTo>
                    <a:cubicBezTo>
                      <a:pt x="269526" y="341017"/>
                      <a:pt x="269003" y="341063"/>
                      <a:pt x="268479" y="341063"/>
                    </a:cubicBezTo>
                    <a:cubicBezTo>
                      <a:pt x="264906" y="341063"/>
                      <a:pt x="261703" y="338570"/>
                      <a:pt x="260949" y="334938"/>
                    </a:cubicBezTo>
                    <a:cubicBezTo>
                      <a:pt x="260086" y="330767"/>
                      <a:pt x="262766" y="326704"/>
                      <a:pt x="266924" y="325842"/>
                    </a:cubicBezTo>
                    <a:close/>
                    <a:moveTo>
                      <a:pt x="0" y="360455"/>
                    </a:moveTo>
                    <a:cubicBezTo>
                      <a:pt x="2587" y="362055"/>
                      <a:pt x="4096" y="365102"/>
                      <a:pt x="3557" y="368273"/>
                    </a:cubicBezTo>
                    <a:cubicBezTo>
                      <a:pt x="3003" y="371536"/>
                      <a:pt x="2818" y="374814"/>
                      <a:pt x="3003" y="378061"/>
                    </a:cubicBezTo>
                    <a:cubicBezTo>
                      <a:pt x="3157" y="380708"/>
                      <a:pt x="1956" y="383109"/>
                      <a:pt x="0" y="384617"/>
                    </a:cubicBezTo>
                    <a:lnTo>
                      <a:pt x="0" y="566991"/>
                    </a:lnTo>
                    <a:lnTo>
                      <a:pt x="235554" y="461938"/>
                    </a:lnTo>
                    <a:lnTo>
                      <a:pt x="235554" y="344695"/>
                    </a:lnTo>
                    <a:cubicBezTo>
                      <a:pt x="234769" y="344695"/>
                      <a:pt x="233999" y="344726"/>
                      <a:pt x="233214" y="344726"/>
                    </a:cubicBezTo>
                    <a:cubicBezTo>
                      <a:pt x="226884" y="344726"/>
                      <a:pt x="220524" y="344372"/>
                      <a:pt x="214303" y="343695"/>
                    </a:cubicBezTo>
                    <a:lnTo>
                      <a:pt x="213487" y="343602"/>
                    </a:lnTo>
                    <a:cubicBezTo>
                      <a:pt x="209267" y="343125"/>
                      <a:pt x="206218" y="339308"/>
                      <a:pt x="206695" y="335091"/>
                    </a:cubicBezTo>
                    <a:cubicBezTo>
                      <a:pt x="207173" y="330875"/>
                      <a:pt x="210976" y="327827"/>
                      <a:pt x="215211" y="328304"/>
                    </a:cubicBezTo>
                    <a:lnTo>
                      <a:pt x="216012" y="328397"/>
                    </a:lnTo>
                    <a:cubicBezTo>
                      <a:pt x="222418" y="329105"/>
                      <a:pt x="229010" y="329397"/>
                      <a:pt x="235554" y="329289"/>
                    </a:cubicBezTo>
                    <a:lnTo>
                      <a:pt x="235554" y="0"/>
                    </a:lnTo>
                    <a:lnTo>
                      <a:pt x="0" y="105054"/>
                    </a:lnTo>
                    <a:lnTo>
                      <a:pt x="0" y="360455"/>
                    </a:lnTo>
                    <a:close/>
                    <a:moveTo>
                      <a:pt x="153890" y="321948"/>
                    </a:moveTo>
                    <a:cubicBezTo>
                      <a:pt x="155060" y="317870"/>
                      <a:pt x="159326" y="315500"/>
                      <a:pt x="163422" y="316669"/>
                    </a:cubicBezTo>
                    <a:cubicBezTo>
                      <a:pt x="170521" y="318716"/>
                      <a:pt x="178129" y="320855"/>
                      <a:pt x="185659" y="322733"/>
                    </a:cubicBezTo>
                    <a:cubicBezTo>
                      <a:pt x="189786" y="323749"/>
                      <a:pt x="192297" y="327920"/>
                      <a:pt x="191280" y="332044"/>
                    </a:cubicBezTo>
                    <a:cubicBezTo>
                      <a:pt x="190402" y="335553"/>
                      <a:pt x="187261" y="337892"/>
                      <a:pt x="183811" y="337892"/>
                    </a:cubicBezTo>
                    <a:cubicBezTo>
                      <a:pt x="183195" y="337892"/>
                      <a:pt x="182564" y="337816"/>
                      <a:pt x="181948" y="337662"/>
                    </a:cubicBezTo>
                    <a:cubicBezTo>
                      <a:pt x="174186" y="335738"/>
                      <a:pt x="166410" y="333552"/>
                      <a:pt x="159156" y="331475"/>
                    </a:cubicBezTo>
                    <a:cubicBezTo>
                      <a:pt x="155075" y="330290"/>
                      <a:pt x="152719" y="326027"/>
                      <a:pt x="153890" y="321948"/>
                    </a:cubicBezTo>
                    <a:close/>
                    <a:moveTo>
                      <a:pt x="100914" y="309605"/>
                    </a:moveTo>
                    <a:cubicBezTo>
                      <a:pt x="101623" y="305419"/>
                      <a:pt x="105565" y="302572"/>
                      <a:pt x="109769" y="303264"/>
                    </a:cubicBezTo>
                    <a:cubicBezTo>
                      <a:pt x="116899" y="304450"/>
                      <a:pt x="124291" y="306004"/>
                      <a:pt x="132407" y="308051"/>
                    </a:cubicBezTo>
                    <a:lnTo>
                      <a:pt x="133162" y="308251"/>
                    </a:lnTo>
                    <a:cubicBezTo>
                      <a:pt x="137273" y="309297"/>
                      <a:pt x="139799" y="313499"/>
                      <a:pt x="138752" y="317624"/>
                    </a:cubicBezTo>
                    <a:cubicBezTo>
                      <a:pt x="137858" y="321102"/>
                      <a:pt x="134748" y="323426"/>
                      <a:pt x="131329" y="323426"/>
                    </a:cubicBezTo>
                    <a:cubicBezTo>
                      <a:pt x="130698" y="323426"/>
                      <a:pt x="130066" y="323333"/>
                      <a:pt x="129419" y="323179"/>
                    </a:cubicBezTo>
                    <a:lnTo>
                      <a:pt x="128649" y="322979"/>
                    </a:lnTo>
                    <a:cubicBezTo>
                      <a:pt x="120950" y="321040"/>
                      <a:pt x="113958" y="319563"/>
                      <a:pt x="107259" y="318455"/>
                    </a:cubicBezTo>
                    <a:cubicBezTo>
                      <a:pt x="103070" y="317762"/>
                      <a:pt x="100222" y="313807"/>
                      <a:pt x="100914" y="309605"/>
                    </a:cubicBezTo>
                    <a:close/>
                    <a:moveTo>
                      <a:pt x="52698" y="303695"/>
                    </a:moveTo>
                    <a:cubicBezTo>
                      <a:pt x="60444" y="301926"/>
                      <a:pt x="68744" y="300925"/>
                      <a:pt x="77384" y="300725"/>
                    </a:cubicBezTo>
                    <a:cubicBezTo>
                      <a:pt x="81634" y="300602"/>
                      <a:pt x="85161" y="304003"/>
                      <a:pt x="85253" y="308251"/>
                    </a:cubicBezTo>
                    <a:cubicBezTo>
                      <a:pt x="85345" y="312499"/>
                      <a:pt x="81973" y="316023"/>
                      <a:pt x="77722" y="316115"/>
                    </a:cubicBezTo>
                    <a:cubicBezTo>
                      <a:pt x="70130" y="316285"/>
                      <a:pt x="62877" y="317162"/>
                      <a:pt x="56163" y="318701"/>
                    </a:cubicBezTo>
                    <a:cubicBezTo>
                      <a:pt x="55578" y="318839"/>
                      <a:pt x="54992" y="318901"/>
                      <a:pt x="54423" y="318901"/>
                    </a:cubicBezTo>
                    <a:cubicBezTo>
                      <a:pt x="50912" y="318901"/>
                      <a:pt x="47755" y="316485"/>
                      <a:pt x="46923" y="312930"/>
                    </a:cubicBezTo>
                    <a:cubicBezTo>
                      <a:pt x="45968" y="308790"/>
                      <a:pt x="48555" y="304650"/>
                      <a:pt x="52698" y="303695"/>
                    </a:cubicBezTo>
                    <a:close/>
                    <a:moveTo>
                      <a:pt x="2880" y="334291"/>
                    </a:moveTo>
                    <a:cubicBezTo>
                      <a:pt x="8146" y="327720"/>
                      <a:pt x="14460" y="321902"/>
                      <a:pt x="21683" y="316993"/>
                    </a:cubicBezTo>
                    <a:cubicBezTo>
                      <a:pt x="25194" y="314607"/>
                      <a:pt x="29983" y="315530"/>
                      <a:pt x="32370" y="319039"/>
                    </a:cubicBezTo>
                    <a:cubicBezTo>
                      <a:pt x="34757" y="322548"/>
                      <a:pt x="33849" y="327335"/>
                      <a:pt x="30337" y="329720"/>
                    </a:cubicBezTo>
                    <a:cubicBezTo>
                      <a:pt x="24393" y="333753"/>
                      <a:pt x="19219" y="338523"/>
                      <a:pt x="14922" y="343895"/>
                    </a:cubicBezTo>
                    <a:cubicBezTo>
                      <a:pt x="13398" y="345803"/>
                      <a:pt x="11165" y="346788"/>
                      <a:pt x="8901" y="346788"/>
                    </a:cubicBezTo>
                    <a:cubicBezTo>
                      <a:pt x="7207" y="346788"/>
                      <a:pt x="5513" y="346234"/>
                      <a:pt x="4096" y="345111"/>
                    </a:cubicBezTo>
                    <a:cubicBezTo>
                      <a:pt x="770" y="342448"/>
                      <a:pt x="231" y="337615"/>
                      <a:pt x="2880" y="334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27"/>
              <p:cNvSpPr/>
              <p:nvPr/>
            </p:nvSpPr>
            <p:spPr>
              <a:xfrm>
                <a:off x="2410856" y="358237"/>
                <a:ext cx="161974" cy="210122"/>
              </a:xfrm>
              <a:custGeom>
                <a:avLst/>
                <a:gdLst/>
                <a:ahLst/>
                <a:cxnLst/>
                <a:rect l="l" t="t" r="r" b="b"/>
                <a:pathLst>
                  <a:path w="161974" h="210122" extrusionOk="0">
                    <a:moveTo>
                      <a:pt x="161975" y="80937"/>
                    </a:moveTo>
                    <a:cubicBezTo>
                      <a:pt x="161975" y="139620"/>
                      <a:pt x="104025" y="193132"/>
                      <a:pt x="86162" y="208230"/>
                    </a:cubicBezTo>
                    <a:cubicBezTo>
                      <a:pt x="83174" y="210754"/>
                      <a:pt x="78800" y="210754"/>
                      <a:pt x="75813" y="208230"/>
                    </a:cubicBezTo>
                    <a:cubicBezTo>
                      <a:pt x="57949" y="193132"/>
                      <a:pt x="0" y="139620"/>
                      <a:pt x="0" y="80937"/>
                    </a:cubicBezTo>
                    <a:cubicBezTo>
                      <a:pt x="0" y="36229"/>
                      <a:pt x="36266" y="0"/>
                      <a:pt x="80987" y="0"/>
                    </a:cubicBezTo>
                    <a:cubicBezTo>
                      <a:pt x="125708" y="0"/>
                      <a:pt x="161975" y="36244"/>
                      <a:pt x="161975" y="80937"/>
                    </a:cubicBezTo>
                    <a:close/>
                  </a:path>
                </a:pathLst>
              </a:custGeom>
              <a:solidFill>
                <a:srgbClr val="CACA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27"/>
            <p:cNvGrpSpPr/>
            <p:nvPr/>
          </p:nvGrpSpPr>
          <p:grpSpPr>
            <a:xfrm>
              <a:off x="7216546" y="3592957"/>
              <a:ext cx="288087" cy="227286"/>
              <a:chOff x="1856775" y="0"/>
              <a:chExt cx="768231" cy="606097"/>
            </a:xfrm>
          </p:grpSpPr>
          <p:sp>
            <p:nvSpPr>
              <p:cNvPr id="3640" name="Google Shape;3640;p27"/>
              <p:cNvSpPr/>
              <p:nvPr/>
            </p:nvSpPr>
            <p:spPr>
              <a:xfrm>
                <a:off x="1856775" y="0"/>
                <a:ext cx="768231" cy="606097"/>
              </a:xfrm>
              <a:custGeom>
                <a:avLst/>
                <a:gdLst/>
                <a:ahLst/>
                <a:cxnLst/>
                <a:rect l="l" t="t" r="r" b="b"/>
                <a:pathLst>
                  <a:path w="768231" h="606097" extrusionOk="0">
                    <a:moveTo>
                      <a:pt x="689077" y="398545"/>
                    </a:moveTo>
                    <a:cubicBezTo>
                      <a:pt x="686274" y="395344"/>
                      <a:pt x="686582" y="390481"/>
                      <a:pt x="689785" y="387680"/>
                    </a:cubicBezTo>
                    <a:cubicBezTo>
                      <a:pt x="692973" y="384879"/>
                      <a:pt x="697839" y="385187"/>
                      <a:pt x="700642" y="388388"/>
                    </a:cubicBezTo>
                    <a:cubicBezTo>
                      <a:pt x="705678" y="394098"/>
                      <a:pt x="711006" y="399099"/>
                      <a:pt x="716504" y="403209"/>
                    </a:cubicBezTo>
                    <a:cubicBezTo>
                      <a:pt x="719892" y="405763"/>
                      <a:pt x="720585" y="410581"/>
                      <a:pt x="718028" y="413982"/>
                    </a:cubicBezTo>
                    <a:cubicBezTo>
                      <a:pt x="716519" y="415998"/>
                      <a:pt x="714209" y="417060"/>
                      <a:pt x="711868" y="417060"/>
                    </a:cubicBezTo>
                    <a:cubicBezTo>
                      <a:pt x="710251" y="417060"/>
                      <a:pt x="708634" y="416552"/>
                      <a:pt x="707248" y="415521"/>
                    </a:cubicBezTo>
                    <a:cubicBezTo>
                      <a:pt x="700919" y="410765"/>
                      <a:pt x="694805" y="405055"/>
                      <a:pt x="689077" y="398545"/>
                    </a:cubicBezTo>
                    <a:close/>
                    <a:moveTo>
                      <a:pt x="659386" y="350651"/>
                    </a:moveTo>
                    <a:cubicBezTo>
                      <a:pt x="663375" y="359023"/>
                      <a:pt x="666840" y="365780"/>
                      <a:pt x="670320" y="371874"/>
                    </a:cubicBezTo>
                    <a:cubicBezTo>
                      <a:pt x="671737" y="374367"/>
                      <a:pt x="674339" y="375768"/>
                      <a:pt x="677019" y="375768"/>
                    </a:cubicBezTo>
                    <a:cubicBezTo>
                      <a:pt x="678312" y="375768"/>
                      <a:pt x="679621" y="375445"/>
                      <a:pt x="680823" y="374752"/>
                    </a:cubicBezTo>
                    <a:cubicBezTo>
                      <a:pt x="684518" y="372644"/>
                      <a:pt x="685812" y="367950"/>
                      <a:pt x="683702" y="364256"/>
                    </a:cubicBezTo>
                    <a:cubicBezTo>
                      <a:pt x="680422" y="358500"/>
                      <a:pt x="677111" y="352067"/>
                      <a:pt x="673292" y="344049"/>
                    </a:cubicBezTo>
                    <a:cubicBezTo>
                      <a:pt x="671459" y="340201"/>
                      <a:pt x="666870" y="338570"/>
                      <a:pt x="663020" y="340401"/>
                    </a:cubicBezTo>
                    <a:cubicBezTo>
                      <a:pt x="659186" y="342217"/>
                      <a:pt x="657553" y="346819"/>
                      <a:pt x="659386" y="350651"/>
                    </a:cubicBezTo>
                    <a:close/>
                    <a:moveTo>
                      <a:pt x="646296" y="322441"/>
                    </a:moveTo>
                    <a:cubicBezTo>
                      <a:pt x="647605" y="325211"/>
                      <a:pt x="650377" y="326842"/>
                      <a:pt x="653257" y="326842"/>
                    </a:cubicBezTo>
                    <a:cubicBezTo>
                      <a:pt x="654366" y="326842"/>
                      <a:pt x="655490" y="326596"/>
                      <a:pt x="656553" y="326088"/>
                    </a:cubicBezTo>
                    <a:cubicBezTo>
                      <a:pt x="660387" y="324272"/>
                      <a:pt x="662035" y="319686"/>
                      <a:pt x="660218" y="315838"/>
                    </a:cubicBezTo>
                    <a:cubicBezTo>
                      <a:pt x="656214" y="307435"/>
                      <a:pt x="652764" y="300679"/>
                      <a:pt x="649330" y="294615"/>
                    </a:cubicBezTo>
                    <a:cubicBezTo>
                      <a:pt x="647236" y="290906"/>
                      <a:pt x="642554" y="289598"/>
                      <a:pt x="638843" y="291691"/>
                    </a:cubicBezTo>
                    <a:cubicBezTo>
                      <a:pt x="635147" y="293784"/>
                      <a:pt x="633838" y="298478"/>
                      <a:pt x="635917" y="302172"/>
                    </a:cubicBezTo>
                    <a:cubicBezTo>
                      <a:pt x="639166" y="307928"/>
                      <a:pt x="642462" y="314361"/>
                      <a:pt x="646296" y="322441"/>
                    </a:cubicBezTo>
                    <a:close/>
                    <a:moveTo>
                      <a:pt x="603331" y="263019"/>
                    </a:moveTo>
                    <a:cubicBezTo>
                      <a:pt x="608829" y="267205"/>
                      <a:pt x="614142" y="272222"/>
                      <a:pt x="619116" y="277948"/>
                    </a:cubicBezTo>
                    <a:cubicBezTo>
                      <a:pt x="620640" y="279687"/>
                      <a:pt x="622781" y="280579"/>
                      <a:pt x="624937" y="280579"/>
                    </a:cubicBezTo>
                    <a:cubicBezTo>
                      <a:pt x="626723" y="280579"/>
                      <a:pt x="628525" y="279964"/>
                      <a:pt x="629988" y="278686"/>
                    </a:cubicBezTo>
                    <a:cubicBezTo>
                      <a:pt x="633191" y="275901"/>
                      <a:pt x="633530" y="271037"/>
                      <a:pt x="630727" y="267836"/>
                    </a:cubicBezTo>
                    <a:cubicBezTo>
                      <a:pt x="625075" y="261341"/>
                      <a:pt x="618993" y="255601"/>
                      <a:pt x="612663" y="250784"/>
                    </a:cubicBezTo>
                    <a:cubicBezTo>
                      <a:pt x="609275" y="248198"/>
                      <a:pt x="604440" y="248860"/>
                      <a:pt x="601868" y="252246"/>
                    </a:cubicBezTo>
                    <a:cubicBezTo>
                      <a:pt x="599296" y="255616"/>
                      <a:pt x="599943" y="260449"/>
                      <a:pt x="603331" y="263019"/>
                    </a:cubicBezTo>
                    <a:close/>
                    <a:moveTo>
                      <a:pt x="558056" y="248460"/>
                    </a:moveTo>
                    <a:cubicBezTo>
                      <a:pt x="560166" y="248275"/>
                      <a:pt x="562383" y="248214"/>
                      <a:pt x="564431" y="248244"/>
                    </a:cubicBezTo>
                    <a:cubicBezTo>
                      <a:pt x="569082" y="248321"/>
                      <a:pt x="573794" y="249014"/>
                      <a:pt x="578430" y="250276"/>
                    </a:cubicBezTo>
                    <a:cubicBezTo>
                      <a:pt x="579107" y="250476"/>
                      <a:pt x="579800" y="250553"/>
                      <a:pt x="580478" y="250553"/>
                    </a:cubicBezTo>
                    <a:cubicBezTo>
                      <a:pt x="583850" y="250553"/>
                      <a:pt x="586961" y="248321"/>
                      <a:pt x="587901" y="244905"/>
                    </a:cubicBezTo>
                    <a:cubicBezTo>
                      <a:pt x="589025" y="240796"/>
                      <a:pt x="586607" y="236563"/>
                      <a:pt x="582511" y="235440"/>
                    </a:cubicBezTo>
                    <a:cubicBezTo>
                      <a:pt x="576643" y="233839"/>
                      <a:pt x="570653" y="232962"/>
                      <a:pt x="564693" y="232854"/>
                    </a:cubicBezTo>
                    <a:cubicBezTo>
                      <a:pt x="562014" y="232808"/>
                      <a:pt x="559334" y="232900"/>
                      <a:pt x="556670" y="233147"/>
                    </a:cubicBezTo>
                    <a:cubicBezTo>
                      <a:pt x="552435" y="233516"/>
                      <a:pt x="549309" y="237256"/>
                      <a:pt x="549694" y="241488"/>
                    </a:cubicBezTo>
                    <a:cubicBezTo>
                      <a:pt x="550079" y="245736"/>
                      <a:pt x="553805" y="248875"/>
                      <a:pt x="558056" y="248460"/>
                    </a:cubicBezTo>
                    <a:close/>
                    <a:moveTo>
                      <a:pt x="467906" y="306866"/>
                    </a:moveTo>
                    <a:cubicBezTo>
                      <a:pt x="469738" y="306866"/>
                      <a:pt x="471571" y="306219"/>
                      <a:pt x="473049" y="304896"/>
                    </a:cubicBezTo>
                    <a:cubicBezTo>
                      <a:pt x="477454" y="300956"/>
                      <a:pt x="481873" y="296847"/>
                      <a:pt x="486154" y="292861"/>
                    </a:cubicBezTo>
                    <a:lnTo>
                      <a:pt x="490312" y="288998"/>
                    </a:lnTo>
                    <a:cubicBezTo>
                      <a:pt x="493438" y="286104"/>
                      <a:pt x="493623" y="281241"/>
                      <a:pt x="490728" y="278117"/>
                    </a:cubicBezTo>
                    <a:cubicBezTo>
                      <a:pt x="487833" y="275008"/>
                      <a:pt x="482967" y="274823"/>
                      <a:pt x="479840" y="277717"/>
                    </a:cubicBezTo>
                    <a:lnTo>
                      <a:pt x="475667" y="281595"/>
                    </a:lnTo>
                    <a:cubicBezTo>
                      <a:pt x="471448" y="285520"/>
                      <a:pt x="467074" y="289583"/>
                      <a:pt x="462778" y="293430"/>
                    </a:cubicBezTo>
                    <a:cubicBezTo>
                      <a:pt x="459605" y="296277"/>
                      <a:pt x="459343" y="301141"/>
                      <a:pt x="462177" y="304311"/>
                    </a:cubicBezTo>
                    <a:cubicBezTo>
                      <a:pt x="463702" y="306004"/>
                      <a:pt x="465796" y="306866"/>
                      <a:pt x="467906" y="306866"/>
                    </a:cubicBezTo>
                    <a:close/>
                    <a:moveTo>
                      <a:pt x="415793" y="332044"/>
                    </a:moveTo>
                    <a:cubicBezTo>
                      <a:pt x="416948" y="335122"/>
                      <a:pt x="419874" y="337031"/>
                      <a:pt x="423000" y="337031"/>
                    </a:cubicBezTo>
                    <a:cubicBezTo>
                      <a:pt x="423893" y="337031"/>
                      <a:pt x="424817" y="336877"/>
                      <a:pt x="425695" y="336538"/>
                    </a:cubicBezTo>
                    <a:cubicBezTo>
                      <a:pt x="432979" y="333814"/>
                      <a:pt x="440232" y="330013"/>
                      <a:pt x="447855" y="324934"/>
                    </a:cubicBezTo>
                    <a:cubicBezTo>
                      <a:pt x="451397" y="322564"/>
                      <a:pt x="452352" y="317793"/>
                      <a:pt x="449996" y="314253"/>
                    </a:cubicBezTo>
                    <a:cubicBezTo>
                      <a:pt x="447640" y="310729"/>
                      <a:pt x="442850" y="309759"/>
                      <a:pt x="439324" y="312129"/>
                    </a:cubicBezTo>
                    <a:cubicBezTo>
                      <a:pt x="432686" y="316546"/>
                      <a:pt x="426465" y="319824"/>
                      <a:pt x="420290" y="322133"/>
                    </a:cubicBezTo>
                    <a:cubicBezTo>
                      <a:pt x="416317" y="323626"/>
                      <a:pt x="414299" y="328058"/>
                      <a:pt x="415793" y="332044"/>
                    </a:cubicBezTo>
                    <a:close/>
                    <a:moveTo>
                      <a:pt x="406476" y="232808"/>
                    </a:moveTo>
                    <a:cubicBezTo>
                      <a:pt x="405568" y="239457"/>
                      <a:pt x="403673" y="246367"/>
                      <a:pt x="400824" y="253354"/>
                    </a:cubicBezTo>
                    <a:cubicBezTo>
                      <a:pt x="399207" y="257278"/>
                      <a:pt x="401102" y="261772"/>
                      <a:pt x="405029" y="263388"/>
                    </a:cubicBezTo>
                    <a:cubicBezTo>
                      <a:pt x="405983" y="263773"/>
                      <a:pt x="406969" y="263958"/>
                      <a:pt x="407939" y="263958"/>
                    </a:cubicBezTo>
                    <a:cubicBezTo>
                      <a:pt x="410973" y="263958"/>
                      <a:pt x="413853" y="262142"/>
                      <a:pt x="415069" y="259171"/>
                    </a:cubicBezTo>
                    <a:cubicBezTo>
                      <a:pt x="418411" y="250984"/>
                      <a:pt x="420659" y="242812"/>
                      <a:pt x="421737" y="234870"/>
                    </a:cubicBezTo>
                    <a:cubicBezTo>
                      <a:pt x="422307" y="230653"/>
                      <a:pt x="419350" y="226775"/>
                      <a:pt x="415131" y="226206"/>
                    </a:cubicBezTo>
                    <a:cubicBezTo>
                      <a:pt x="410911" y="225636"/>
                      <a:pt x="407046" y="228591"/>
                      <a:pt x="406476" y="232808"/>
                    </a:cubicBezTo>
                    <a:close/>
                    <a:moveTo>
                      <a:pt x="404105" y="205706"/>
                    </a:moveTo>
                    <a:cubicBezTo>
                      <a:pt x="405213" y="208876"/>
                      <a:pt x="408201" y="210862"/>
                      <a:pt x="411373" y="210862"/>
                    </a:cubicBezTo>
                    <a:cubicBezTo>
                      <a:pt x="412220" y="210862"/>
                      <a:pt x="413083" y="210723"/>
                      <a:pt x="413914" y="210431"/>
                    </a:cubicBezTo>
                    <a:cubicBezTo>
                      <a:pt x="417934" y="209030"/>
                      <a:pt x="420043" y="204644"/>
                      <a:pt x="418642" y="200627"/>
                    </a:cubicBezTo>
                    <a:cubicBezTo>
                      <a:pt x="415716" y="192239"/>
                      <a:pt x="411158" y="184421"/>
                      <a:pt x="405460" y="178019"/>
                    </a:cubicBezTo>
                    <a:cubicBezTo>
                      <a:pt x="402642" y="174848"/>
                      <a:pt x="397760" y="174556"/>
                      <a:pt x="394588" y="177388"/>
                    </a:cubicBezTo>
                    <a:cubicBezTo>
                      <a:pt x="391415" y="180204"/>
                      <a:pt x="391123" y="185068"/>
                      <a:pt x="393956" y="188253"/>
                    </a:cubicBezTo>
                    <a:cubicBezTo>
                      <a:pt x="398314" y="193163"/>
                      <a:pt x="401825" y="199196"/>
                      <a:pt x="404105" y="205706"/>
                    </a:cubicBezTo>
                    <a:close/>
                    <a:moveTo>
                      <a:pt x="393248" y="325996"/>
                    </a:moveTo>
                    <a:cubicBezTo>
                      <a:pt x="386580" y="325380"/>
                      <a:pt x="379942" y="323503"/>
                      <a:pt x="373490" y="320455"/>
                    </a:cubicBezTo>
                    <a:cubicBezTo>
                      <a:pt x="369655" y="318624"/>
                      <a:pt x="365051" y="320271"/>
                      <a:pt x="363234" y="324103"/>
                    </a:cubicBezTo>
                    <a:cubicBezTo>
                      <a:pt x="361417" y="327950"/>
                      <a:pt x="363049" y="332537"/>
                      <a:pt x="366883" y="334353"/>
                    </a:cubicBezTo>
                    <a:cubicBezTo>
                      <a:pt x="374968" y="338185"/>
                      <a:pt x="383346" y="340524"/>
                      <a:pt x="391816" y="341324"/>
                    </a:cubicBezTo>
                    <a:cubicBezTo>
                      <a:pt x="392047" y="341340"/>
                      <a:pt x="392293" y="341355"/>
                      <a:pt x="392539" y="341355"/>
                    </a:cubicBezTo>
                    <a:cubicBezTo>
                      <a:pt x="396466" y="341355"/>
                      <a:pt x="399823" y="338370"/>
                      <a:pt x="400193" y="334384"/>
                    </a:cubicBezTo>
                    <a:cubicBezTo>
                      <a:pt x="400593" y="330151"/>
                      <a:pt x="397483" y="326396"/>
                      <a:pt x="393248" y="325996"/>
                    </a:cubicBezTo>
                    <a:close/>
                    <a:moveTo>
                      <a:pt x="372504" y="306773"/>
                    </a:moveTo>
                    <a:cubicBezTo>
                      <a:pt x="373998" y="308189"/>
                      <a:pt x="375908" y="308897"/>
                      <a:pt x="377833" y="308897"/>
                    </a:cubicBezTo>
                    <a:cubicBezTo>
                      <a:pt x="379850" y="308897"/>
                      <a:pt x="381883" y="308112"/>
                      <a:pt x="383392" y="306527"/>
                    </a:cubicBezTo>
                    <a:cubicBezTo>
                      <a:pt x="389044" y="300617"/>
                      <a:pt x="394280" y="294307"/>
                      <a:pt x="398976" y="287767"/>
                    </a:cubicBezTo>
                    <a:cubicBezTo>
                      <a:pt x="401456" y="284319"/>
                      <a:pt x="400655" y="279517"/>
                      <a:pt x="397205" y="277040"/>
                    </a:cubicBezTo>
                    <a:cubicBezTo>
                      <a:pt x="393756" y="274562"/>
                      <a:pt x="388936" y="275347"/>
                      <a:pt x="386456" y="278794"/>
                    </a:cubicBezTo>
                    <a:cubicBezTo>
                      <a:pt x="382191" y="284750"/>
                      <a:pt x="377401" y="290506"/>
                      <a:pt x="372258" y="295893"/>
                    </a:cubicBezTo>
                    <a:cubicBezTo>
                      <a:pt x="369317" y="298955"/>
                      <a:pt x="369424" y="303834"/>
                      <a:pt x="372504" y="306773"/>
                    </a:cubicBezTo>
                    <a:close/>
                    <a:moveTo>
                      <a:pt x="350359" y="178019"/>
                    </a:moveTo>
                    <a:cubicBezTo>
                      <a:pt x="351268" y="178019"/>
                      <a:pt x="352177" y="177849"/>
                      <a:pt x="353070" y="177511"/>
                    </a:cubicBezTo>
                    <a:cubicBezTo>
                      <a:pt x="357505" y="175849"/>
                      <a:pt x="361986" y="175018"/>
                      <a:pt x="366391" y="175018"/>
                    </a:cubicBezTo>
                    <a:lnTo>
                      <a:pt x="366406" y="175018"/>
                    </a:lnTo>
                    <a:cubicBezTo>
                      <a:pt x="368285" y="175018"/>
                      <a:pt x="370164" y="175172"/>
                      <a:pt x="372012" y="175479"/>
                    </a:cubicBezTo>
                    <a:cubicBezTo>
                      <a:pt x="376200" y="176203"/>
                      <a:pt x="380173" y="173371"/>
                      <a:pt x="380882" y="169185"/>
                    </a:cubicBezTo>
                    <a:cubicBezTo>
                      <a:pt x="381590" y="164983"/>
                      <a:pt x="378772" y="161013"/>
                      <a:pt x="374583" y="160305"/>
                    </a:cubicBezTo>
                    <a:cubicBezTo>
                      <a:pt x="371888" y="159858"/>
                      <a:pt x="369070" y="159612"/>
                      <a:pt x="366391" y="159627"/>
                    </a:cubicBezTo>
                    <a:cubicBezTo>
                      <a:pt x="360123" y="159627"/>
                      <a:pt x="353824" y="160797"/>
                      <a:pt x="347665" y="163106"/>
                    </a:cubicBezTo>
                    <a:cubicBezTo>
                      <a:pt x="343676" y="164598"/>
                      <a:pt x="341659" y="169046"/>
                      <a:pt x="343152" y="173017"/>
                    </a:cubicBezTo>
                    <a:cubicBezTo>
                      <a:pt x="344323" y="176110"/>
                      <a:pt x="347249" y="178019"/>
                      <a:pt x="350359" y="178019"/>
                    </a:cubicBezTo>
                    <a:close/>
                    <a:moveTo>
                      <a:pt x="349898" y="315423"/>
                    </a:moveTo>
                    <a:cubicBezTo>
                      <a:pt x="343938" y="319778"/>
                      <a:pt x="337593" y="323810"/>
                      <a:pt x="331064" y="327396"/>
                    </a:cubicBezTo>
                    <a:cubicBezTo>
                      <a:pt x="327321" y="329443"/>
                      <a:pt x="325966" y="334122"/>
                      <a:pt x="328014" y="337846"/>
                    </a:cubicBezTo>
                    <a:cubicBezTo>
                      <a:pt x="329416" y="340386"/>
                      <a:pt x="332049" y="341832"/>
                      <a:pt x="334775" y="341832"/>
                    </a:cubicBezTo>
                    <a:cubicBezTo>
                      <a:pt x="336022" y="341832"/>
                      <a:pt x="337301" y="341525"/>
                      <a:pt x="338471" y="340878"/>
                    </a:cubicBezTo>
                    <a:cubicBezTo>
                      <a:pt x="345586" y="336984"/>
                      <a:pt x="352485" y="332598"/>
                      <a:pt x="358983" y="327858"/>
                    </a:cubicBezTo>
                    <a:cubicBezTo>
                      <a:pt x="362417" y="325349"/>
                      <a:pt x="363172" y="320532"/>
                      <a:pt x="360662" y="317100"/>
                    </a:cubicBezTo>
                    <a:cubicBezTo>
                      <a:pt x="358152" y="313668"/>
                      <a:pt x="353332" y="312914"/>
                      <a:pt x="349898" y="315423"/>
                    </a:cubicBezTo>
                    <a:close/>
                    <a:moveTo>
                      <a:pt x="326675" y="284365"/>
                    </a:moveTo>
                    <a:cubicBezTo>
                      <a:pt x="323087" y="286643"/>
                      <a:pt x="322024" y="291399"/>
                      <a:pt x="324303" y="294985"/>
                    </a:cubicBezTo>
                    <a:cubicBezTo>
                      <a:pt x="328846" y="302141"/>
                      <a:pt x="334020" y="308728"/>
                      <a:pt x="339687" y="314530"/>
                    </a:cubicBezTo>
                    <a:cubicBezTo>
                      <a:pt x="341197" y="316069"/>
                      <a:pt x="343199" y="316854"/>
                      <a:pt x="345201" y="316854"/>
                    </a:cubicBezTo>
                    <a:cubicBezTo>
                      <a:pt x="347141" y="316854"/>
                      <a:pt x="349081" y="316131"/>
                      <a:pt x="350575" y="314669"/>
                    </a:cubicBezTo>
                    <a:cubicBezTo>
                      <a:pt x="353624" y="311698"/>
                      <a:pt x="353686" y="306835"/>
                      <a:pt x="350714" y="303788"/>
                    </a:cubicBezTo>
                    <a:cubicBezTo>
                      <a:pt x="345801" y="298740"/>
                      <a:pt x="341289" y="292999"/>
                      <a:pt x="337301" y="286735"/>
                    </a:cubicBezTo>
                    <a:cubicBezTo>
                      <a:pt x="335021" y="283149"/>
                      <a:pt x="330263" y="282088"/>
                      <a:pt x="326675" y="284365"/>
                    </a:cubicBezTo>
                    <a:close/>
                    <a:moveTo>
                      <a:pt x="312969" y="216633"/>
                    </a:moveTo>
                    <a:cubicBezTo>
                      <a:pt x="313693" y="216848"/>
                      <a:pt x="314416" y="216941"/>
                      <a:pt x="315125" y="216941"/>
                    </a:cubicBezTo>
                    <a:cubicBezTo>
                      <a:pt x="318467" y="216941"/>
                      <a:pt x="321531" y="214755"/>
                      <a:pt x="322517" y="211400"/>
                    </a:cubicBezTo>
                    <a:cubicBezTo>
                      <a:pt x="323010" y="209692"/>
                      <a:pt x="323595" y="207999"/>
                      <a:pt x="324226" y="206368"/>
                    </a:cubicBezTo>
                    <a:cubicBezTo>
                      <a:pt x="326012" y="201797"/>
                      <a:pt x="328538" y="197426"/>
                      <a:pt x="331726" y="193409"/>
                    </a:cubicBezTo>
                    <a:cubicBezTo>
                      <a:pt x="334359" y="190085"/>
                      <a:pt x="333805" y="185237"/>
                      <a:pt x="330478" y="182605"/>
                    </a:cubicBezTo>
                    <a:cubicBezTo>
                      <a:pt x="327137" y="179958"/>
                      <a:pt x="322301" y="180527"/>
                      <a:pt x="319652" y="183852"/>
                    </a:cubicBezTo>
                    <a:cubicBezTo>
                      <a:pt x="315510" y="189069"/>
                      <a:pt x="312214" y="194763"/>
                      <a:pt x="309874" y="200781"/>
                    </a:cubicBezTo>
                    <a:cubicBezTo>
                      <a:pt x="309073" y="202828"/>
                      <a:pt x="308349" y="204952"/>
                      <a:pt x="307733" y="207091"/>
                    </a:cubicBezTo>
                    <a:cubicBezTo>
                      <a:pt x="306532" y="211169"/>
                      <a:pt x="308888" y="215448"/>
                      <a:pt x="312969" y="216633"/>
                    </a:cubicBezTo>
                    <a:close/>
                    <a:moveTo>
                      <a:pt x="310305" y="265174"/>
                    </a:moveTo>
                    <a:cubicBezTo>
                      <a:pt x="311367" y="268421"/>
                      <a:pt x="314386" y="270483"/>
                      <a:pt x="317620" y="270483"/>
                    </a:cubicBezTo>
                    <a:cubicBezTo>
                      <a:pt x="318420" y="270483"/>
                      <a:pt x="319221" y="270360"/>
                      <a:pt x="320007" y="270099"/>
                    </a:cubicBezTo>
                    <a:cubicBezTo>
                      <a:pt x="324057" y="268790"/>
                      <a:pt x="326259" y="264435"/>
                      <a:pt x="324950" y="260403"/>
                    </a:cubicBezTo>
                    <a:cubicBezTo>
                      <a:pt x="322609" y="253231"/>
                      <a:pt x="321054" y="246105"/>
                      <a:pt x="320345" y="239241"/>
                    </a:cubicBezTo>
                    <a:cubicBezTo>
                      <a:pt x="319899" y="235024"/>
                      <a:pt x="316126" y="231946"/>
                      <a:pt x="311891" y="232392"/>
                    </a:cubicBezTo>
                    <a:cubicBezTo>
                      <a:pt x="307656" y="232823"/>
                      <a:pt x="304591" y="236609"/>
                      <a:pt x="305023" y="240842"/>
                    </a:cubicBezTo>
                    <a:cubicBezTo>
                      <a:pt x="305854" y="248783"/>
                      <a:pt x="307625" y="256971"/>
                      <a:pt x="310305" y="265174"/>
                    </a:cubicBezTo>
                    <a:close/>
                    <a:moveTo>
                      <a:pt x="283879" y="360608"/>
                    </a:moveTo>
                    <a:cubicBezTo>
                      <a:pt x="284402" y="360608"/>
                      <a:pt x="284926" y="360562"/>
                      <a:pt x="285450" y="360455"/>
                    </a:cubicBezTo>
                    <a:cubicBezTo>
                      <a:pt x="293334" y="358823"/>
                      <a:pt x="301204" y="356653"/>
                      <a:pt x="308873" y="354006"/>
                    </a:cubicBezTo>
                    <a:cubicBezTo>
                      <a:pt x="312892" y="352606"/>
                      <a:pt x="315032" y="348235"/>
                      <a:pt x="313647" y="344218"/>
                    </a:cubicBezTo>
                    <a:cubicBezTo>
                      <a:pt x="312245" y="340201"/>
                      <a:pt x="307872" y="338062"/>
                      <a:pt x="303852" y="339462"/>
                    </a:cubicBezTo>
                    <a:cubicBezTo>
                      <a:pt x="296799" y="341894"/>
                      <a:pt x="289561" y="343879"/>
                      <a:pt x="282323" y="345388"/>
                    </a:cubicBezTo>
                    <a:cubicBezTo>
                      <a:pt x="278166" y="346249"/>
                      <a:pt x="275486" y="350312"/>
                      <a:pt x="276348" y="354483"/>
                    </a:cubicBezTo>
                    <a:cubicBezTo>
                      <a:pt x="277103" y="358115"/>
                      <a:pt x="280306" y="360608"/>
                      <a:pt x="283879" y="360608"/>
                    </a:cubicBezTo>
                    <a:close/>
                    <a:moveTo>
                      <a:pt x="174556" y="351020"/>
                    </a:moveTo>
                    <a:cubicBezTo>
                      <a:pt x="181809" y="353098"/>
                      <a:pt x="189586" y="355283"/>
                      <a:pt x="197348" y="357207"/>
                    </a:cubicBezTo>
                    <a:cubicBezTo>
                      <a:pt x="197964" y="357361"/>
                      <a:pt x="198595" y="357438"/>
                      <a:pt x="199211" y="357438"/>
                    </a:cubicBezTo>
                    <a:cubicBezTo>
                      <a:pt x="202661" y="357438"/>
                      <a:pt x="205802" y="355099"/>
                      <a:pt x="206680" y="351590"/>
                    </a:cubicBezTo>
                    <a:cubicBezTo>
                      <a:pt x="207696" y="347465"/>
                      <a:pt x="205186" y="343294"/>
                      <a:pt x="201059" y="342279"/>
                    </a:cubicBezTo>
                    <a:cubicBezTo>
                      <a:pt x="193529" y="340401"/>
                      <a:pt x="185921" y="338262"/>
                      <a:pt x="178822" y="336215"/>
                    </a:cubicBezTo>
                    <a:cubicBezTo>
                      <a:pt x="174725" y="335045"/>
                      <a:pt x="170460" y="337415"/>
                      <a:pt x="169289" y="341494"/>
                    </a:cubicBezTo>
                    <a:cubicBezTo>
                      <a:pt x="168119" y="345572"/>
                      <a:pt x="170475" y="349835"/>
                      <a:pt x="174556" y="351020"/>
                    </a:cubicBezTo>
                    <a:close/>
                    <a:moveTo>
                      <a:pt x="122659" y="338000"/>
                    </a:moveTo>
                    <a:cubicBezTo>
                      <a:pt x="129358" y="339108"/>
                      <a:pt x="136349" y="340586"/>
                      <a:pt x="144049" y="342525"/>
                    </a:cubicBezTo>
                    <a:lnTo>
                      <a:pt x="144819" y="342725"/>
                    </a:lnTo>
                    <a:cubicBezTo>
                      <a:pt x="145466" y="342879"/>
                      <a:pt x="146097" y="342971"/>
                      <a:pt x="146729" y="342971"/>
                    </a:cubicBezTo>
                    <a:cubicBezTo>
                      <a:pt x="150147" y="342971"/>
                      <a:pt x="153258" y="340647"/>
                      <a:pt x="154151" y="337169"/>
                    </a:cubicBezTo>
                    <a:cubicBezTo>
                      <a:pt x="155199" y="333045"/>
                      <a:pt x="152673" y="328843"/>
                      <a:pt x="148561" y="327796"/>
                    </a:cubicBezTo>
                    <a:lnTo>
                      <a:pt x="147807" y="327596"/>
                    </a:lnTo>
                    <a:cubicBezTo>
                      <a:pt x="139691" y="325550"/>
                      <a:pt x="132299" y="323995"/>
                      <a:pt x="125169" y="322810"/>
                    </a:cubicBezTo>
                    <a:cubicBezTo>
                      <a:pt x="120965" y="322118"/>
                      <a:pt x="117023" y="324965"/>
                      <a:pt x="116314" y="329151"/>
                    </a:cubicBezTo>
                    <a:cubicBezTo>
                      <a:pt x="115621" y="333352"/>
                      <a:pt x="118470" y="337308"/>
                      <a:pt x="122659" y="338000"/>
                    </a:cubicBezTo>
                    <a:close/>
                    <a:moveTo>
                      <a:pt x="69822" y="338447"/>
                    </a:moveTo>
                    <a:cubicBezTo>
                      <a:pt x="70392" y="338447"/>
                      <a:pt x="70977" y="338385"/>
                      <a:pt x="71563" y="338246"/>
                    </a:cubicBezTo>
                    <a:cubicBezTo>
                      <a:pt x="78277" y="336707"/>
                      <a:pt x="85530" y="335830"/>
                      <a:pt x="93122" y="335661"/>
                    </a:cubicBezTo>
                    <a:cubicBezTo>
                      <a:pt x="97373" y="335569"/>
                      <a:pt x="100745" y="332044"/>
                      <a:pt x="100653" y="327796"/>
                    </a:cubicBezTo>
                    <a:cubicBezTo>
                      <a:pt x="100560" y="323549"/>
                      <a:pt x="97034" y="320148"/>
                      <a:pt x="92783" y="320271"/>
                    </a:cubicBezTo>
                    <a:cubicBezTo>
                      <a:pt x="84144" y="320471"/>
                      <a:pt x="75844" y="321471"/>
                      <a:pt x="68098" y="323241"/>
                    </a:cubicBezTo>
                    <a:cubicBezTo>
                      <a:pt x="63955" y="324195"/>
                      <a:pt x="61368" y="328335"/>
                      <a:pt x="62323" y="332475"/>
                    </a:cubicBezTo>
                    <a:cubicBezTo>
                      <a:pt x="63154" y="336030"/>
                      <a:pt x="66311" y="338447"/>
                      <a:pt x="69822" y="338447"/>
                    </a:cubicBezTo>
                    <a:close/>
                    <a:moveTo>
                      <a:pt x="19496" y="364656"/>
                    </a:moveTo>
                    <a:cubicBezTo>
                      <a:pt x="20913" y="365780"/>
                      <a:pt x="22607" y="366334"/>
                      <a:pt x="24301" y="366334"/>
                    </a:cubicBezTo>
                    <a:cubicBezTo>
                      <a:pt x="26565" y="366334"/>
                      <a:pt x="28798" y="365349"/>
                      <a:pt x="30322" y="363440"/>
                    </a:cubicBezTo>
                    <a:cubicBezTo>
                      <a:pt x="34619" y="358069"/>
                      <a:pt x="39793" y="353298"/>
                      <a:pt x="45737" y="349266"/>
                    </a:cubicBezTo>
                    <a:cubicBezTo>
                      <a:pt x="49248" y="346880"/>
                      <a:pt x="50157" y="342094"/>
                      <a:pt x="47770" y="338585"/>
                    </a:cubicBezTo>
                    <a:cubicBezTo>
                      <a:pt x="45383" y="335076"/>
                      <a:pt x="40594" y="334153"/>
                      <a:pt x="37083" y="336538"/>
                    </a:cubicBezTo>
                    <a:cubicBezTo>
                      <a:pt x="29860" y="341448"/>
                      <a:pt x="23546" y="347265"/>
                      <a:pt x="18279" y="353837"/>
                    </a:cubicBezTo>
                    <a:cubicBezTo>
                      <a:pt x="15631" y="357161"/>
                      <a:pt x="16170" y="361994"/>
                      <a:pt x="19496" y="364656"/>
                    </a:cubicBezTo>
                    <a:close/>
                    <a:moveTo>
                      <a:pt x="768231" y="7649"/>
                    </a:moveTo>
                    <a:cubicBezTo>
                      <a:pt x="768231" y="7664"/>
                      <a:pt x="768231" y="7680"/>
                      <a:pt x="768231" y="7695"/>
                    </a:cubicBezTo>
                    <a:lnTo>
                      <a:pt x="768231" y="486270"/>
                    </a:lnTo>
                    <a:cubicBezTo>
                      <a:pt x="768231" y="486316"/>
                      <a:pt x="768231" y="486347"/>
                      <a:pt x="768231" y="486393"/>
                    </a:cubicBezTo>
                    <a:lnTo>
                      <a:pt x="768231" y="486470"/>
                    </a:lnTo>
                    <a:cubicBezTo>
                      <a:pt x="768231" y="486562"/>
                      <a:pt x="768201" y="486639"/>
                      <a:pt x="768201" y="486731"/>
                    </a:cubicBezTo>
                    <a:cubicBezTo>
                      <a:pt x="768185" y="487147"/>
                      <a:pt x="768154" y="487547"/>
                      <a:pt x="768077" y="487947"/>
                    </a:cubicBezTo>
                    <a:cubicBezTo>
                      <a:pt x="768047" y="488101"/>
                      <a:pt x="767985" y="488255"/>
                      <a:pt x="767954" y="488424"/>
                    </a:cubicBezTo>
                    <a:cubicBezTo>
                      <a:pt x="767862" y="488748"/>
                      <a:pt x="767785" y="489071"/>
                      <a:pt x="767662" y="489379"/>
                    </a:cubicBezTo>
                    <a:cubicBezTo>
                      <a:pt x="767585" y="489532"/>
                      <a:pt x="767492" y="489686"/>
                      <a:pt x="767415" y="489840"/>
                    </a:cubicBezTo>
                    <a:cubicBezTo>
                      <a:pt x="767277" y="490133"/>
                      <a:pt x="767138" y="490425"/>
                      <a:pt x="766953" y="490687"/>
                    </a:cubicBezTo>
                    <a:cubicBezTo>
                      <a:pt x="766876" y="490825"/>
                      <a:pt x="766768" y="490948"/>
                      <a:pt x="766676" y="491071"/>
                    </a:cubicBezTo>
                    <a:cubicBezTo>
                      <a:pt x="766476" y="491333"/>
                      <a:pt x="766260" y="491610"/>
                      <a:pt x="766029" y="491856"/>
                    </a:cubicBezTo>
                    <a:cubicBezTo>
                      <a:pt x="765921" y="491964"/>
                      <a:pt x="765798" y="492056"/>
                      <a:pt x="765690" y="492149"/>
                    </a:cubicBezTo>
                    <a:cubicBezTo>
                      <a:pt x="765429" y="492380"/>
                      <a:pt x="765182" y="492610"/>
                      <a:pt x="764890" y="492811"/>
                    </a:cubicBezTo>
                    <a:cubicBezTo>
                      <a:pt x="764736" y="492918"/>
                      <a:pt x="764566" y="492980"/>
                      <a:pt x="764412" y="493072"/>
                    </a:cubicBezTo>
                    <a:cubicBezTo>
                      <a:pt x="764166" y="493226"/>
                      <a:pt x="763935" y="493380"/>
                      <a:pt x="763673" y="493503"/>
                    </a:cubicBezTo>
                    <a:lnTo>
                      <a:pt x="512734" y="605421"/>
                    </a:lnTo>
                    <a:cubicBezTo>
                      <a:pt x="512719" y="605436"/>
                      <a:pt x="512688" y="605436"/>
                      <a:pt x="512673" y="605452"/>
                    </a:cubicBezTo>
                    <a:cubicBezTo>
                      <a:pt x="512580" y="605482"/>
                      <a:pt x="512503" y="605513"/>
                      <a:pt x="512411" y="605544"/>
                    </a:cubicBezTo>
                    <a:cubicBezTo>
                      <a:pt x="512211" y="605621"/>
                      <a:pt x="512026" y="605698"/>
                      <a:pt x="511826" y="605759"/>
                    </a:cubicBezTo>
                    <a:cubicBezTo>
                      <a:pt x="511749" y="605775"/>
                      <a:pt x="511672" y="605790"/>
                      <a:pt x="511595" y="605821"/>
                    </a:cubicBezTo>
                    <a:cubicBezTo>
                      <a:pt x="511472" y="605852"/>
                      <a:pt x="511333" y="605898"/>
                      <a:pt x="511210" y="605929"/>
                    </a:cubicBezTo>
                    <a:cubicBezTo>
                      <a:pt x="511148" y="605929"/>
                      <a:pt x="511087" y="605944"/>
                      <a:pt x="511040" y="605960"/>
                    </a:cubicBezTo>
                    <a:cubicBezTo>
                      <a:pt x="510963" y="605960"/>
                      <a:pt x="510902" y="605975"/>
                      <a:pt x="510825" y="605990"/>
                    </a:cubicBezTo>
                    <a:cubicBezTo>
                      <a:pt x="510748" y="606006"/>
                      <a:pt x="510671" y="606006"/>
                      <a:pt x="510578" y="606021"/>
                    </a:cubicBezTo>
                    <a:cubicBezTo>
                      <a:pt x="510270" y="606067"/>
                      <a:pt x="509962" y="606083"/>
                      <a:pt x="509654" y="606098"/>
                    </a:cubicBezTo>
                    <a:cubicBezTo>
                      <a:pt x="509624" y="606098"/>
                      <a:pt x="509608" y="606098"/>
                      <a:pt x="509593" y="606098"/>
                    </a:cubicBezTo>
                    <a:cubicBezTo>
                      <a:pt x="509577" y="606098"/>
                      <a:pt x="509562" y="606098"/>
                      <a:pt x="509531" y="606098"/>
                    </a:cubicBezTo>
                    <a:cubicBezTo>
                      <a:pt x="509223" y="606083"/>
                      <a:pt x="508915" y="606067"/>
                      <a:pt x="508607" y="606021"/>
                    </a:cubicBezTo>
                    <a:cubicBezTo>
                      <a:pt x="508515" y="606006"/>
                      <a:pt x="508438" y="606006"/>
                      <a:pt x="508361" y="605990"/>
                    </a:cubicBezTo>
                    <a:cubicBezTo>
                      <a:pt x="508284" y="605975"/>
                      <a:pt x="508222" y="605960"/>
                      <a:pt x="508145" y="605960"/>
                    </a:cubicBezTo>
                    <a:cubicBezTo>
                      <a:pt x="508099" y="605944"/>
                      <a:pt x="508037" y="605929"/>
                      <a:pt x="507976" y="605929"/>
                    </a:cubicBezTo>
                    <a:cubicBezTo>
                      <a:pt x="507853" y="605898"/>
                      <a:pt x="507714" y="605852"/>
                      <a:pt x="507591" y="605821"/>
                    </a:cubicBezTo>
                    <a:cubicBezTo>
                      <a:pt x="507514" y="605790"/>
                      <a:pt x="507437" y="605775"/>
                      <a:pt x="507360" y="605759"/>
                    </a:cubicBezTo>
                    <a:cubicBezTo>
                      <a:pt x="507160" y="605698"/>
                      <a:pt x="506975" y="605621"/>
                      <a:pt x="506775" y="605544"/>
                    </a:cubicBezTo>
                    <a:cubicBezTo>
                      <a:pt x="506682" y="605513"/>
                      <a:pt x="506605" y="605482"/>
                      <a:pt x="506513" y="605452"/>
                    </a:cubicBezTo>
                    <a:cubicBezTo>
                      <a:pt x="506497" y="605436"/>
                      <a:pt x="506467" y="605436"/>
                      <a:pt x="506451" y="605421"/>
                    </a:cubicBezTo>
                    <a:lnTo>
                      <a:pt x="258654" y="494904"/>
                    </a:lnTo>
                    <a:lnTo>
                      <a:pt x="10841" y="605421"/>
                    </a:lnTo>
                    <a:cubicBezTo>
                      <a:pt x="10811" y="605436"/>
                      <a:pt x="10795" y="605452"/>
                      <a:pt x="10764" y="605452"/>
                    </a:cubicBezTo>
                    <a:cubicBezTo>
                      <a:pt x="10687" y="605482"/>
                      <a:pt x="10626" y="605513"/>
                      <a:pt x="10549" y="605544"/>
                    </a:cubicBezTo>
                    <a:cubicBezTo>
                      <a:pt x="10133" y="605698"/>
                      <a:pt x="9717" y="605836"/>
                      <a:pt x="9286" y="605929"/>
                    </a:cubicBezTo>
                    <a:cubicBezTo>
                      <a:pt x="9240" y="605944"/>
                      <a:pt x="9194" y="605944"/>
                      <a:pt x="9163" y="605944"/>
                    </a:cubicBezTo>
                    <a:cubicBezTo>
                      <a:pt x="8685" y="606036"/>
                      <a:pt x="8223" y="606098"/>
                      <a:pt x="7746" y="606098"/>
                    </a:cubicBezTo>
                    <a:cubicBezTo>
                      <a:pt x="7731" y="606098"/>
                      <a:pt x="7715" y="606098"/>
                      <a:pt x="7700" y="606098"/>
                    </a:cubicBezTo>
                    <a:cubicBezTo>
                      <a:pt x="7654" y="606098"/>
                      <a:pt x="7607" y="606083"/>
                      <a:pt x="7577" y="606083"/>
                    </a:cubicBezTo>
                    <a:cubicBezTo>
                      <a:pt x="7161" y="606083"/>
                      <a:pt x="6776" y="606036"/>
                      <a:pt x="6375" y="605960"/>
                    </a:cubicBezTo>
                    <a:cubicBezTo>
                      <a:pt x="6206" y="605929"/>
                      <a:pt x="6037" y="605898"/>
                      <a:pt x="5867" y="605852"/>
                    </a:cubicBezTo>
                    <a:cubicBezTo>
                      <a:pt x="5590" y="605790"/>
                      <a:pt x="5328" y="605698"/>
                      <a:pt x="5051" y="605606"/>
                    </a:cubicBezTo>
                    <a:cubicBezTo>
                      <a:pt x="4897" y="605544"/>
                      <a:pt x="4728" y="605498"/>
                      <a:pt x="4574" y="605421"/>
                    </a:cubicBezTo>
                    <a:cubicBezTo>
                      <a:pt x="4204" y="605267"/>
                      <a:pt x="3850" y="605067"/>
                      <a:pt x="3511" y="604851"/>
                    </a:cubicBezTo>
                    <a:cubicBezTo>
                      <a:pt x="3373" y="604759"/>
                      <a:pt x="3249" y="604651"/>
                      <a:pt x="3111" y="604559"/>
                    </a:cubicBezTo>
                    <a:cubicBezTo>
                      <a:pt x="2895" y="604390"/>
                      <a:pt x="2680" y="604205"/>
                      <a:pt x="2464" y="604020"/>
                    </a:cubicBezTo>
                    <a:cubicBezTo>
                      <a:pt x="2341" y="603897"/>
                      <a:pt x="2218" y="603774"/>
                      <a:pt x="2094" y="603651"/>
                    </a:cubicBezTo>
                    <a:cubicBezTo>
                      <a:pt x="1894" y="603435"/>
                      <a:pt x="1725" y="603220"/>
                      <a:pt x="1555" y="603005"/>
                    </a:cubicBezTo>
                    <a:cubicBezTo>
                      <a:pt x="1463" y="602866"/>
                      <a:pt x="1355" y="602743"/>
                      <a:pt x="1263" y="602589"/>
                    </a:cubicBezTo>
                    <a:cubicBezTo>
                      <a:pt x="1032" y="602266"/>
                      <a:pt x="847" y="601912"/>
                      <a:pt x="678" y="601542"/>
                    </a:cubicBezTo>
                    <a:cubicBezTo>
                      <a:pt x="678" y="601527"/>
                      <a:pt x="662" y="601527"/>
                      <a:pt x="662" y="601512"/>
                    </a:cubicBezTo>
                    <a:cubicBezTo>
                      <a:pt x="477" y="601096"/>
                      <a:pt x="339" y="600650"/>
                      <a:pt x="231" y="600204"/>
                    </a:cubicBezTo>
                    <a:cubicBezTo>
                      <a:pt x="216" y="600142"/>
                      <a:pt x="200" y="600096"/>
                      <a:pt x="185" y="600034"/>
                    </a:cubicBezTo>
                    <a:cubicBezTo>
                      <a:pt x="108" y="599726"/>
                      <a:pt x="92" y="599403"/>
                      <a:pt x="62" y="599065"/>
                    </a:cubicBezTo>
                    <a:cubicBezTo>
                      <a:pt x="46" y="598880"/>
                      <a:pt x="15" y="598695"/>
                      <a:pt x="15" y="598495"/>
                    </a:cubicBezTo>
                    <a:cubicBezTo>
                      <a:pt x="15" y="598464"/>
                      <a:pt x="0" y="598434"/>
                      <a:pt x="0" y="598403"/>
                    </a:cubicBezTo>
                    <a:lnTo>
                      <a:pt x="0" y="119613"/>
                    </a:lnTo>
                    <a:cubicBezTo>
                      <a:pt x="0" y="119351"/>
                      <a:pt x="46" y="119105"/>
                      <a:pt x="77" y="118859"/>
                    </a:cubicBezTo>
                    <a:cubicBezTo>
                      <a:pt x="92" y="118643"/>
                      <a:pt x="108" y="118428"/>
                      <a:pt x="139" y="118212"/>
                    </a:cubicBezTo>
                    <a:cubicBezTo>
                      <a:pt x="200" y="117889"/>
                      <a:pt x="293" y="117597"/>
                      <a:pt x="400" y="117304"/>
                    </a:cubicBezTo>
                    <a:cubicBezTo>
                      <a:pt x="447" y="117120"/>
                      <a:pt x="493" y="116950"/>
                      <a:pt x="554" y="116781"/>
                    </a:cubicBezTo>
                    <a:cubicBezTo>
                      <a:pt x="662" y="116489"/>
                      <a:pt x="816" y="116227"/>
                      <a:pt x="970" y="115950"/>
                    </a:cubicBezTo>
                    <a:cubicBezTo>
                      <a:pt x="1063" y="115781"/>
                      <a:pt x="1140" y="115611"/>
                      <a:pt x="1232" y="115457"/>
                    </a:cubicBezTo>
                    <a:cubicBezTo>
                      <a:pt x="1401" y="115211"/>
                      <a:pt x="1586" y="114996"/>
                      <a:pt x="1771" y="114765"/>
                    </a:cubicBezTo>
                    <a:cubicBezTo>
                      <a:pt x="1894" y="114596"/>
                      <a:pt x="2017" y="114426"/>
                      <a:pt x="2171" y="114288"/>
                    </a:cubicBezTo>
                    <a:cubicBezTo>
                      <a:pt x="2372" y="114072"/>
                      <a:pt x="2603" y="113888"/>
                      <a:pt x="2818" y="113703"/>
                    </a:cubicBezTo>
                    <a:cubicBezTo>
                      <a:pt x="2988" y="113580"/>
                      <a:pt x="3126" y="113426"/>
                      <a:pt x="3296" y="113318"/>
                    </a:cubicBezTo>
                    <a:cubicBezTo>
                      <a:pt x="3588" y="113103"/>
                      <a:pt x="3896" y="112949"/>
                      <a:pt x="4220" y="112780"/>
                    </a:cubicBezTo>
                    <a:cubicBezTo>
                      <a:pt x="4343" y="112718"/>
                      <a:pt x="4435" y="112641"/>
                      <a:pt x="4574" y="112580"/>
                    </a:cubicBezTo>
                    <a:lnTo>
                      <a:pt x="4682" y="112533"/>
                    </a:lnTo>
                    <a:cubicBezTo>
                      <a:pt x="4697" y="112533"/>
                      <a:pt x="4712" y="112518"/>
                      <a:pt x="4728" y="112518"/>
                    </a:cubicBezTo>
                    <a:lnTo>
                      <a:pt x="255512" y="662"/>
                    </a:lnTo>
                    <a:cubicBezTo>
                      <a:pt x="255543" y="646"/>
                      <a:pt x="255589" y="646"/>
                      <a:pt x="255620" y="631"/>
                    </a:cubicBezTo>
                    <a:cubicBezTo>
                      <a:pt x="255651" y="616"/>
                      <a:pt x="255697" y="600"/>
                      <a:pt x="255743" y="585"/>
                    </a:cubicBezTo>
                    <a:cubicBezTo>
                      <a:pt x="255990" y="477"/>
                      <a:pt x="256236" y="416"/>
                      <a:pt x="256498" y="339"/>
                    </a:cubicBezTo>
                    <a:cubicBezTo>
                      <a:pt x="256698" y="277"/>
                      <a:pt x="256898" y="200"/>
                      <a:pt x="257099" y="154"/>
                    </a:cubicBezTo>
                    <a:cubicBezTo>
                      <a:pt x="257114" y="154"/>
                      <a:pt x="257145" y="154"/>
                      <a:pt x="257160" y="154"/>
                    </a:cubicBezTo>
                    <a:cubicBezTo>
                      <a:pt x="257422" y="108"/>
                      <a:pt x="257668" y="92"/>
                      <a:pt x="257930" y="62"/>
                    </a:cubicBezTo>
                    <a:cubicBezTo>
                      <a:pt x="258161" y="46"/>
                      <a:pt x="258392" y="0"/>
                      <a:pt x="258623" y="0"/>
                    </a:cubicBezTo>
                    <a:cubicBezTo>
                      <a:pt x="258639" y="0"/>
                      <a:pt x="258639" y="0"/>
                      <a:pt x="258654" y="0"/>
                    </a:cubicBezTo>
                    <a:lnTo>
                      <a:pt x="258669" y="0"/>
                    </a:lnTo>
                    <a:cubicBezTo>
                      <a:pt x="258916" y="0"/>
                      <a:pt x="259147" y="46"/>
                      <a:pt x="259378" y="62"/>
                    </a:cubicBezTo>
                    <a:cubicBezTo>
                      <a:pt x="259640" y="92"/>
                      <a:pt x="259886" y="108"/>
                      <a:pt x="260117" y="154"/>
                    </a:cubicBezTo>
                    <a:cubicBezTo>
                      <a:pt x="260163" y="154"/>
                      <a:pt x="260194" y="154"/>
                      <a:pt x="260225" y="169"/>
                    </a:cubicBezTo>
                    <a:cubicBezTo>
                      <a:pt x="260425" y="200"/>
                      <a:pt x="260610" y="277"/>
                      <a:pt x="260810" y="339"/>
                    </a:cubicBezTo>
                    <a:cubicBezTo>
                      <a:pt x="261056" y="416"/>
                      <a:pt x="261303" y="477"/>
                      <a:pt x="261534" y="569"/>
                    </a:cubicBezTo>
                    <a:cubicBezTo>
                      <a:pt x="261595" y="600"/>
                      <a:pt x="261642" y="616"/>
                      <a:pt x="261703" y="631"/>
                    </a:cubicBezTo>
                    <a:cubicBezTo>
                      <a:pt x="261734" y="646"/>
                      <a:pt x="261765" y="646"/>
                      <a:pt x="261780" y="662"/>
                    </a:cubicBezTo>
                    <a:lnTo>
                      <a:pt x="509593" y="111179"/>
                    </a:lnTo>
                    <a:lnTo>
                      <a:pt x="757405" y="662"/>
                    </a:lnTo>
                    <a:cubicBezTo>
                      <a:pt x="757421" y="646"/>
                      <a:pt x="757452" y="646"/>
                      <a:pt x="757482" y="631"/>
                    </a:cubicBezTo>
                    <a:cubicBezTo>
                      <a:pt x="757667" y="554"/>
                      <a:pt x="757883" y="508"/>
                      <a:pt x="758068" y="431"/>
                    </a:cubicBezTo>
                    <a:cubicBezTo>
                      <a:pt x="758376" y="339"/>
                      <a:pt x="758668" y="231"/>
                      <a:pt x="758961" y="169"/>
                    </a:cubicBezTo>
                    <a:cubicBezTo>
                      <a:pt x="759022" y="154"/>
                      <a:pt x="759084" y="154"/>
                      <a:pt x="759146" y="139"/>
                    </a:cubicBezTo>
                    <a:cubicBezTo>
                      <a:pt x="759608" y="62"/>
                      <a:pt x="760054" y="0"/>
                      <a:pt x="760516" y="0"/>
                    </a:cubicBezTo>
                    <a:lnTo>
                      <a:pt x="760532" y="0"/>
                    </a:lnTo>
                    <a:cubicBezTo>
                      <a:pt x="760593" y="0"/>
                      <a:pt x="760639" y="15"/>
                      <a:pt x="760701" y="15"/>
                    </a:cubicBezTo>
                    <a:cubicBezTo>
                      <a:pt x="761148" y="31"/>
                      <a:pt x="761594" y="62"/>
                      <a:pt x="762025" y="154"/>
                    </a:cubicBezTo>
                    <a:cubicBezTo>
                      <a:pt x="762164" y="185"/>
                      <a:pt x="762287" y="231"/>
                      <a:pt x="762426" y="262"/>
                    </a:cubicBezTo>
                    <a:cubicBezTo>
                      <a:pt x="762765" y="354"/>
                      <a:pt x="763119" y="446"/>
                      <a:pt x="763442" y="585"/>
                    </a:cubicBezTo>
                    <a:cubicBezTo>
                      <a:pt x="763596" y="631"/>
                      <a:pt x="763719" y="723"/>
                      <a:pt x="763858" y="785"/>
                    </a:cubicBezTo>
                    <a:cubicBezTo>
                      <a:pt x="764166" y="939"/>
                      <a:pt x="764474" y="1093"/>
                      <a:pt x="764766" y="1277"/>
                    </a:cubicBezTo>
                    <a:cubicBezTo>
                      <a:pt x="764890" y="1354"/>
                      <a:pt x="764982" y="1447"/>
                      <a:pt x="765105" y="1524"/>
                    </a:cubicBezTo>
                    <a:cubicBezTo>
                      <a:pt x="765382" y="1739"/>
                      <a:pt x="765675" y="1955"/>
                      <a:pt x="765921" y="2216"/>
                    </a:cubicBezTo>
                    <a:cubicBezTo>
                      <a:pt x="766029" y="2309"/>
                      <a:pt x="766106" y="2416"/>
                      <a:pt x="766199" y="2524"/>
                    </a:cubicBezTo>
                    <a:cubicBezTo>
                      <a:pt x="766430" y="2786"/>
                      <a:pt x="766676" y="3047"/>
                      <a:pt x="766876" y="3340"/>
                    </a:cubicBezTo>
                    <a:cubicBezTo>
                      <a:pt x="766984" y="3494"/>
                      <a:pt x="767046" y="3647"/>
                      <a:pt x="767138" y="3817"/>
                    </a:cubicBezTo>
                    <a:cubicBezTo>
                      <a:pt x="767292" y="4048"/>
                      <a:pt x="767446" y="4278"/>
                      <a:pt x="767569" y="4556"/>
                    </a:cubicBezTo>
                    <a:cubicBezTo>
                      <a:pt x="767585" y="4586"/>
                      <a:pt x="767585" y="4617"/>
                      <a:pt x="767600" y="4663"/>
                    </a:cubicBezTo>
                    <a:cubicBezTo>
                      <a:pt x="767677" y="4817"/>
                      <a:pt x="767708" y="4986"/>
                      <a:pt x="767769" y="5156"/>
                    </a:cubicBezTo>
                    <a:cubicBezTo>
                      <a:pt x="767877" y="5479"/>
                      <a:pt x="768000" y="5802"/>
                      <a:pt x="768062" y="6125"/>
                    </a:cubicBezTo>
                    <a:cubicBezTo>
                      <a:pt x="768077" y="6202"/>
                      <a:pt x="768077" y="6279"/>
                      <a:pt x="768093" y="6356"/>
                    </a:cubicBezTo>
                    <a:cubicBezTo>
                      <a:pt x="768170" y="6787"/>
                      <a:pt x="768231" y="7218"/>
                      <a:pt x="768231" y="7649"/>
                    </a:cubicBezTo>
                    <a:close/>
                    <a:moveTo>
                      <a:pt x="250954" y="19546"/>
                    </a:moveTo>
                    <a:lnTo>
                      <a:pt x="15400" y="124599"/>
                    </a:lnTo>
                    <a:lnTo>
                      <a:pt x="15400" y="380000"/>
                    </a:lnTo>
                    <a:cubicBezTo>
                      <a:pt x="17987" y="381601"/>
                      <a:pt x="19496" y="384648"/>
                      <a:pt x="18957" y="387818"/>
                    </a:cubicBezTo>
                    <a:cubicBezTo>
                      <a:pt x="18403" y="391081"/>
                      <a:pt x="18218" y="394359"/>
                      <a:pt x="18403" y="397607"/>
                    </a:cubicBezTo>
                    <a:cubicBezTo>
                      <a:pt x="18557" y="400254"/>
                      <a:pt x="17356" y="402655"/>
                      <a:pt x="15400" y="404163"/>
                    </a:cubicBezTo>
                    <a:lnTo>
                      <a:pt x="15400" y="586537"/>
                    </a:lnTo>
                    <a:lnTo>
                      <a:pt x="250954" y="481483"/>
                    </a:lnTo>
                    <a:lnTo>
                      <a:pt x="250954" y="364241"/>
                    </a:lnTo>
                    <a:cubicBezTo>
                      <a:pt x="250169" y="364241"/>
                      <a:pt x="249399" y="364271"/>
                      <a:pt x="248613" y="364271"/>
                    </a:cubicBezTo>
                    <a:cubicBezTo>
                      <a:pt x="242284" y="364271"/>
                      <a:pt x="235924" y="363917"/>
                      <a:pt x="229703" y="363240"/>
                    </a:cubicBezTo>
                    <a:lnTo>
                      <a:pt x="228886" y="363148"/>
                    </a:lnTo>
                    <a:cubicBezTo>
                      <a:pt x="224667" y="362671"/>
                      <a:pt x="221618" y="358854"/>
                      <a:pt x="222095" y="354637"/>
                    </a:cubicBezTo>
                    <a:cubicBezTo>
                      <a:pt x="222572" y="350420"/>
                      <a:pt x="226376" y="347373"/>
                      <a:pt x="230611" y="347850"/>
                    </a:cubicBezTo>
                    <a:lnTo>
                      <a:pt x="231412" y="347942"/>
                    </a:lnTo>
                    <a:cubicBezTo>
                      <a:pt x="237818" y="348650"/>
                      <a:pt x="244409" y="348943"/>
                      <a:pt x="250954" y="348835"/>
                    </a:cubicBezTo>
                    <a:lnTo>
                      <a:pt x="250954" y="19546"/>
                    </a:lnTo>
                    <a:close/>
                    <a:moveTo>
                      <a:pt x="501893" y="124599"/>
                    </a:moveTo>
                    <a:lnTo>
                      <a:pt x="266354" y="19546"/>
                    </a:lnTo>
                    <a:lnTo>
                      <a:pt x="266354" y="481483"/>
                    </a:lnTo>
                    <a:lnTo>
                      <a:pt x="501893" y="586537"/>
                    </a:lnTo>
                    <a:lnTo>
                      <a:pt x="501893" y="266743"/>
                    </a:lnTo>
                    <a:cubicBezTo>
                      <a:pt x="500522" y="264327"/>
                      <a:pt x="500553" y="261418"/>
                      <a:pt x="501893" y="259095"/>
                    </a:cubicBezTo>
                    <a:lnTo>
                      <a:pt x="501893" y="124599"/>
                    </a:lnTo>
                    <a:close/>
                    <a:moveTo>
                      <a:pt x="752832" y="19546"/>
                    </a:moveTo>
                    <a:lnTo>
                      <a:pt x="517293" y="124599"/>
                    </a:lnTo>
                    <a:lnTo>
                      <a:pt x="517293" y="247367"/>
                    </a:lnTo>
                    <a:cubicBezTo>
                      <a:pt x="519664" y="245890"/>
                      <a:pt x="522005" y="244520"/>
                      <a:pt x="524330" y="243273"/>
                    </a:cubicBezTo>
                    <a:cubicBezTo>
                      <a:pt x="528088" y="241273"/>
                      <a:pt x="532739" y="242689"/>
                      <a:pt x="534756" y="246428"/>
                    </a:cubicBezTo>
                    <a:cubicBezTo>
                      <a:pt x="536758" y="250184"/>
                      <a:pt x="535341" y="254847"/>
                      <a:pt x="531599" y="256848"/>
                    </a:cubicBezTo>
                    <a:cubicBezTo>
                      <a:pt x="527010" y="259295"/>
                      <a:pt x="522298" y="262311"/>
                      <a:pt x="517293" y="265989"/>
                    </a:cubicBezTo>
                    <a:lnTo>
                      <a:pt x="517293" y="586537"/>
                    </a:lnTo>
                    <a:lnTo>
                      <a:pt x="752832" y="481483"/>
                    </a:lnTo>
                    <a:lnTo>
                      <a:pt x="752832" y="432573"/>
                    </a:lnTo>
                    <a:cubicBezTo>
                      <a:pt x="752339" y="432681"/>
                      <a:pt x="751815" y="432742"/>
                      <a:pt x="751292" y="432742"/>
                    </a:cubicBezTo>
                    <a:cubicBezTo>
                      <a:pt x="751107" y="432742"/>
                      <a:pt x="750922" y="432727"/>
                      <a:pt x="750722" y="432712"/>
                    </a:cubicBezTo>
                    <a:cubicBezTo>
                      <a:pt x="746472" y="432404"/>
                      <a:pt x="742190" y="431711"/>
                      <a:pt x="738002" y="430649"/>
                    </a:cubicBezTo>
                    <a:cubicBezTo>
                      <a:pt x="733890" y="429603"/>
                      <a:pt x="731395" y="425417"/>
                      <a:pt x="732442" y="421308"/>
                    </a:cubicBezTo>
                    <a:cubicBezTo>
                      <a:pt x="733474" y="417183"/>
                      <a:pt x="737663" y="414690"/>
                      <a:pt x="741790" y="415736"/>
                    </a:cubicBezTo>
                    <a:cubicBezTo>
                      <a:pt x="745101" y="416567"/>
                      <a:pt x="748474" y="417121"/>
                      <a:pt x="751846" y="417368"/>
                    </a:cubicBezTo>
                    <a:cubicBezTo>
                      <a:pt x="752185" y="417383"/>
                      <a:pt x="752508" y="417475"/>
                      <a:pt x="752832" y="417537"/>
                    </a:cubicBezTo>
                    <a:lnTo>
                      <a:pt x="752832" y="19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27"/>
              <p:cNvSpPr/>
              <p:nvPr/>
            </p:nvSpPr>
            <p:spPr>
              <a:xfrm>
                <a:off x="2403156" y="350543"/>
                <a:ext cx="177374" cy="225528"/>
              </a:xfrm>
              <a:custGeom>
                <a:avLst/>
                <a:gdLst/>
                <a:ahLst/>
                <a:cxnLst/>
                <a:rect l="l" t="t" r="r" b="b"/>
                <a:pathLst>
                  <a:path w="177374" h="225528" extrusionOk="0">
                    <a:moveTo>
                      <a:pt x="88687" y="0"/>
                    </a:moveTo>
                    <a:cubicBezTo>
                      <a:pt x="39778" y="0"/>
                      <a:pt x="0" y="39753"/>
                      <a:pt x="0" y="88632"/>
                    </a:cubicBezTo>
                    <a:cubicBezTo>
                      <a:pt x="0" y="150593"/>
                      <a:pt x="60121" y="206229"/>
                      <a:pt x="78539" y="221804"/>
                    </a:cubicBezTo>
                    <a:cubicBezTo>
                      <a:pt x="81480" y="224282"/>
                      <a:pt x="85084" y="225528"/>
                      <a:pt x="88687" y="225528"/>
                    </a:cubicBezTo>
                    <a:cubicBezTo>
                      <a:pt x="92291" y="225528"/>
                      <a:pt x="95894" y="224282"/>
                      <a:pt x="98836" y="221804"/>
                    </a:cubicBezTo>
                    <a:cubicBezTo>
                      <a:pt x="117254" y="206229"/>
                      <a:pt x="177374" y="150593"/>
                      <a:pt x="177374" y="88632"/>
                    </a:cubicBezTo>
                    <a:cubicBezTo>
                      <a:pt x="177374" y="39768"/>
                      <a:pt x="137581" y="0"/>
                      <a:pt x="88687" y="0"/>
                    </a:cubicBezTo>
                    <a:close/>
                    <a:moveTo>
                      <a:pt x="88887" y="210046"/>
                    </a:moveTo>
                    <a:cubicBezTo>
                      <a:pt x="88764" y="210154"/>
                      <a:pt x="88595" y="210154"/>
                      <a:pt x="88487" y="210046"/>
                    </a:cubicBezTo>
                    <a:cubicBezTo>
                      <a:pt x="79170" y="202166"/>
                      <a:pt x="61122" y="185698"/>
                      <a:pt x="45106" y="164044"/>
                    </a:cubicBezTo>
                    <a:cubicBezTo>
                      <a:pt x="25394" y="137404"/>
                      <a:pt x="15400" y="112041"/>
                      <a:pt x="15400" y="88632"/>
                    </a:cubicBezTo>
                    <a:cubicBezTo>
                      <a:pt x="15400" y="48248"/>
                      <a:pt x="48278" y="15390"/>
                      <a:pt x="88687" y="15390"/>
                    </a:cubicBezTo>
                    <a:cubicBezTo>
                      <a:pt x="129096" y="15390"/>
                      <a:pt x="161975" y="48248"/>
                      <a:pt x="161975" y="88632"/>
                    </a:cubicBezTo>
                    <a:cubicBezTo>
                      <a:pt x="161975" y="143976"/>
                      <a:pt x="106027" y="195564"/>
                      <a:pt x="88887" y="210046"/>
                    </a:cubicBezTo>
                    <a:close/>
                    <a:moveTo>
                      <a:pt x="88687" y="49510"/>
                    </a:moveTo>
                    <a:cubicBezTo>
                      <a:pt x="66866" y="49510"/>
                      <a:pt x="49110" y="67255"/>
                      <a:pt x="49110" y="89063"/>
                    </a:cubicBezTo>
                    <a:cubicBezTo>
                      <a:pt x="49110" y="110871"/>
                      <a:pt x="66866" y="128616"/>
                      <a:pt x="88687" y="128616"/>
                    </a:cubicBezTo>
                    <a:cubicBezTo>
                      <a:pt x="110509" y="128616"/>
                      <a:pt x="128264" y="110871"/>
                      <a:pt x="128264" y="89063"/>
                    </a:cubicBezTo>
                    <a:cubicBezTo>
                      <a:pt x="128264" y="67255"/>
                      <a:pt x="110509" y="49510"/>
                      <a:pt x="88687" y="49510"/>
                    </a:cubicBezTo>
                    <a:close/>
                    <a:moveTo>
                      <a:pt x="88687" y="113210"/>
                    </a:moveTo>
                    <a:cubicBezTo>
                      <a:pt x="75351" y="113210"/>
                      <a:pt x="64510" y="102376"/>
                      <a:pt x="64510" y="89048"/>
                    </a:cubicBezTo>
                    <a:cubicBezTo>
                      <a:pt x="64510" y="75720"/>
                      <a:pt x="75351" y="64885"/>
                      <a:pt x="88687" y="64885"/>
                    </a:cubicBezTo>
                    <a:cubicBezTo>
                      <a:pt x="102023" y="64885"/>
                      <a:pt x="112865" y="75720"/>
                      <a:pt x="112865" y="89048"/>
                    </a:cubicBezTo>
                    <a:cubicBezTo>
                      <a:pt x="112865" y="102376"/>
                      <a:pt x="102008" y="113210"/>
                      <a:pt x="88687" y="113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2" name="Google Shape;3642;p27"/>
            <p:cNvSpPr txBox="1"/>
            <p:nvPr/>
          </p:nvSpPr>
          <p:spPr>
            <a:xfrm>
              <a:off x="6520183" y="4235102"/>
              <a:ext cx="1680750" cy="55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3" name="Google Shape;3643;p27"/>
            <p:cNvSpPr txBox="1"/>
            <p:nvPr/>
          </p:nvSpPr>
          <p:spPr>
            <a:xfrm>
              <a:off x="6520183" y="3974389"/>
              <a:ext cx="1680750" cy="18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p28"/>
          <p:cNvPicPr preferRelativeResize="0"/>
          <p:nvPr/>
        </p:nvPicPr>
        <p:blipFill rotWithShape="1">
          <a:blip r:embed="rId3">
            <a:alphaModFix/>
          </a:blip>
          <a:srcRect l="7925" r="7934"/>
          <a:stretch/>
        </p:blipFill>
        <p:spPr>
          <a:xfrm>
            <a:off x="6258894" y="0"/>
            <a:ext cx="288510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9" name="Google Shape;3649;p28"/>
          <p:cNvGrpSpPr/>
          <p:nvPr/>
        </p:nvGrpSpPr>
        <p:grpSpPr>
          <a:xfrm>
            <a:off x="609897" y="693152"/>
            <a:ext cx="4956638" cy="839559"/>
            <a:chOff x="0" y="9525"/>
            <a:chExt cx="13217700" cy="2238823"/>
          </a:xfrm>
        </p:grpSpPr>
        <p:sp>
          <p:nvSpPr>
            <p:cNvPr id="3650" name="Google Shape;3650;p28"/>
            <p:cNvSpPr txBox="1"/>
            <p:nvPr/>
          </p:nvSpPr>
          <p:spPr>
            <a:xfrm>
              <a:off x="0" y="9525"/>
              <a:ext cx="132177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 out 5</a:t>
              </a:r>
              <a:endParaRPr sz="3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651" name="Google Shape;3651;p28"/>
            <p:cNvSpPr txBox="1"/>
            <p:nvPr/>
          </p:nvSpPr>
          <p:spPr>
            <a:xfrm>
              <a:off x="0" y="1632748"/>
              <a:ext cx="1321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Elaborate on the featured statistic related to social media.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52" name="Google Shape;3652;p28"/>
          <p:cNvGrpSpPr/>
          <p:nvPr/>
        </p:nvGrpSpPr>
        <p:grpSpPr>
          <a:xfrm>
            <a:off x="609897" y="2144166"/>
            <a:ext cx="4956638" cy="839559"/>
            <a:chOff x="0" y="9525"/>
            <a:chExt cx="13217700" cy="2238823"/>
          </a:xfrm>
        </p:grpSpPr>
        <p:sp>
          <p:nvSpPr>
            <p:cNvPr id="3653" name="Google Shape;3653;p28"/>
            <p:cNvSpPr txBox="1"/>
            <p:nvPr/>
          </p:nvSpPr>
          <p:spPr>
            <a:xfrm>
              <a:off x="0" y="9525"/>
              <a:ext cx="132177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95%</a:t>
              </a:r>
              <a:endParaRPr sz="3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654" name="Google Shape;3654;p28"/>
            <p:cNvSpPr txBox="1"/>
            <p:nvPr/>
          </p:nvSpPr>
          <p:spPr>
            <a:xfrm>
              <a:off x="0" y="1632748"/>
              <a:ext cx="1321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Elaborate on the featured statistic related to social media.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55" name="Google Shape;3655;p28"/>
          <p:cNvGrpSpPr/>
          <p:nvPr/>
        </p:nvGrpSpPr>
        <p:grpSpPr>
          <a:xfrm>
            <a:off x="609897" y="3595180"/>
            <a:ext cx="4956638" cy="839559"/>
            <a:chOff x="0" y="9525"/>
            <a:chExt cx="13217700" cy="2238823"/>
          </a:xfrm>
        </p:grpSpPr>
        <p:sp>
          <p:nvSpPr>
            <p:cNvPr id="3656" name="Google Shape;3656;p28"/>
            <p:cNvSpPr txBox="1"/>
            <p:nvPr/>
          </p:nvSpPr>
          <p:spPr>
            <a:xfrm>
              <a:off x="0" y="9525"/>
              <a:ext cx="132177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123 million</a:t>
              </a:r>
              <a:endParaRPr sz="3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657" name="Google Shape;3657;p28"/>
            <p:cNvSpPr txBox="1"/>
            <p:nvPr/>
          </p:nvSpPr>
          <p:spPr>
            <a:xfrm>
              <a:off x="0" y="1632748"/>
              <a:ext cx="1321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Elaborate on the featured statistic related to social media.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58" name="Google Shape;3658;p28"/>
          <p:cNvGrpSpPr/>
          <p:nvPr/>
        </p:nvGrpSpPr>
        <p:grpSpPr>
          <a:xfrm rot="5400000">
            <a:off x="5153578" y="-387858"/>
            <a:ext cx="2210621" cy="776659"/>
            <a:chOff x="10307155" y="-775715"/>
            <a:chExt cx="4421242" cy="1553318"/>
          </a:xfrm>
        </p:grpSpPr>
        <p:sp>
          <p:nvSpPr>
            <p:cNvPr id="3659" name="Google Shape;3659;p28"/>
            <p:cNvSpPr/>
            <p:nvPr/>
          </p:nvSpPr>
          <p:spPr>
            <a:xfrm>
              <a:off x="10307155" y="-775715"/>
              <a:ext cx="4421242" cy="1553318"/>
            </a:xfrm>
            <a:custGeom>
              <a:avLst/>
              <a:gdLst/>
              <a:ahLst/>
              <a:cxnLst/>
              <a:rect l="l" t="t" r="r" b="b"/>
              <a:pathLst>
                <a:path w="4421242" h="1553318" extrusionOk="0">
                  <a:moveTo>
                    <a:pt x="2210632" y="1549064"/>
                  </a:moveTo>
                  <a:cubicBezTo>
                    <a:pt x="3324870" y="1506651"/>
                    <a:pt x="2807109" y="1568275"/>
                    <a:pt x="3885270" y="1544223"/>
                  </a:cubicBezTo>
                  <a:cubicBezTo>
                    <a:pt x="4294233" y="1535030"/>
                    <a:pt x="4396894" y="1582566"/>
                    <a:pt x="4420053" y="1521563"/>
                  </a:cubicBezTo>
                  <a:cubicBezTo>
                    <a:pt x="4423369" y="1509932"/>
                    <a:pt x="4419726" y="1494657"/>
                    <a:pt x="4409513" y="1487414"/>
                  </a:cubicBezTo>
                  <a:cubicBezTo>
                    <a:pt x="4363921" y="1464886"/>
                    <a:pt x="4335758" y="1419912"/>
                    <a:pt x="4309513" y="1377651"/>
                  </a:cubicBezTo>
                  <a:cubicBezTo>
                    <a:pt x="4333105" y="1337588"/>
                    <a:pt x="4383074" y="1297791"/>
                    <a:pt x="4370615" y="1246566"/>
                  </a:cubicBezTo>
                  <a:cubicBezTo>
                    <a:pt x="4345034" y="1195670"/>
                    <a:pt x="4307922" y="1156609"/>
                    <a:pt x="4284595" y="1102991"/>
                  </a:cubicBezTo>
                  <a:cubicBezTo>
                    <a:pt x="4419850" y="902411"/>
                    <a:pt x="4373524" y="958148"/>
                    <a:pt x="4269616" y="766938"/>
                  </a:cubicBezTo>
                  <a:cubicBezTo>
                    <a:pt x="4294800" y="718506"/>
                    <a:pt x="4346484" y="671201"/>
                    <a:pt x="4338932" y="612866"/>
                  </a:cubicBezTo>
                  <a:cubicBezTo>
                    <a:pt x="4308514" y="557856"/>
                    <a:pt x="4271473" y="511481"/>
                    <a:pt x="4242178" y="454671"/>
                  </a:cubicBezTo>
                  <a:cubicBezTo>
                    <a:pt x="4270279" y="408226"/>
                    <a:pt x="4356953" y="350760"/>
                    <a:pt x="4323882" y="290830"/>
                  </a:cubicBezTo>
                  <a:cubicBezTo>
                    <a:pt x="4307444" y="269898"/>
                    <a:pt x="4290148" y="249109"/>
                    <a:pt x="4277557" y="225518"/>
                  </a:cubicBezTo>
                  <a:cubicBezTo>
                    <a:pt x="4288495" y="173762"/>
                    <a:pt x="4345811" y="14902"/>
                    <a:pt x="4245485" y="31383"/>
                  </a:cubicBezTo>
                  <a:cubicBezTo>
                    <a:pt x="4186904" y="31188"/>
                    <a:pt x="4127792" y="27996"/>
                    <a:pt x="4069078" y="27199"/>
                  </a:cubicBezTo>
                  <a:cubicBezTo>
                    <a:pt x="3722127" y="68361"/>
                    <a:pt x="2972826" y="-7572"/>
                    <a:pt x="2340537" y="2686"/>
                  </a:cubicBezTo>
                  <a:cubicBezTo>
                    <a:pt x="1577389" y="-9992"/>
                    <a:pt x="1744776" y="26037"/>
                    <a:pt x="175753" y="31374"/>
                  </a:cubicBezTo>
                  <a:cubicBezTo>
                    <a:pt x="75427" y="14893"/>
                    <a:pt x="132752" y="173753"/>
                    <a:pt x="143682" y="225509"/>
                  </a:cubicBezTo>
                  <a:cubicBezTo>
                    <a:pt x="131090" y="249091"/>
                    <a:pt x="113794" y="269889"/>
                    <a:pt x="97356" y="290821"/>
                  </a:cubicBezTo>
                  <a:cubicBezTo>
                    <a:pt x="64285" y="350751"/>
                    <a:pt x="150968" y="408217"/>
                    <a:pt x="179060" y="454663"/>
                  </a:cubicBezTo>
                  <a:cubicBezTo>
                    <a:pt x="149774" y="511472"/>
                    <a:pt x="112724" y="557847"/>
                    <a:pt x="82306" y="612857"/>
                  </a:cubicBezTo>
                  <a:cubicBezTo>
                    <a:pt x="74755" y="671192"/>
                    <a:pt x="126439" y="718498"/>
                    <a:pt x="151622" y="766929"/>
                  </a:cubicBezTo>
                  <a:cubicBezTo>
                    <a:pt x="47714" y="958148"/>
                    <a:pt x="1389" y="902402"/>
                    <a:pt x="136643" y="1102982"/>
                  </a:cubicBezTo>
                  <a:cubicBezTo>
                    <a:pt x="113317" y="1156600"/>
                    <a:pt x="76205" y="1195670"/>
                    <a:pt x="50624" y="1246558"/>
                  </a:cubicBezTo>
                  <a:cubicBezTo>
                    <a:pt x="38165" y="1297782"/>
                    <a:pt x="88133" y="1337579"/>
                    <a:pt x="111725" y="1377642"/>
                  </a:cubicBezTo>
                  <a:cubicBezTo>
                    <a:pt x="85481" y="1419894"/>
                    <a:pt x="57317" y="1464878"/>
                    <a:pt x="11726" y="1487405"/>
                  </a:cubicBezTo>
                  <a:cubicBezTo>
                    <a:pt x="1522" y="1494648"/>
                    <a:pt x="-2122" y="1509932"/>
                    <a:pt x="1185" y="1521554"/>
                  </a:cubicBezTo>
                  <a:cubicBezTo>
                    <a:pt x="24423" y="1582770"/>
                    <a:pt x="124785" y="1534968"/>
                    <a:pt x="535968" y="1544214"/>
                  </a:cubicBezTo>
                  <a:cubicBezTo>
                    <a:pt x="1609973" y="1568178"/>
                    <a:pt x="1098968" y="1506740"/>
                    <a:pt x="2210632" y="1549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28"/>
            <p:cNvSpPr/>
            <p:nvPr/>
          </p:nvSpPr>
          <p:spPr>
            <a:xfrm>
              <a:off x="10307155" y="-775715"/>
              <a:ext cx="4421242" cy="1553318"/>
            </a:xfrm>
            <a:custGeom>
              <a:avLst/>
              <a:gdLst/>
              <a:ahLst/>
              <a:cxnLst/>
              <a:rect l="l" t="t" r="r" b="b"/>
              <a:pathLst>
                <a:path w="4421242" h="1553318" extrusionOk="0">
                  <a:moveTo>
                    <a:pt x="2210632" y="1549064"/>
                  </a:moveTo>
                  <a:cubicBezTo>
                    <a:pt x="3324870" y="1506651"/>
                    <a:pt x="2807109" y="1568275"/>
                    <a:pt x="3885270" y="1544223"/>
                  </a:cubicBezTo>
                  <a:cubicBezTo>
                    <a:pt x="4294233" y="1535030"/>
                    <a:pt x="4396894" y="1582566"/>
                    <a:pt x="4420053" y="1521563"/>
                  </a:cubicBezTo>
                  <a:cubicBezTo>
                    <a:pt x="4423369" y="1509932"/>
                    <a:pt x="4419726" y="1494657"/>
                    <a:pt x="4409513" y="1487414"/>
                  </a:cubicBezTo>
                  <a:cubicBezTo>
                    <a:pt x="4363921" y="1464886"/>
                    <a:pt x="4335758" y="1419912"/>
                    <a:pt x="4309513" y="1377651"/>
                  </a:cubicBezTo>
                  <a:cubicBezTo>
                    <a:pt x="4333105" y="1337588"/>
                    <a:pt x="4383074" y="1297791"/>
                    <a:pt x="4370615" y="1246566"/>
                  </a:cubicBezTo>
                  <a:cubicBezTo>
                    <a:pt x="4345034" y="1195670"/>
                    <a:pt x="4307922" y="1156609"/>
                    <a:pt x="4284595" y="1102991"/>
                  </a:cubicBezTo>
                  <a:cubicBezTo>
                    <a:pt x="4419850" y="902411"/>
                    <a:pt x="4373524" y="958148"/>
                    <a:pt x="4269616" y="766938"/>
                  </a:cubicBezTo>
                  <a:cubicBezTo>
                    <a:pt x="4294800" y="718506"/>
                    <a:pt x="4346484" y="671201"/>
                    <a:pt x="4338932" y="612866"/>
                  </a:cubicBezTo>
                  <a:cubicBezTo>
                    <a:pt x="4308514" y="557856"/>
                    <a:pt x="4271473" y="511481"/>
                    <a:pt x="4242178" y="454671"/>
                  </a:cubicBezTo>
                  <a:cubicBezTo>
                    <a:pt x="4270279" y="408226"/>
                    <a:pt x="4356953" y="350760"/>
                    <a:pt x="4323882" y="290830"/>
                  </a:cubicBezTo>
                  <a:cubicBezTo>
                    <a:pt x="4307444" y="269898"/>
                    <a:pt x="4290148" y="249109"/>
                    <a:pt x="4277557" y="225518"/>
                  </a:cubicBezTo>
                  <a:cubicBezTo>
                    <a:pt x="4288495" y="173762"/>
                    <a:pt x="4345811" y="14902"/>
                    <a:pt x="4245485" y="31383"/>
                  </a:cubicBezTo>
                  <a:cubicBezTo>
                    <a:pt x="4186904" y="31188"/>
                    <a:pt x="4127792" y="27996"/>
                    <a:pt x="4069078" y="27199"/>
                  </a:cubicBezTo>
                  <a:cubicBezTo>
                    <a:pt x="3722127" y="68361"/>
                    <a:pt x="2972826" y="-7572"/>
                    <a:pt x="2340537" y="2686"/>
                  </a:cubicBezTo>
                  <a:cubicBezTo>
                    <a:pt x="1577389" y="-9992"/>
                    <a:pt x="1744776" y="26037"/>
                    <a:pt x="175753" y="31374"/>
                  </a:cubicBezTo>
                  <a:cubicBezTo>
                    <a:pt x="75427" y="14893"/>
                    <a:pt x="132752" y="173753"/>
                    <a:pt x="143682" y="225509"/>
                  </a:cubicBezTo>
                  <a:cubicBezTo>
                    <a:pt x="131090" y="249091"/>
                    <a:pt x="113794" y="269889"/>
                    <a:pt x="97356" y="290821"/>
                  </a:cubicBezTo>
                  <a:cubicBezTo>
                    <a:pt x="64285" y="350751"/>
                    <a:pt x="150968" y="408217"/>
                    <a:pt x="179060" y="454663"/>
                  </a:cubicBezTo>
                  <a:cubicBezTo>
                    <a:pt x="149774" y="511472"/>
                    <a:pt x="112724" y="557847"/>
                    <a:pt x="82306" y="612857"/>
                  </a:cubicBezTo>
                  <a:cubicBezTo>
                    <a:pt x="74755" y="671192"/>
                    <a:pt x="126439" y="718498"/>
                    <a:pt x="151622" y="766929"/>
                  </a:cubicBezTo>
                  <a:cubicBezTo>
                    <a:pt x="47714" y="958148"/>
                    <a:pt x="1389" y="902402"/>
                    <a:pt x="136643" y="1102982"/>
                  </a:cubicBezTo>
                  <a:cubicBezTo>
                    <a:pt x="113317" y="1156600"/>
                    <a:pt x="76205" y="1195670"/>
                    <a:pt x="50624" y="1246558"/>
                  </a:cubicBezTo>
                  <a:cubicBezTo>
                    <a:pt x="38165" y="1297782"/>
                    <a:pt x="88133" y="1337579"/>
                    <a:pt x="111725" y="1377642"/>
                  </a:cubicBezTo>
                  <a:cubicBezTo>
                    <a:pt x="85481" y="1419894"/>
                    <a:pt x="57317" y="1464878"/>
                    <a:pt x="11726" y="1487405"/>
                  </a:cubicBezTo>
                  <a:cubicBezTo>
                    <a:pt x="1522" y="1494648"/>
                    <a:pt x="-2122" y="1509932"/>
                    <a:pt x="1185" y="1521554"/>
                  </a:cubicBezTo>
                  <a:cubicBezTo>
                    <a:pt x="24423" y="1582770"/>
                    <a:pt x="124785" y="1534968"/>
                    <a:pt x="535968" y="1544214"/>
                  </a:cubicBezTo>
                  <a:cubicBezTo>
                    <a:pt x="1609973" y="1568178"/>
                    <a:pt x="1098968" y="1506740"/>
                    <a:pt x="2210632" y="1549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5" name="Google Shape;3665;p29"/>
          <p:cNvGrpSpPr/>
          <p:nvPr/>
        </p:nvGrpSpPr>
        <p:grpSpPr>
          <a:xfrm rot="586501">
            <a:off x="2069431" y="3792932"/>
            <a:ext cx="3090994" cy="3120475"/>
            <a:chOff x="4137293" y="7584344"/>
            <a:chExt cx="6181248" cy="6240414"/>
          </a:xfrm>
        </p:grpSpPr>
        <p:sp>
          <p:nvSpPr>
            <p:cNvPr id="3666" name="Google Shape;3666;p29"/>
            <p:cNvSpPr/>
            <p:nvPr/>
          </p:nvSpPr>
          <p:spPr>
            <a:xfrm>
              <a:off x="4145453" y="7584344"/>
              <a:ext cx="6164584" cy="6240414"/>
            </a:xfrm>
            <a:custGeom>
              <a:avLst/>
              <a:gdLst/>
              <a:ahLst/>
              <a:cxnLst/>
              <a:rect l="l" t="t" r="r" b="b"/>
              <a:pathLst>
                <a:path w="6164584" h="6240414" extrusionOk="0">
                  <a:moveTo>
                    <a:pt x="2" y="6138616"/>
                  </a:moveTo>
                  <a:cubicBezTo>
                    <a:pt x="-311" y="6195491"/>
                    <a:pt x="46310" y="6241458"/>
                    <a:pt x="103225" y="6240397"/>
                  </a:cubicBezTo>
                  <a:cubicBezTo>
                    <a:pt x="6263959" y="6125412"/>
                    <a:pt x="6159049" y="6233333"/>
                    <a:pt x="6160036" y="6056692"/>
                  </a:cubicBezTo>
                  <a:cubicBezTo>
                    <a:pt x="6161460" y="5799524"/>
                    <a:pt x="6164583" y="102589"/>
                    <a:pt x="6164583" y="103425"/>
                  </a:cubicBezTo>
                  <a:cubicBezTo>
                    <a:pt x="6164895" y="47074"/>
                    <a:pt x="6119086" y="1319"/>
                    <a:pt x="6062696" y="1631"/>
                  </a:cubicBezTo>
                  <a:cubicBezTo>
                    <a:pt x="-94802" y="35542"/>
                    <a:pt x="5523" y="-71681"/>
                    <a:pt x="4536" y="106807"/>
                  </a:cubicBezTo>
                  <a:cubicBezTo>
                    <a:pt x="3112" y="367582"/>
                    <a:pt x="-11" y="6139440"/>
                    <a:pt x="2" y="61386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7" name="Google Shape;3667;p29"/>
            <p:cNvGrpSpPr/>
            <p:nvPr/>
          </p:nvGrpSpPr>
          <p:grpSpPr>
            <a:xfrm>
              <a:off x="4137293" y="8004686"/>
              <a:ext cx="6181248" cy="5467081"/>
              <a:chOff x="4137293" y="8004686"/>
              <a:chExt cx="6181248" cy="5467081"/>
            </a:xfrm>
          </p:grpSpPr>
          <p:sp>
            <p:nvSpPr>
              <p:cNvPr id="3668" name="Google Shape;3668;p29"/>
              <p:cNvSpPr/>
              <p:nvPr/>
            </p:nvSpPr>
            <p:spPr>
              <a:xfrm>
                <a:off x="4140587" y="9458104"/>
                <a:ext cx="6174817" cy="56903"/>
              </a:xfrm>
              <a:custGeom>
                <a:avLst/>
                <a:gdLst/>
                <a:ahLst/>
                <a:cxnLst/>
                <a:rect l="l" t="t" r="r" b="b"/>
                <a:pathLst>
                  <a:path w="6174817" h="56903" extrusionOk="0">
                    <a:moveTo>
                      <a:pt x="6167489" y="23135"/>
                    </a:moveTo>
                    <a:cubicBezTo>
                      <a:pt x="6167251" y="-14045"/>
                      <a:pt x="6641171" y="-3424"/>
                      <a:pt x="7329" y="33769"/>
                    </a:cubicBezTo>
                    <a:cubicBezTo>
                      <a:pt x="7567" y="70949"/>
                      <a:pt x="-466366" y="60328"/>
                      <a:pt x="6167489" y="231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29"/>
              <p:cNvSpPr/>
              <p:nvPr/>
            </p:nvSpPr>
            <p:spPr>
              <a:xfrm>
                <a:off x="4143751" y="9942095"/>
                <a:ext cx="6174790" cy="67276"/>
              </a:xfrm>
              <a:custGeom>
                <a:avLst/>
                <a:gdLst/>
                <a:ahLst/>
                <a:cxnLst/>
                <a:rect l="l" t="t" r="r" b="b"/>
                <a:pathLst>
                  <a:path w="6174790" h="67276" extrusionOk="0">
                    <a:moveTo>
                      <a:pt x="6167460" y="22564"/>
                    </a:moveTo>
                    <a:cubicBezTo>
                      <a:pt x="6167223" y="-14629"/>
                      <a:pt x="6641193" y="-4881"/>
                      <a:pt x="7326" y="44717"/>
                    </a:cubicBezTo>
                    <a:cubicBezTo>
                      <a:pt x="7576" y="81898"/>
                      <a:pt x="-466369" y="72163"/>
                      <a:pt x="6167460" y="225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29"/>
              <p:cNvSpPr/>
              <p:nvPr/>
            </p:nvSpPr>
            <p:spPr>
              <a:xfrm>
                <a:off x="4141660" y="10426031"/>
                <a:ext cx="6175007" cy="77831"/>
              </a:xfrm>
              <a:custGeom>
                <a:avLst/>
                <a:gdLst/>
                <a:ahLst/>
                <a:cxnLst/>
                <a:rect l="l" t="t" r="r" b="b"/>
                <a:pathLst>
                  <a:path w="6175007" h="77831" extrusionOk="0">
                    <a:moveTo>
                      <a:pt x="6167527" y="22085"/>
                    </a:moveTo>
                    <a:cubicBezTo>
                      <a:pt x="6167765" y="-15107"/>
                      <a:pt x="6641585" y="-6259"/>
                      <a:pt x="7481" y="55746"/>
                    </a:cubicBezTo>
                    <a:cubicBezTo>
                      <a:pt x="7243" y="92939"/>
                      <a:pt x="-466577" y="84090"/>
                      <a:pt x="6167527" y="22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29"/>
              <p:cNvSpPr/>
              <p:nvPr/>
            </p:nvSpPr>
            <p:spPr>
              <a:xfrm>
                <a:off x="4140789" y="8004686"/>
                <a:ext cx="6174816" cy="28522"/>
              </a:xfrm>
              <a:custGeom>
                <a:avLst/>
                <a:gdLst/>
                <a:ahLst/>
                <a:cxnLst/>
                <a:rect l="l" t="t" r="r" b="b"/>
                <a:pathLst>
                  <a:path w="6174816" h="28522" extrusionOk="0">
                    <a:moveTo>
                      <a:pt x="7339" y="26218"/>
                    </a:moveTo>
                    <a:cubicBezTo>
                      <a:pt x="6641243" y="26218"/>
                      <a:pt x="6167273" y="39498"/>
                      <a:pt x="6167473" y="2305"/>
                    </a:cubicBezTo>
                    <a:cubicBezTo>
                      <a:pt x="-466418" y="2305"/>
                      <a:pt x="7551" y="-10975"/>
                      <a:pt x="7339" y="26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29"/>
              <p:cNvSpPr/>
              <p:nvPr/>
            </p:nvSpPr>
            <p:spPr>
              <a:xfrm>
                <a:off x="4137426" y="8973959"/>
                <a:ext cx="6174854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6174854" h="46821" extrusionOk="0">
                    <a:moveTo>
                      <a:pt x="6167526" y="23848"/>
                    </a:moveTo>
                    <a:cubicBezTo>
                      <a:pt x="6167289" y="-13333"/>
                      <a:pt x="6641221" y="-1825"/>
                      <a:pt x="7329" y="22974"/>
                    </a:cubicBezTo>
                    <a:cubicBezTo>
                      <a:pt x="7567" y="60154"/>
                      <a:pt x="-466366" y="48647"/>
                      <a:pt x="6167526" y="23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29"/>
              <p:cNvSpPr/>
              <p:nvPr/>
            </p:nvSpPr>
            <p:spPr>
              <a:xfrm>
                <a:off x="4138084" y="8489558"/>
                <a:ext cx="6174859" cy="37194"/>
              </a:xfrm>
              <a:custGeom>
                <a:avLst/>
                <a:gdLst/>
                <a:ahLst/>
                <a:cxnLst/>
                <a:rect l="l" t="t" r="r" b="b"/>
                <a:pathLst>
                  <a:path w="6174859" h="37194" extrusionOk="0">
                    <a:moveTo>
                      <a:pt x="6167393" y="24792"/>
                    </a:moveTo>
                    <a:cubicBezTo>
                      <a:pt x="6167593" y="-12389"/>
                      <a:pt x="6641375" y="-8"/>
                      <a:pt x="7471" y="12398"/>
                    </a:cubicBezTo>
                    <a:cubicBezTo>
                      <a:pt x="7259" y="49591"/>
                      <a:pt x="-466524" y="37198"/>
                      <a:pt x="6167393" y="24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29"/>
              <p:cNvSpPr/>
              <p:nvPr/>
            </p:nvSpPr>
            <p:spPr>
              <a:xfrm>
                <a:off x="4140462" y="11877475"/>
                <a:ext cx="6174653" cy="110174"/>
              </a:xfrm>
              <a:custGeom>
                <a:avLst/>
                <a:gdLst/>
                <a:ahLst/>
                <a:cxnLst/>
                <a:rect l="l" t="t" r="r" b="b"/>
                <a:pathLst>
                  <a:path w="6174653" h="110174" extrusionOk="0">
                    <a:moveTo>
                      <a:pt x="6167325" y="20988"/>
                    </a:moveTo>
                    <a:cubicBezTo>
                      <a:pt x="6167088" y="-16205"/>
                      <a:pt x="6640996" y="-10015"/>
                      <a:pt x="7329" y="89196"/>
                    </a:cubicBezTo>
                    <a:cubicBezTo>
                      <a:pt x="7566" y="126376"/>
                      <a:pt x="-466342" y="120185"/>
                      <a:pt x="6167325" y="20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29"/>
              <p:cNvSpPr/>
              <p:nvPr/>
            </p:nvSpPr>
            <p:spPr>
              <a:xfrm>
                <a:off x="4142160" y="12844877"/>
                <a:ext cx="6175110" cy="132114"/>
              </a:xfrm>
              <a:custGeom>
                <a:avLst/>
                <a:gdLst/>
                <a:ahLst/>
                <a:cxnLst/>
                <a:rect l="l" t="t" r="r" b="b"/>
                <a:pathLst>
                  <a:path w="6175110" h="132114" extrusionOk="0">
                    <a:moveTo>
                      <a:pt x="6167639" y="20438"/>
                    </a:moveTo>
                    <a:cubicBezTo>
                      <a:pt x="6167852" y="-16755"/>
                      <a:pt x="6641647" y="-12324"/>
                      <a:pt x="7468" y="111673"/>
                    </a:cubicBezTo>
                    <a:cubicBezTo>
                      <a:pt x="7268" y="148866"/>
                      <a:pt x="-466540" y="144448"/>
                      <a:pt x="6167639" y="204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29"/>
              <p:cNvSpPr/>
              <p:nvPr/>
            </p:nvSpPr>
            <p:spPr>
              <a:xfrm>
                <a:off x="4138493" y="10909915"/>
                <a:ext cx="6175036" cy="88521"/>
              </a:xfrm>
              <a:custGeom>
                <a:avLst/>
                <a:gdLst/>
                <a:ahLst/>
                <a:cxnLst/>
                <a:rect l="l" t="t" r="r" b="b"/>
                <a:pathLst>
                  <a:path w="6175036" h="88521" extrusionOk="0">
                    <a:moveTo>
                      <a:pt x="6167559" y="21671"/>
                    </a:moveTo>
                    <a:cubicBezTo>
                      <a:pt x="6167796" y="-15522"/>
                      <a:pt x="6641553" y="-7559"/>
                      <a:pt x="7474" y="66851"/>
                    </a:cubicBezTo>
                    <a:cubicBezTo>
                      <a:pt x="7250" y="104044"/>
                      <a:pt x="-466520" y="96082"/>
                      <a:pt x="6167559" y="216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29"/>
              <p:cNvSpPr/>
              <p:nvPr/>
            </p:nvSpPr>
            <p:spPr>
              <a:xfrm>
                <a:off x="4139460" y="13328605"/>
                <a:ext cx="6175125" cy="143162"/>
              </a:xfrm>
              <a:custGeom>
                <a:avLst/>
                <a:gdLst/>
                <a:ahLst/>
                <a:cxnLst/>
                <a:rect l="l" t="t" r="r" b="b"/>
                <a:pathLst>
                  <a:path w="6175125" h="143162" extrusionOk="0">
                    <a:moveTo>
                      <a:pt x="6167653" y="20205"/>
                    </a:moveTo>
                    <a:cubicBezTo>
                      <a:pt x="6167866" y="-16988"/>
                      <a:pt x="6641698" y="-13456"/>
                      <a:pt x="7469" y="122960"/>
                    </a:cubicBezTo>
                    <a:cubicBezTo>
                      <a:pt x="7269" y="160153"/>
                      <a:pt x="-466576" y="156608"/>
                      <a:pt x="6167653" y="202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29"/>
              <p:cNvSpPr/>
              <p:nvPr/>
            </p:nvSpPr>
            <p:spPr>
              <a:xfrm>
                <a:off x="4143633" y="12361160"/>
                <a:ext cx="6174621" cy="121105"/>
              </a:xfrm>
              <a:custGeom>
                <a:avLst/>
                <a:gdLst/>
                <a:ahLst/>
                <a:cxnLst/>
                <a:rect l="l" t="t" r="r" b="b"/>
                <a:pathLst>
                  <a:path w="6174621" h="121105" extrusionOk="0">
                    <a:moveTo>
                      <a:pt x="6167291" y="20698"/>
                    </a:moveTo>
                    <a:cubicBezTo>
                      <a:pt x="6167053" y="-16495"/>
                      <a:pt x="6641023" y="-11178"/>
                      <a:pt x="7331" y="100413"/>
                    </a:cubicBezTo>
                    <a:cubicBezTo>
                      <a:pt x="7569" y="137593"/>
                      <a:pt x="-466401" y="132289"/>
                      <a:pt x="6167291" y="206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29"/>
              <p:cNvSpPr/>
              <p:nvPr/>
            </p:nvSpPr>
            <p:spPr>
              <a:xfrm>
                <a:off x="4137293" y="11393750"/>
                <a:ext cx="6174687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6174687" h="99302" extrusionOk="0">
                    <a:moveTo>
                      <a:pt x="6167359" y="21306"/>
                    </a:moveTo>
                    <a:cubicBezTo>
                      <a:pt x="6167122" y="-15887"/>
                      <a:pt x="6641042" y="-8798"/>
                      <a:pt x="7325" y="77994"/>
                    </a:cubicBezTo>
                    <a:cubicBezTo>
                      <a:pt x="7575" y="115187"/>
                      <a:pt x="-466345" y="108110"/>
                      <a:pt x="6167359" y="21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0" name="Google Shape;3680;p29"/>
          <p:cNvSpPr/>
          <p:nvPr/>
        </p:nvSpPr>
        <p:spPr>
          <a:xfrm rot="-6413502">
            <a:off x="-216015" y="-1468264"/>
            <a:ext cx="3341911" cy="4826077"/>
          </a:xfrm>
          <a:custGeom>
            <a:avLst/>
            <a:gdLst/>
            <a:ahLst/>
            <a:cxnLst/>
            <a:rect l="l" t="t" r="r" b="b"/>
            <a:pathLst>
              <a:path w="6696810" h="9670909" extrusionOk="0">
                <a:moveTo>
                  <a:pt x="1965686" y="9625937"/>
                </a:moveTo>
                <a:cubicBezTo>
                  <a:pt x="1917784" y="9625937"/>
                  <a:pt x="1872593" y="9620232"/>
                  <a:pt x="1821419" y="9604855"/>
                </a:cubicBezTo>
                <a:cubicBezTo>
                  <a:pt x="1732818" y="9576152"/>
                  <a:pt x="1535692" y="9261189"/>
                  <a:pt x="1456423" y="9023343"/>
                </a:cubicBezTo>
                <a:cubicBezTo>
                  <a:pt x="1346736" y="8691341"/>
                  <a:pt x="1407476" y="8585000"/>
                  <a:pt x="1341393" y="8571402"/>
                </a:cubicBezTo>
                <a:cubicBezTo>
                  <a:pt x="771623" y="8454907"/>
                  <a:pt x="286292" y="8038981"/>
                  <a:pt x="18339" y="7535707"/>
                </a:cubicBezTo>
                <a:cubicBezTo>
                  <a:pt x="-6386" y="7535707"/>
                  <a:pt x="1049" y="7421977"/>
                  <a:pt x="1049" y="157736"/>
                </a:cubicBezTo>
                <a:cubicBezTo>
                  <a:pt x="356073" y="113288"/>
                  <a:pt x="710458" y="78860"/>
                  <a:pt x="1067476" y="78782"/>
                </a:cubicBezTo>
                <a:cubicBezTo>
                  <a:pt x="3736915" y="78163"/>
                  <a:pt x="5098809" y="-35373"/>
                  <a:pt x="6510464" y="11221"/>
                </a:cubicBezTo>
                <a:cubicBezTo>
                  <a:pt x="6580806" y="13968"/>
                  <a:pt x="6704065" y="6790951"/>
                  <a:pt x="6696476" y="9619032"/>
                </a:cubicBezTo>
                <a:cubicBezTo>
                  <a:pt x="6696476" y="9731582"/>
                  <a:pt x="5573336" y="9625937"/>
                  <a:pt x="1965686" y="96259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1" name="Google Shape;3681;p29"/>
          <p:cNvGrpSpPr/>
          <p:nvPr/>
        </p:nvGrpSpPr>
        <p:grpSpPr>
          <a:xfrm rot="-6410188">
            <a:off x="157156" y="-1169194"/>
            <a:ext cx="2995340" cy="4455045"/>
            <a:chOff x="-408337" y="-2266486"/>
            <a:chExt cx="5991528" cy="8909645"/>
          </a:xfrm>
        </p:grpSpPr>
        <p:grpSp>
          <p:nvGrpSpPr>
            <p:cNvPr id="3682" name="Google Shape;3682;p29"/>
            <p:cNvGrpSpPr/>
            <p:nvPr/>
          </p:nvGrpSpPr>
          <p:grpSpPr>
            <a:xfrm>
              <a:off x="65750" y="-2266486"/>
              <a:ext cx="5517441" cy="8172598"/>
              <a:chOff x="65750" y="-2266486"/>
              <a:chExt cx="5517441" cy="8172598"/>
            </a:xfrm>
          </p:grpSpPr>
          <p:grpSp>
            <p:nvGrpSpPr>
              <p:cNvPr id="3683" name="Google Shape;3683;p29"/>
              <p:cNvGrpSpPr/>
              <p:nvPr/>
            </p:nvGrpSpPr>
            <p:grpSpPr>
              <a:xfrm>
                <a:off x="65815" y="-2266486"/>
                <a:ext cx="5517371" cy="111089"/>
                <a:chOff x="65815" y="-2266486"/>
                <a:chExt cx="5517371" cy="111089"/>
              </a:xfrm>
            </p:grpSpPr>
            <p:grpSp>
              <p:nvGrpSpPr>
                <p:cNvPr id="3684" name="Google Shape;3684;p29"/>
                <p:cNvGrpSpPr/>
                <p:nvPr/>
              </p:nvGrpSpPr>
              <p:grpSpPr>
                <a:xfrm>
                  <a:off x="65815" y="-2266486"/>
                  <a:ext cx="98838" cy="111038"/>
                  <a:chOff x="65815" y="-2266486"/>
                  <a:chExt cx="98838" cy="111038"/>
                </a:xfrm>
              </p:grpSpPr>
              <p:sp>
                <p:nvSpPr>
                  <p:cNvPr id="3685" name="Google Shape;3685;p29"/>
                  <p:cNvSpPr/>
                  <p:nvPr/>
                </p:nvSpPr>
                <p:spPr>
                  <a:xfrm>
                    <a:off x="129679" y="-2263840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6" name="Google Shape;3686;p29"/>
                  <p:cNvSpPr/>
                  <p:nvPr/>
                </p:nvSpPr>
                <p:spPr>
                  <a:xfrm>
                    <a:off x="65815" y="-2266486"/>
                    <a:ext cx="98838" cy="111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38" h="111038" extrusionOk="0">
                        <a:moveTo>
                          <a:pt x="98656" y="54715"/>
                        </a:moveTo>
                        <a:cubicBezTo>
                          <a:pt x="94358" y="3672"/>
                          <a:pt x="47598" y="-4742"/>
                          <a:pt x="68257" y="5161"/>
                        </a:cubicBezTo>
                        <a:cubicBezTo>
                          <a:pt x="52806" y="-2634"/>
                          <a:pt x="37762" y="-1396"/>
                          <a:pt x="24228" y="7501"/>
                        </a:cubicBezTo>
                        <a:cubicBezTo>
                          <a:pt x="-28437" y="42800"/>
                          <a:pt x="14082" y="129703"/>
                          <a:pt x="63204" y="107441"/>
                        </a:cubicBezTo>
                        <a:cubicBezTo>
                          <a:pt x="105491" y="88002"/>
                          <a:pt x="98114" y="47829"/>
                          <a:pt x="98656" y="5471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87" name="Google Shape;3687;p29"/>
                <p:cNvGrpSpPr/>
                <p:nvPr/>
              </p:nvGrpSpPr>
              <p:grpSpPr>
                <a:xfrm>
                  <a:off x="743179" y="-2266452"/>
                  <a:ext cx="98807" cy="111055"/>
                  <a:chOff x="743179" y="-2266452"/>
                  <a:chExt cx="98807" cy="111055"/>
                </a:xfrm>
              </p:grpSpPr>
              <p:sp>
                <p:nvSpPr>
                  <p:cNvPr id="3688" name="Google Shape;3688;p29"/>
                  <p:cNvSpPr/>
                  <p:nvPr/>
                </p:nvSpPr>
                <p:spPr>
                  <a:xfrm>
                    <a:off x="806995" y="-2263840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9" name="Google Shape;3689;p29"/>
                  <p:cNvSpPr/>
                  <p:nvPr/>
                </p:nvSpPr>
                <p:spPr>
                  <a:xfrm>
                    <a:off x="743179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0" name="Google Shape;3690;p29"/>
                <p:cNvGrpSpPr/>
                <p:nvPr/>
              </p:nvGrpSpPr>
              <p:grpSpPr>
                <a:xfrm>
                  <a:off x="1420506" y="-2266452"/>
                  <a:ext cx="98807" cy="111055"/>
                  <a:chOff x="1420506" y="-2266452"/>
                  <a:chExt cx="98807" cy="111055"/>
                </a:xfrm>
              </p:grpSpPr>
              <p:sp>
                <p:nvSpPr>
                  <p:cNvPr id="3691" name="Google Shape;3691;p29"/>
                  <p:cNvSpPr/>
                  <p:nvPr/>
                </p:nvSpPr>
                <p:spPr>
                  <a:xfrm>
                    <a:off x="1484312" y="-2263840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2" name="Google Shape;3692;p29"/>
                  <p:cNvSpPr/>
                  <p:nvPr/>
                </p:nvSpPr>
                <p:spPr>
                  <a:xfrm>
                    <a:off x="1420506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3" name="Google Shape;3693;p29"/>
                <p:cNvGrpSpPr/>
                <p:nvPr/>
              </p:nvGrpSpPr>
              <p:grpSpPr>
                <a:xfrm>
                  <a:off x="2097813" y="-2266452"/>
                  <a:ext cx="98807" cy="111055"/>
                  <a:chOff x="2097813" y="-2266452"/>
                  <a:chExt cx="98807" cy="111055"/>
                </a:xfrm>
              </p:grpSpPr>
              <p:sp>
                <p:nvSpPr>
                  <p:cNvPr id="3694" name="Google Shape;3694;p29"/>
                  <p:cNvSpPr/>
                  <p:nvPr/>
                </p:nvSpPr>
                <p:spPr>
                  <a:xfrm>
                    <a:off x="2161628" y="-2263840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5" name="Google Shape;3695;p29"/>
                  <p:cNvSpPr/>
                  <p:nvPr/>
                </p:nvSpPr>
                <p:spPr>
                  <a:xfrm>
                    <a:off x="2097813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6" name="Google Shape;3696;p29"/>
                <p:cNvGrpSpPr/>
                <p:nvPr/>
              </p:nvGrpSpPr>
              <p:grpSpPr>
                <a:xfrm>
                  <a:off x="2775139" y="-2266452"/>
                  <a:ext cx="98807" cy="111055"/>
                  <a:chOff x="2775139" y="-2266452"/>
                  <a:chExt cx="98807" cy="111055"/>
                </a:xfrm>
              </p:grpSpPr>
              <p:sp>
                <p:nvSpPr>
                  <p:cNvPr id="3697" name="Google Shape;3697;p29"/>
                  <p:cNvSpPr/>
                  <p:nvPr/>
                </p:nvSpPr>
                <p:spPr>
                  <a:xfrm>
                    <a:off x="2838939" y="-2263840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8" name="Google Shape;3698;p29"/>
                  <p:cNvSpPr/>
                  <p:nvPr/>
                </p:nvSpPr>
                <p:spPr>
                  <a:xfrm>
                    <a:off x="2775139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9" name="Google Shape;3699;p29"/>
                <p:cNvGrpSpPr/>
                <p:nvPr/>
              </p:nvGrpSpPr>
              <p:grpSpPr>
                <a:xfrm>
                  <a:off x="3452446" y="-2266452"/>
                  <a:ext cx="98807" cy="111055"/>
                  <a:chOff x="3452446" y="-2266452"/>
                  <a:chExt cx="98807" cy="111055"/>
                </a:xfrm>
              </p:grpSpPr>
              <p:sp>
                <p:nvSpPr>
                  <p:cNvPr id="3700" name="Google Shape;3700;p29"/>
                  <p:cNvSpPr/>
                  <p:nvPr/>
                </p:nvSpPr>
                <p:spPr>
                  <a:xfrm>
                    <a:off x="3516261" y="-2263840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1" name="Google Shape;3701;p29"/>
                  <p:cNvSpPr/>
                  <p:nvPr/>
                </p:nvSpPr>
                <p:spPr>
                  <a:xfrm>
                    <a:off x="3452446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02" name="Google Shape;3702;p29"/>
                <p:cNvGrpSpPr/>
                <p:nvPr/>
              </p:nvGrpSpPr>
              <p:grpSpPr>
                <a:xfrm>
                  <a:off x="4129772" y="-2266452"/>
                  <a:ext cx="98807" cy="111055"/>
                  <a:chOff x="4129772" y="-2266452"/>
                  <a:chExt cx="98807" cy="111055"/>
                </a:xfrm>
              </p:grpSpPr>
              <p:sp>
                <p:nvSpPr>
                  <p:cNvPr id="3703" name="Google Shape;3703;p29"/>
                  <p:cNvSpPr/>
                  <p:nvPr/>
                </p:nvSpPr>
                <p:spPr>
                  <a:xfrm>
                    <a:off x="4193573" y="-2263840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4" name="Google Shape;3704;p29"/>
                  <p:cNvSpPr/>
                  <p:nvPr/>
                </p:nvSpPr>
                <p:spPr>
                  <a:xfrm>
                    <a:off x="4129772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05" name="Google Shape;3705;p29"/>
                <p:cNvGrpSpPr/>
                <p:nvPr/>
              </p:nvGrpSpPr>
              <p:grpSpPr>
                <a:xfrm>
                  <a:off x="4807079" y="-2266452"/>
                  <a:ext cx="98807" cy="111055"/>
                  <a:chOff x="4807079" y="-2266452"/>
                  <a:chExt cx="98807" cy="111055"/>
                </a:xfrm>
              </p:grpSpPr>
              <p:sp>
                <p:nvSpPr>
                  <p:cNvPr id="3706" name="Google Shape;3706;p29"/>
                  <p:cNvSpPr/>
                  <p:nvPr/>
                </p:nvSpPr>
                <p:spPr>
                  <a:xfrm>
                    <a:off x="4870894" y="-2263840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7" name="Google Shape;3707;p29"/>
                  <p:cNvSpPr/>
                  <p:nvPr/>
                </p:nvSpPr>
                <p:spPr>
                  <a:xfrm>
                    <a:off x="4807079" y="-226645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08" name="Google Shape;3708;p29"/>
                <p:cNvGrpSpPr/>
                <p:nvPr/>
              </p:nvGrpSpPr>
              <p:grpSpPr>
                <a:xfrm>
                  <a:off x="5484348" y="-2266486"/>
                  <a:ext cx="98838" cy="111038"/>
                  <a:chOff x="5484348" y="-2266486"/>
                  <a:chExt cx="98838" cy="111038"/>
                </a:xfrm>
              </p:grpSpPr>
              <p:sp>
                <p:nvSpPr>
                  <p:cNvPr id="3709" name="Google Shape;3709;p29"/>
                  <p:cNvSpPr/>
                  <p:nvPr/>
                </p:nvSpPr>
                <p:spPr>
                  <a:xfrm>
                    <a:off x="5548206" y="-2263840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0" name="Google Shape;3710;p29"/>
                  <p:cNvSpPr/>
                  <p:nvPr/>
                </p:nvSpPr>
                <p:spPr>
                  <a:xfrm>
                    <a:off x="5484348" y="-2266486"/>
                    <a:ext cx="98838" cy="111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38" h="111038" extrusionOk="0">
                        <a:moveTo>
                          <a:pt x="98656" y="54715"/>
                        </a:moveTo>
                        <a:cubicBezTo>
                          <a:pt x="94357" y="3672"/>
                          <a:pt x="47598" y="-4742"/>
                          <a:pt x="68257" y="5161"/>
                        </a:cubicBezTo>
                        <a:cubicBezTo>
                          <a:pt x="52806" y="-2634"/>
                          <a:pt x="37762" y="-1396"/>
                          <a:pt x="24228" y="7501"/>
                        </a:cubicBezTo>
                        <a:cubicBezTo>
                          <a:pt x="-28437" y="42800"/>
                          <a:pt x="14082" y="129703"/>
                          <a:pt x="63204" y="107441"/>
                        </a:cubicBezTo>
                        <a:cubicBezTo>
                          <a:pt x="105491" y="88002"/>
                          <a:pt x="98114" y="47829"/>
                          <a:pt x="98656" y="5471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11" name="Google Shape;3711;p29"/>
              <p:cNvGrpSpPr/>
              <p:nvPr/>
            </p:nvGrpSpPr>
            <p:grpSpPr>
              <a:xfrm>
                <a:off x="65750" y="-1533644"/>
                <a:ext cx="5517441" cy="111108"/>
                <a:chOff x="65750" y="-1533644"/>
                <a:chExt cx="5517441" cy="111108"/>
              </a:xfrm>
            </p:grpSpPr>
            <p:grpSp>
              <p:nvGrpSpPr>
                <p:cNvPr id="3712" name="Google Shape;3712;p29"/>
                <p:cNvGrpSpPr/>
                <p:nvPr/>
              </p:nvGrpSpPr>
              <p:grpSpPr>
                <a:xfrm>
                  <a:off x="65750" y="-1533644"/>
                  <a:ext cx="98910" cy="111080"/>
                  <a:chOff x="65750" y="-1533644"/>
                  <a:chExt cx="98910" cy="111080"/>
                </a:xfrm>
              </p:grpSpPr>
              <p:sp>
                <p:nvSpPr>
                  <p:cNvPr id="3713" name="Google Shape;3713;p29"/>
                  <p:cNvSpPr/>
                  <p:nvPr/>
                </p:nvSpPr>
                <p:spPr>
                  <a:xfrm>
                    <a:off x="129679" y="-1530965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4" name="Google Shape;3714;p29"/>
                  <p:cNvSpPr/>
                  <p:nvPr/>
                </p:nvSpPr>
                <p:spPr>
                  <a:xfrm>
                    <a:off x="65750" y="-1533644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37"/>
                          <a:pt x="98179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5" name="Google Shape;3715;p29"/>
                <p:cNvGrpSpPr/>
                <p:nvPr/>
              </p:nvGrpSpPr>
              <p:grpSpPr>
                <a:xfrm>
                  <a:off x="743179" y="-1533591"/>
                  <a:ext cx="98807" cy="111055"/>
                  <a:chOff x="743179" y="-1533591"/>
                  <a:chExt cx="98807" cy="111055"/>
                </a:xfrm>
              </p:grpSpPr>
              <p:sp>
                <p:nvSpPr>
                  <p:cNvPr id="3716" name="Google Shape;3716;p29"/>
                  <p:cNvSpPr/>
                  <p:nvPr/>
                </p:nvSpPr>
                <p:spPr>
                  <a:xfrm>
                    <a:off x="806995" y="-1530965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7" name="Google Shape;3717;p29"/>
                  <p:cNvSpPr/>
                  <p:nvPr/>
                </p:nvSpPr>
                <p:spPr>
                  <a:xfrm>
                    <a:off x="743179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8" name="Google Shape;3718;p29"/>
                <p:cNvGrpSpPr/>
                <p:nvPr/>
              </p:nvGrpSpPr>
              <p:grpSpPr>
                <a:xfrm>
                  <a:off x="1420506" y="-1533591"/>
                  <a:ext cx="98807" cy="111055"/>
                  <a:chOff x="1420506" y="-1533591"/>
                  <a:chExt cx="98807" cy="111055"/>
                </a:xfrm>
              </p:grpSpPr>
              <p:sp>
                <p:nvSpPr>
                  <p:cNvPr id="3719" name="Google Shape;3719;p29"/>
                  <p:cNvSpPr/>
                  <p:nvPr/>
                </p:nvSpPr>
                <p:spPr>
                  <a:xfrm>
                    <a:off x="1484312" y="-1530965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0" name="Google Shape;3720;p29"/>
                  <p:cNvSpPr/>
                  <p:nvPr/>
                </p:nvSpPr>
                <p:spPr>
                  <a:xfrm>
                    <a:off x="1420506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1" name="Google Shape;3721;p29"/>
                <p:cNvGrpSpPr/>
                <p:nvPr/>
              </p:nvGrpSpPr>
              <p:grpSpPr>
                <a:xfrm>
                  <a:off x="2097813" y="-1533591"/>
                  <a:ext cx="98807" cy="111055"/>
                  <a:chOff x="2097813" y="-1533591"/>
                  <a:chExt cx="98807" cy="111055"/>
                </a:xfrm>
              </p:grpSpPr>
              <p:sp>
                <p:nvSpPr>
                  <p:cNvPr id="3722" name="Google Shape;3722;p29"/>
                  <p:cNvSpPr/>
                  <p:nvPr/>
                </p:nvSpPr>
                <p:spPr>
                  <a:xfrm>
                    <a:off x="2161628" y="-1530965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3" name="Google Shape;3723;p29"/>
                  <p:cNvSpPr/>
                  <p:nvPr/>
                </p:nvSpPr>
                <p:spPr>
                  <a:xfrm>
                    <a:off x="2097813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4" name="Google Shape;3724;p29"/>
                <p:cNvGrpSpPr/>
                <p:nvPr/>
              </p:nvGrpSpPr>
              <p:grpSpPr>
                <a:xfrm>
                  <a:off x="2775139" y="-1533591"/>
                  <a:ext cx="98807" cy="111055"/>
                  <a:chOff x="2775139" y="-1533591"/>
                  <a:chExt cx="98807" cy="111055"/>
                </a:xfrm>
              </p:grpSpPr>
              <p:sp>
                <p:nvSpPr>
                  <p:cNvPr id="3725" name="Google Shape;3725;p29"/>
                  <p:cNvSpPr/>
                  <p:nvPr/>
                </p:nvSpPr>
                <p:spPr>
                  <a:xfrm>
                    <a:off x="2838939" y="-1530965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6" name="Google Shape;3726;p29"/>
                  <p:cNvSpPr/>
                  <p:nvPr/>
                </p:nvSpPr>
                <p:spPr>
                  <a:xfrm>
                    <a:off x="2775139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7" name="Google Shape;3727;p29"/>
                <p:cNvGrpSpPr/>
                <p:nvPr/>
              </p:nvGrpSpPr>
              <p:grpSpPr>
                <a:xfrm>
                  <a:off x="3452446" y="-1533591"/>
                  <a:ext cx="98807" cy="111055"/>
                  <a:chOff x="3452446" y="-1533591"/>
                  <a:chExt cx="98807" cy="111055"/>
                </a:xfrm>
              </p:grpSpPr>
              <p:sp>
                <p:nvSpPr>
                  <p:cNvPr id="3728" name="Google Shape;3728;p29"/>
                  <p:cNvSpPr/>
                  <p:nvPr/>
                </p:nvSpPr>
                <p:spPr>
                  <a:xfrm>
                    <a:off x="3516261" y="-1530965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9" name="Google Shape;3729;p29"/>
                  <p:cNvSpPr/>
                  <p:nvPr/>
                </p:nvSpPr>
                <p:spPr>
                  <a:xfrm>
                    <a:off x="3452446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0" name="Google Shape;3730;p29"/>
                <p:cNvGrpSpPr/>
                <p:nvPr/>
              </p:nvGrpSpPr>
              <p:grpSpPr>
                <a:xfrm>
                  <a:off x="4129772" y="-1533591"/>
                  <a:ext cx="98807" cy="111055"/>
                  <a:chOff x="4129772" y="-1533591"/>
                  <a:chExt cx="98807" cy="111055"/>
                </a:xfrm>
              </p:grpSpPr>
              <p:sp>
                <p:nvSpPr>
                  <p:cNvPr id="3731" name="Google Shape;3731;p29"/>
                  <p:cNvSpPr/>
                  <p:nvPr/>
                </p:nvSpPr>
                <p:spPr>
                  <a:xfrm>
                    <a:off x="4193573" y="-1530965"/>
                    <a:ext cx="43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2" name="Google Shape;3732;p29"/>
                  <p:cNvSpPr/>
                  <p:nvPr/>
                </p:nvSpPr>
                <p:spPr>
                  <a:xfrm>
                    <a:off x="4129772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104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3" name="Google Shape;3733;p29"/>
                <p:cNvGrpSpPr/>
                <p:nvPr/>
              </p:nvGrpSpPr>
              <p:grpSpPr>
                <a:xfrm>
                  <a:off x="4807079" y="-1533591"/>
                  <a:ext cx="98807" cy="111055"/>
                  <a:chOff x="4807079" y="-1533591"/>
                  <a:chExt cx="98807" cy="111055"/>
                </a:xfrm>
              </p:grpSpPr>
              <p:sp>
                <p:nvSpPr>
                  <p:cNvPr id="3734" name="Google Shape;3734;p29"/>
                  <p:cNvSpPr/>
                  <p:nvPr/>
                </p:nvSpPr>
                <p:spPr>
                  <a:xfrm>
                    <a:off x="4870894" y="-1530965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5" name="Google Shape;3735;p29"/>
                  <p:cNvSpPr/>
                  <p:nvPr/>
                </p:nvSpPr>
                <p:spPr>
                  <a:xfrm>
                    <a:off x="4807079" y="-153359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6" name="Google Shape;3736;p29"/>
                <p:cNvGrpSpPr/>
                <p:nvPr/>
              </p:nvGrpSpPr>
              <p:grpSpPr>
                <a:xfrm>
                  <a:off x="5484283" y="-1533644"/>
                  <a:ext cx="98908" cy="111080"/>
                  <a:chOff x="5484283" y="-1533644"/>
                  <a:chExt cx="98908" cy="111080"/>
                </a:xfrm>
              </p:grpSpPr>
              <p:sp>
                <p:nvSpPr>
                  <p:cNvPr id="3737" name="Google Shape;3737;p29"/>
                  <p:cNvSpPr/>
                  <p:nvPr/>
                </p:nvSpPr>
                <p:spPr>
                  <a:xfrm>
                    <a:off x="5548206" y="-1530965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8" name="Google Shape;3738;p29"/>
                  <p:cNvSpPr/>
                  <p:nvPr/>
                </p:nvSpPr>
                <p:spPr>
                  <a:xfrm>
                    <a:off x="5484283" y="-1533644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37"/>
                          <a:pt x="98178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39" name="Google Shape;3739;p29"/>
              <p:cNvGrpSpPr/>
              <p:nvPr/>
            </p:nvGrpSpPr>
            <p:grpSpPr>
              <a:xfrm>
                <a:off x="65750" y="-800783"/>
                <a:ext cx="5517441" cy="111108"/>
                <a:chOff x="65750" y="-800783"/>
                <a:chExt cx="5517441" cy="111108"/>
              </a:xfrm>
            </p:grpSpPr>
            <p:grpSp>
              <p:nvGrpSpPr>
                <p:cNvPr id="3740" name="Google Shape;3740;p29"/>
                <p:cNvGrpSpPr/>
                <p:nvPr/>
              </p:nvGrpSpPr>
              <p:grpSpPr>
                <a:xfrm>
                  <a:off x="65750" y="-800783"/>
                  <a:ext cx="98910" cy="111080"/>
                  <a:chOff x="65750" y="-800783"/>
                  <a:chExt cx="98910" cy="111080"/>
                </a:xfrm>
              </p:grpSpPr>
              <p:sp>
                <p:nvSpPr>
                  <p:cNvPr id="3741" name="Google Shape;3741;p29"/>
                  <p:cNvSpPr/>
                  <p:nvPr/>
                </p:nvSpPr>
                <p:spPr>
                  <a:xfrm>
                    <a:off x="129679" y="-798103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2" name="Google Shape;3742;p29"/>
                  <p:cNvSpPr/>
                  <p:nvPr/>
                </p:nvSpPr>
                <p:spPr>
                  <a:xfrm>
                    <a:off x="65750" y="-800783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37"/>
                          <a:pt x="98179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43" name="Google Shape;3743;p29"/>
                <p:cNvGrpSpPr/>
                <p:nvPr/>
              </p:nvGrpSpPr>
              <p:grpSpPr>
                <a:xfrm>
                  <a:off x="743179" y="-800730"/>
                  <a:ext cx="98807" cy="111055"/>
                  <a:chOff x="743179" y="-800730"/>
                  <a:chExt cx="98807" cy="111055"/>
                </a:xfrm>
              </p:grpSpPr>
              <p:sp>
                <p:nvSpPr>
                  <p:cNvPr id="3744" name="Google Shape;3744;p29"/>
                  <p:cNvSpPr/>
                  <p:nvPr/>
                </p:nvSpPr>
                <p:spPr>
                  <a:xfrm>
                    <a:off x="806995" y="-798103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5" name="Google Shape;3745;p29"/>
                  <p:cNvSpPr/>
                  <p:nvPr/>
                </p:nvSpPr>
                <p:spPr>
                  <a:xfrm>
                    <a:off x="743179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46" name="Google Shape;3746;p29"/>
                <p:cNvGrpSpPr/>
                <p:nvPr/>
              </p:nvGrpSpPr>
              <p:grpSpPr>
                <a:xfrm>
                  <a:off x="1420506" y="-800730"/>
                  <a:ext cx="98807" cy="111055"/>
                  <a:chOff x="1420506" y="-800730"/>
                  <a:chExt cx="98807" cy="111055"/>
                </a:xfrm>
              </p:grpSpPr>
              <p:sp>
                <p:nvSpPr>
                  <p:cNvPr id="3747" name="Google Shape;3747;p29"/>
                  <p:cNvSpPr/>
                  <p:nvPr/>
                </p:nvSpPr>
                <p:spPr>
                  <a:xfrm>
                    <a:off x="1484312" y="-798103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8" name="Google Shape;3748;p29"/>
                  <p:cNvSpPr/>
                  <p:nvPr/>
                </p:nvSpPr>
                <p:spPr>
                  <a:xfrm>
                    <a:off x="1420506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49" name="Google Shape;3749;p29"/>
                <p:cNvGrpSpPr/>
                <p:nvPr/>
              </p:nvGrpSpPr>
              <p:grpSpPr>
                <a:xfrm>
                  <a:off x="2097813" y="-800730"/>
                  <a:ext cx="98807" cy="111055"/>
                  <a:chOff x="2097813" y="-800730"/>
                  <a:chExt cx="98807" cy="111055"/>
                </a:xfrm>
              </p:grpSpPr>
              <p:sp>
                <p:nvSpPr>
                  <p:cNvPr id="3750" name="Google Shape;3750;p29"/>
                  <p:cNvSpPr/>
                  <p:nvPr/>
                </p:nvSpPr>
                <p:spPr>
                  <a:xfrm>
                    <a:off x="2161628" y="-798103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1" name="Google Shape;3751;p29"/>
                  <p:cNvSpPr/>
                  <p:nvPr/>
                </p:nvSpPr>
                <p:spPr>
                  <a:xfrm>
                    <a:off x="2097813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52" name="Google Shape;3752;p29"/>
                <p:cNvGrpSpPr/>
                <p:nvPr/>
              </p:nvGrpSpPr>
              <p:grpSpPr>
                <a:xfrm>
                  <a:off x="2775139" y="-800730"/>
                  <a:ext cx="98807" cy="111055"/>
                  <a:chOff x="2775139" y="-800730"/>
                  <a:chExt cx="98807" cy="111055"/>
                </a:xfrm>
              </p:grpSpPr>
              <p:sp>
                <p:nvSpPr>
                  <p:cNvPr id="3753" name="Google Shape;3753;p29"/>
                  <p:cNvSpPr/>
                  <p:nvPr/>
                </p:nvSpPr>
                <p:spPr>
                  <a:xfrm>
                    <a:off x="2838939" y="-798103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4" name="Google Shape;3754;p29"/>
                  <p:cNvSpPr/>
                  <p:nvPr/>
                </p:nvSpPr>
                <p:spPr>
                  <a:xfrm>
                    <a:off x="2775139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55" name="Google Shape;3755;p29"/>
                <p:cNvGrpSpPr/>
                <p:nvPr/>
              </p:nvGrpSpPr>
              <p:grpSpPr>
                <a:xfrm>
                  <a:off x="3452446" y="-800730"/>
                  <a:ext cx="98807" cy="111055"/>
                  <a:chOff x="3452446" y="-800730"/>
                  <a:chExt cx="98807" cy="111055"/>
                </a:xfrm>
              </p:grpSpPr>
              <p:sp>
                <p:nvSpPr>
                  <p:cNvPr id="3756" name="Google Shape;3756;p29"/>
                  <p:cNvSpPr/>
                  <p:nvPr/>
                </p:nvSpPr>
                <p:spPr>
                  <a:xfrm>
                    <a:off x="3516261" y="-798103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7" name="Google Shape;3757;p29"/>
                  <p:cNvSpPr/>
                  <p:nvPr/>
                </p:nvSpPr>
                <p:spPr>
                  <a:xfrm>
                    <a:off x="3452446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58" name="Google Shape;3758;p29"/>
                <p:cNvGrpSpPr/>
                <p:nvPr/>
              </p:nvGrpSpPr>
              <p:grpSpPr>
                <a:xfrm>
                  <a:off x="4129772" y="-800730"/>
                  <a:ext cx="98807" cy="111055"/>
                  <a:chOff x="4129772" y="-800730"/>
                  <a:chExt cx="98807" cy="111055"/>
                </a:xfrm>
              </p:grpSpPr>
              <p:sp>
                <p:nvSpPr>
                  <p:cNvPr id="3759" name="Google Shape;3759;p29"/>
                  <p:cNvSpPr/>
                  <p:nvPr/>
                </p:nvSpPr>
                <p:spPr>
                  <a:xfrm>
                    <a:off x="4193573" y="-798103"/>
                    <a:ext cx="43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0" name="Google Shape;3760;p29"/>
                  <p:cNvSpPr/>
                  <p:nvPr/>
                </p:nvSpPr>
                <p:spPr>
                  <a:xfrm>
                    <a:off x="4129772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104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61" name="Google Shape;3761;p29"/>
                <p:cNvGrpSpPr/>
                <p:nvPr/>
              </p:nvGrpSpPr>
              <p:grpSpPr>
                <a:xfrm>
                  <a:off x="4807079" y="-800730"/>
                  <a:ext cx="98807" cy="111055"/>
                  <a:chOff x="4807079" y="-800730"/>
                  <a:chExt cx="98807" cy="111055"/>
                </a:xfrm>
              </p:grpSpPr>
              <p:sp>
                <p:nvSpPr>
                  <p:cNvPr id="3762" name="Google Shape;3762;p29"/>
                  <p:cNvSpPr/>
                  <p:nvPr/>
                </p:nvSpPr>
                <p:spPr>
                  <a:xfrm>
                    <a:off x="4870894" y="-798103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3" name="Google Shape;3763;p29"/>
                  <p:cNvSpPr/>
                  <p:nvPr/>
                </p:nvSpPr>
                <p:spPr>
                  <a:xfrm>
                    <a:off x="4807079" y="-80073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64" name="Google Shape;3764;p29"/>
                <p:cNvGrpSpPr/>
                <p:nvPr/>
              </p:nvGrpSpPr>
              <p:grpSpPr>
                <a:xfrm>
                  <a:off x="5484283" y="-800783"/>
                  <a:ext cx="98908" cy="111080"/>
                  <a:chOff x="5484283" y="-800783"/>
                  <a:chExt cx="98908" cy="111080"/>
                </a:xfrm>
              </p:grpSpPr>
              <p:sp>
                <p:nvSpPr>
                  <p:cNvPr id="3765" name="Google Shape;3765;p29"/>
                  <p:cNvSpPr/>
                  <p:nvPr/>
                </p:nvSpPr>
                <p:spPr>
                  <a:xfrm>
                    <a:off x="5548206" y="-798103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6" name="Google Shape;3766;p29"/>
                  <p:cNvSpPr/>
                  <p:nvPr/>
                </p:nvSpPr>
                <p:spPr>
                  <a:xfrm>
                    <a:off x="5484283" y="-800783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37"/>
                          <a:pt x="98178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7" name="Google Shape;3767;p29"/>
              <p:cNvGrpSpPr/>
              <p:nvPr/>
            </p:nvGrpSpPr>
            <p:grpSpPr>
              <a:xfrm>
                <a:off x="65750" y="-67902"/>
                <a:ext cx="5517441" cy="111107"/>
                <a:chOff x="65750" y="-67902"/>
                <a:chExt cx="5517441" cy="111107"/>
              </a:xfrm>
            </p:grpSpPr>
            <p:grpSp>
              <p:nvGrpSpPr>
                <p:cNvPr id="3768" name="Google Shape;3768;p29"/>
                <p:cNvGrpSpPr/>
                <p:nvPr/>
              </p:nvGrpSpPr>
              <p:grpSpPr>
                <a:xfrm>
                  <a:off x="65750" y="-67902"/>
                  <a:ext cx="98910" cy="111080"/>
                  <a:chOff x="65750" y="-67902"/>
                  <a:chExt cx="98910" cy="111080"/>
                </a:xfrm>
              </p:grpSpPr>
              <p:sp>
                <p:nvSpPr>
                  <p:cNvPr id="3769" name="Google Shape;3769;p29"/>
                  <p:cNvSpPr/>
                  <p:nvPr/>
                </p:nvSpPr>
                <p:spPr>
                  <a:xfrm>
                    <a:off x="129679" y="-65237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0" name="Google Shape;3770;p29"/>
                  <p:cNvSpPr/>
                  <p:nvPr/>
                </p:nvSpPr>
                <p:spPr>
                  <a:xfrm>
                    <a:off x="65750" y="-67902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18"/>
                          <a:pt x="98179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1" name="Google Shape;3771;p29"/>
                <p:cNvGrpSpPr/>
                <p:nvPr/>
              </p:nvGrpSpPr>
              <p:grpSpPr>
                <a:xfrm>
                  <a:off x="743179" y="-67850"/>
                  <a:ext cx="98807" cy="111055"/>
                  <a:chOff x="743179" y="-67850"/>
                  <a:chExt cx="98807" cy="111055"/>
                </a:xfrm>
              </p:grpSpPr>
              <p:sp>
                <p:nvSpPr>
                  <p:cNvPr id="3772" name="Google Shape;3772;p29"/>
                  <p:cNvSpPr/>
                  <p:nvPr/>
                </p:nvSpPr>
                <p:spPr>
                  <a:xfrm>
                    <a:off x="806995" y="-6523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3" name="Google Shape;3773;p29"/>
                  <p:cNvSpPr/>
                  <p:nvPr/>
                </p:nvSpPr>
                <p:spPr>
                  <a:xfrm>
                    <a:off x="743179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4" name="Google Shape;3774;p29"/>
                <p:cNvGrpSpPr/>
                <p:nvPr/>
              </p:nvGrpSpPr>
              <p:grpSpPr>
                <a:xfrm>
                  <a:off x="1420506" y="-67850"/>
                  <a:ext cx="98807" cy="111055"/>
                  <a:chOff x="1420506" y="-67850"/>
                  <a:chExt cx="98807" cy="111055"/>
                </a:xfrm>
              </p:grpSpPr>
              <p:sp>
                <p:nvSpPr>
                  <p:cNvPr id="3775" name="Google Shape;3775;p29"/>
                  <p:cNvSpPr/>
                  <p:nvPr/>
                </p:nvSpPr>
                <p:spPr>
                  <a:xfrm>
                    <a:off x="1484312" y="-65237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6" name="Google Shape;3776;p29"/>
                  <p:cNvSpPr/>
                  <p:nvPr/>
                </p:nvSpPr>
                <p:spPr>
                  <a:xfrm>
                    <a:off x="1420506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7" name="Google Shape;3777;p29"/>
                <p:cNvGrpSpPr/>
                <p:nvPr/>
              </p:nvGrpSpPr>
              <p:grpSpPr>
                <a:xfrm>
                  <a:off x="2097813" y="-67850"/>
                  <a:ext cx="98807" cy="111055"/>
                  <a:chOff x="2097813" y="-67850"/>
                  <a:chExt cx="98807" cy="111055"/>
                </a:xfrm>
              </p:grpSpPr>
              <p:sp>
                <p:nvSpPr>
                  <p:cNvPr id="3778" name="Google Shape;3778;p29"/>
                  <p:cNvSpPr/>
                  <p:nvPr/>
                </p:nvSpPr>
                <p:spPr>
                  <a:xfrm>
                    <a:off x="2161628" y="-6523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9" name="Google Shape;3779;p29"/>
                  <p:cNvSpPr/>
                  <p:nvPr/>
                </p:nvSpPr>
                <p:spPr>
                  <a:xfrm>
                    <a:off x="2097813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0" name="Google Shape;3780;p29"/>
                <p:cNvGrpSpPr/>
                <p:nvPr/>
              </p:nvGrpSpPr>
              <p:grpSpPr>
                <a:xfrm>
                  <a:off x="2775139" y="-67850"/>
                  <a:ext cx="98807" cy="111055"/>
                  <a:chOff x="2775139" y="-67850"/>
                  <a:chExt cx="98807" cy="111055"/>
                </a:xfrm>
              </p:grpSpPr>
              <p:sp>
                <p:nvSpPr>
                  <p:cNvPr id="3781" name="Google Shape;3781;p29"/>
                  <p:cNvSpPr/>
                  <p:nvPr/>
                </p:nvSpPr>
                <p:spPr>
                  <a:xfrm>
                    <a:off x="2838939" y="-65237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2" name="Google Shape;3782;p29"/>
                  <p:cNvSpPr/>
                  <p:nvPr/>
                </p:nvSpPr>
                <p:spPr>
                  <a:xfrm>
                    <a:off x="2775139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3" name="Google Shape;3783;p29"/>
                <p:cNvGrpSpPr/>
                <p:nvPr/>
              </p:nvGrpSpPr>
              <p:grpSpPr>
                <a:xfrm>
                  <a:off x="3452446" y="-67850"/>
                  <a:ext cx="98807" cy="111055"/>
                  <a:chOff x="3452446" y="-67850"/>
                  <a:chExt cx="98807" cy="111055"/>
                </a:xfrm>
              </p:grpSpPr>
              <p:sp>
                <p:nvSpPr>
                  <p:cNvPr id="3784" name="Google Shape;3784;p29"/>
                  <p:cNvSpPr/>
                  <p:nvPr/>
                </p:nvSpPr>
                <p:spPr>
                  <a:xfrm>
                    <a:off x="3516261" y="-6523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5" name="Google Shape;3785;p29"/>
                  <p:cNvSpPr/>
                  <p:nvPr/>
                </p:nvSpPr>
                <p:spPr>
                  <a:xfrm>
                    <a:off x="3452446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6" name="Google Shape;3786;p29"/>
                <p:cNvGrpSpPr/>
                <p:nvPr/>
              </p:nvGrpSpPr>
              <p:grpSpPr>
                <a:xfrm>
                  <a:off x="4129772" y="-67850"/>
                  <a:ext cx="98807" cy="111055"/>
                  <a:chOff x="4129772" y="-67850"/>
                  <a:chExt cx="98807" cy="111055"/>
                </a:xfrm>
              </p:grpSpPr>
              <p:sp>
                <p:nvSpPr>
                  <p:cNvPr id="3787" name="Google Shape;3787;p29"/>
                  <p:cNvSpPr/>
                  <p:nvPr/>
                </p:nvSpPr>
                <p:spPr>
                  <a:xfrm>
                    <a:off x="4193573" y="-65237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8" name="Google Shape;3788;p29"/>
                  <p:cNvSpPr/>
                  <p:nvPr/>
                </p:nvSpPr>
                <p:spPr>
                  <a:xfrm>
                    <a:off x="4129772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9" name="Google Shape;3789;p29"/>
                <p:cNvGrpSpPr/>
                <p:nvPr/>
              </p:nvGrpSpPr>
              <p:grpSpPr>
                <a:xfrm>
                  <a:off x="4807079" y="-67850"/>
                  <a:ext cx="98807" cy="111055"/>
                  <a:chOff x="4807079" y="-67850"/>
                  <a:chExt cx="98807" cy="111055"/>
                </a:xfrm>
              </p:grpSpPr>
              <p:sp>
                <p:nvSpPr>
                  <p:cNvPr id="3790" name="Google Shape;3790;p29"/>
                  <p:cNvSpPr/>
                  <p:nvPr/>
                </p:nvSpPr>
                <p:spPr>
                  <a:xfrm>
                    <a:off x="4870894" y="-6523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1" name="Google Shape;3791;p29"/>
                  <p:cNvSpPr/>
                  <p:nvPr/>
                </p:nvSpPr>
                <p:spPr>
                  <a:xfrm>
                    <a:off x="4807079" y="-6785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2" name="Google Shape;3792;p29"/>
                <p:cNvGrpSpPr/>
                <p:nvPr/>
              </p:nvGrpSpPr>
              <p:grpSpPr>
                <a:xfrm>
                  <a:off x="5484283" y="-67902"/>
                  <a:ext cx="98908" cy="111080"/>
                  <a:chOff x="5484283" y="-67902"/>
                  <a:chExt cx="98908" cy="111080"/>
                </a:xfrm>
              </p:grpSpPr>
              <p:sp>
                <p:nvSpPr>
                  <p:cNvPr id="3793" name="Google Shape;3793;p29"/>
                  <p:cNvSpPr/>
                  <p:nvPr/>
                </p:nvSpPr>
                <p:spPr>
                  <a:xfrm>
                    <a:off x="5548206" y="-65237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4" name="Google Shape;3794;p29"/>
                  <p:cNvSpPr/>
                  <p:nvPr/>
                </p:nvSpPr>
                <p:spPr>
                  <a:xfrm>
                    <a:off x="5484283" y="-67902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18"/>
                          <a:pt x="98178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95" name="Google Shape;3795;p29"/>
              <p:cNvGrpSpPr/>
              <p:nvPr/>
            </p:nvGrpSpPr>
            <p:grpSpPr>
              <a:xfrm>
                <a:off x="65750" y="664958"/>
                <a:ext cx="5517441" cy="111107"/>
                <a:chOff x="65750" y="664958"/>
                <a:chExt cx="5517441" cy="111107"/>
              </a:xfrm>
            </p:grpSpPr>
            <p:grpSp>
              <p:nvGrpSpPr>
                <p:cNvPr id="3796" name="Google Shape;3796;p29"/>
                <p:cNvGrpSpPr/>
                <p:nvPr/>
              </p:nvGrpSpPr>
              <p:grpSpPr>
                <a:xfrm>
                  <a:off x="65750" y="664958"/>
                  <a:ext cx="98910" cy="111080"/>
                  <a:chOff x="65750" y="664958"/>
                  <a:chExt cx="98910" cy="111080"/>
                </a:xfrm>
              </p:grpSpPr>
              <p:sp>
                <p:nvSpPr>
                  <p:cNvPr id="3797" name="Google Shape;3797;p29"/>
                  <p:cNvSpPr/>
                  <p:nvPr/>
                </p:nvSpPr>
                <p:spPr>
                  <a:xfrm>
                    <a:off x="129679" y="667623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8" name="Google Shape;3798;p29"/>
                  <p:cNvSpPr/>
                  <p:nvPr/>
                </p:nvSpPr>
                <p:spPr>
                  <a:xfrm>
                    <a:off x="65750" y="664958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18"/>
                          <a:pt x="98179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9" name="Google Shape;3799;p29"/>
                <p:cNvGrpSpPr/>
                <p:nvPr/>
              </p:nvGrpSpPr>
              <p:grpSpPr>
                <a:xfrm>
                  <a:off x="743179" y="665010"/>
                  <a:ext cx="98807" cy="111055"/>
                  <a:chOff x="743179" y="665010"/>
                  <a:chExt cx="98807" cy="111055"/>
                </a:xfrm>
              </p:grpSpPr>
              <p:sp>
                <p:nvSpPr>
                  <p:cNvPr id="3800" name="Google Shape;3800;p29"/>
                  <p:cNvSpPr/>
                  <p:nvPr/>
                </p:nvSpPr>
                <p:spPr>
                  <a:xfrm>
                    <a:off x="806995" y="667623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1" name="Google Shape;3801;p29"/>
                  <p:cNvSpPr/>
                  <p:nvPr/>
                </p:nvSpPr>
                <p:spPr>
                  <a:xfrm>
                    <a:off x="743179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2" name="Google Shape;3802;p29"/>
                <p:cNvGrpSpPr/>
                <p:nvPr/>
              </p:nvGrpSpPr>
              <p:grpSpPr>
                <a:xfrm>
                  <a:off x="1420506" y="665010"/>
                  <a:ext cx="98807" cy="111055"/>
                  <a:chOff x="1420506" y="665010"/>
                  <a:chExt cx="98807" cy="111055"/>
                </a:xfrm>
              </p:grpSpPr>
              <p:sp>
                <p:nvSpPr>
                  <p:cNvPr id="3803" name="Google Shape;3803;p29"/>
                  <p:cNvSpPr/>
                  <p:nvPr/>
                </p:nvSpPr>
                <p:spPr>
                  <a:xfrm>
                    <a:off x="1484312" y="667623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4" name="Google Shape;3804;p29"/>
                  <p:cNvSpPr/>
                  <p:nvPr/>
                </p:nvSpPr>
                <p:spPr>
                  <a:xfrm>
                    <a:off x="1420506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5" name="Google Shape;3805;p29"/>
                <p:cNvGrpSpPr/>
                <p:nvPr/>
              </p:nvGrpSpPr>
              <p:grpSpPr>
                <a:xfrm>
                  <a:off x="2097813" y="665010"/>
                  <a:ext cx="98807" cy="111055"/>
                  <a:chOff x="2097813" y="665010"/>
                  <a:chExt cx="98807" cy="111055"/>
                </a:xfrm>
              </p:grpSpPr>
              <p:sp>
                <p:nvSpPr>
                  <p:cNvPr id="3806" name="Google Shape;3806;p29"/>
                  <p:cNvSpPr/>
                  <p:nvPr/>
                </p:nvSpPr>
                <p:spPr>
                  <a:xfrm>
                    <a:off x="2161628" y="667623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7" name="Google Shape;3807;p29"/>
                  <p:cNvSpPr/>
                  <p:nvPr/>
                </p:nvSpPr>
                <p:spPr>
                  <a:xfrm>
                    <a:off x="2097813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8" name="Google Shape;3808;p29"/>
                <p:cNvGrpSpPr/>
                <p:nvPr/>
              </p:nvGrpSpPr>
              <p:grpSpPr>
                <a:xfrm>
                  <a:off x="2775139" y="665010"/>
                  <a:ext cx="98807" cy="111055"/>
                  <a:chOff x="2775139" y="665010"/>
                  <a:chExt cx="98807" cy="111055"/>
                </a:xfrm>
              </p:grpSpPr>
              <p:sp>
                <p:nvSpPr>
                  <p:cNvPr id="3809" name="Google Shape;3809;p29"/>
                  <p:cNvSpPr/>
                  <p:nvPr/>
                </p:nvSpPr>
                <p:spPr>
                  <a:xfrm>
                    <a:off x="2838939" y="667623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0" name="Google Shape;3810;p29"/>
                  <p:cNvSpPr/>
                  <p:nvPr/>
                </p:nvSpPr>
                <p:spPr>
                  <a:xfrm>
                    <a:off x="2775139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1" name="Google Shape;3811;p29"/>
                <p:cNvGrpSpPr/>
                <p:nvPr/>
              </p:nvGrpSpPr>
              <p:grpSpPr>
                <a:xfrm>
                  <a:off x="3452446" y="665010"/>
                  <a:ext cx="98807" cy="111055"/>
                  <a:chOff x="3452446" y="665010"/>
                  <a:chExt cx="98807" cy="111055"/>
                </a:xfrm>
              </p:grpSpPr>
              <p:sp>
                <p:nvSpPr>
                  <p:cNvPr id="3812" name="Google Shape;3812;p29"/>
                  <p:cNvSpPr/>
                  <p:nvPr/>
                </p:nvSpPr>
                <p:spPr>
                  <a:xfrm>
                    <a:off x="3516261" y="667623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3" name="Google Shape;3813;p29"/>
                  <p:cNvSpPr/>
                  <p:nvPr/>
                </p:nvSpPr>
                <p:spPr>
                  <a:xfrm>
                    <a:off x="3452446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4" name="Google Shape;3814;p29"/>
                <p:cNvGrpSpPr/>
                <p:nvPr/>
              </p:nvGrpSpPr>
              <p:grpSpPr>
                <a:xfrm>
                  <a:off x="4129772" y="665010"/>
                  <a:ext cx="98807" cy="111055"/>
                  <a:chOff x="4129772" y="665010"/>
                  <a:chExt cx="98807" cy="111055"/>
                </a:xfrm>
              </p:grpSpPr>
              <p:sp>
                <p:nvSpPr>
                  <p:cNvPr id="3815" name="Google Shape;3815;p29"/>
                  <p:cNvSpPr/>
                  <p:nvPr/>
                </p:nvSpPr>
                <p:spPr>
                  <a:xfrm>
                    <a:off x="4193573" y="667623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6" name="Google Shape;3816;p29"/>
                  <p:cNvSpPr/>
                  <p:nvPr/>
                </p:nvSpPr>
                <p:spPr>
                  <a:xfrm>
                    <a:off x="4129772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7" name="Google Shape;3817;p29"/>
                <p:cNvGrpSpPr/>
                <p:nvPr/>
              </p:nvGrpSpPr>
              <p:grpSpPr>
                <a:xfrm>
                  <a:off x="4807079" y="665010"/>
                  <a:ext cx="98807" cy="111055"/>
                  <a:chOff x="4807079" y="665010"/>
                  <a:chExt cx="98807" cy="111055"/>
                </a:xfrm>
              </p:grpSpPr>
              <p:sp>
                <p:nvSpPr>
                  <p:cNvPr id="3818" name="Google Shape;3818;p29"/>
                  <p:cNvSpPr/>
                  <p:nvPr/>
                </p:nvSpPr>
                <p:spPr>
                  <a:xfrm>
                    <a:off x="4870894" y="667623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9" name="Google Shape;3819;p29"/>
                  <p:cNvSpPr/>
                  <p:nvPr/>
                </p:nvSpPr>
                <p:spPr>
                  <a:xfrm>
                    <a:off x="4807079" y="665010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6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0" name="Google Shape;3820;p29"/>
                <p:cNvGrpSpPr/>
                <p:nvPr/>
              </p:nvGrpSpPr>
              <p:grpSpPr>
                <a:xfrm>
                  <a:off x="5484283" y="664958"/>
                  <a:ext cx="98908" cy="111080"/>
                  <a:chOff x="5484283" y="664958"/>
                  <a:chExt cx="98908" cy="111080"/>
                </a:xfrm>
              </p:grpSpPr>
              <p:sp>
                <p:nvSpPr>
                  <p:cNvPr id="3821" name="Google Shape;3821;p29"/>
                  <p:cNvSpPr/>
                  <p:nvPr/>
                </p:nvSpPr>
                <p:spPr>
                  <a:xfrm>
                    <a:off x="5548206" y="667623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2" name="Google Shape;3822;p29"/>
                  <p:cNvSpPr/>
                  <p:nvPr/>
                </p:nvSpPr>
                <p:spPr>
                  <a:xfrm>
                    <a:off x="5484283" y="664958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18"/>
                          <a:pt x="98178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23" name="Google Shape;3823;p29"/>
              <p:cNvGrpSpPr/>
              <p:nvPr/>
            </p:nvGrpSpPr>
            <p:grpSpPr>
              <a:xfrm>
                <a:off x="65750" y="1397819"/>
                <a:ext cx="5517441" cy="111107"/>
                <a:chOff x="65750" y="1397819"/>
                <a:chExt cx="5517441" cy="111107"/>
              </a:xfrm>
            </p:grpSpPr>
            <p:grpSp>
              <p:nvGrpSpPr>
                <p:cNvPr id="3824" name="Google Shape;3824;p29"/>
                <p:cNvGrpSpPr/>
                <p:nvPr/>
              </p:nvGrpSpPr>
              <p:grpSpPr>
                <a:xfrm>
                  <a:off x="65750" y="1397819"/>
                  <a:ext cx="98910" cy="111080"/>
                  <a:chOff x="65750" y="1397819"/>
                  <a:chExt cx="98910" cy="111080"/>
                </a:xfrm>
              </p:grpSpPr>
              <p:sp>
                <p:nvSpPr>
                  <p:cNvPr id="3825" name="Google Shape;3825;p29"/>
                  <p:cNvSpPr/>
                  <p:nvPr/>
                </p:nvSpPr>
                <p:spPr>
                  <a:xfrm>
                    <a:off x="129679" y="1400484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6" name="Google Shape;3826;p29"/>
                  <p:cNvSpPr/>
                  <p:nvPr/>
                </p:nvSpPr>
                <p:spPr>
                  <a:xfrm>
                    <a:off x="65750" y="1397819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37"/>
                          <a:pt x="98179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7" name="Google Shape;3827;p29"/>
                <p:cNvGrpSpPr/>
                <p:nvPr/>
              </p:nvGrpSpPr>
              <p:grpSpPr>
                <a:xfrm>
                  <a:off x="743179" y="1397871"/>
                  <a:ext cx="98807" cy="111055"/>
                  <a:chOff x="743179" y="1397871"/>
                  <a:chExt cx="98807" cy="111055"/>
                </a:xfrm>
              </p:grpSpPr>
              <p:sp>
                <p:nvSpPr>
                  <p:cNvPr id="3828" name="Google Shape;3828;p29"/>
                  <p:cNvSpPr/>
                  <p:nvPr/>
                </p:nvSpPr>
                <p:spPr>
                  <a:xfrm>
                    <a:off x="806995" y="1400484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9" name="Google Shape;3829;p29"/>
                  <p:cNvSpPr/>
                  <p:nvPr/>
                </p:nvSpPr>
                <p:spPr>
                  <a:xfrm>
                    <a:off x="743179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0" name="Google Shape;3830;p29"/>
                <p:cNvGrpSpPr/>
                <p:nvPr/>
              </p:nvGrpSpPr>
              <p:grpSpPr>
                <a:xfrm>
                  <a:off x="1420506" y="1397871"/>
                  <a:ext cx="98807" cy="111055"/>
                  <a:chOff x="1420506" y="1397871"/>
                  <a:chExt cx="98807" cy="111055"/>
                </a:xfrm>
              </p:grpSpPr>
              <p:sp>
                <p:nvSpPr>
                  <p:cNvPr id="3831" name="Google Shape;3831;p29"/>
                  <p:cNvSpPr/>
                  <p:nvPr/>
                </p:nvSpPr>
                <p:spPr>
                  <a:xfrm>
                    <a:off x="1484312" y="1400484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2" name="Google Shape;3832;p29"/>
                  <p:cNvSpPr/>
                  <p:nvPr/>
                </p:nvSpPr>
                <p:spPr>
                  <a:xfrm>
                    <a:off x="1420506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3" name="Google Shape;3833;p29"/>
                <p:cNvGrpSpPr/>
                <p:nvPr/>
              </p:nvGrpSpPr>
              <p:grpSpPr>
                <a:xfrm>
                  <a:off x="2097813" y="1397871"/>
                  <a:ext cx="98807" cy="111055"/>
                  <a:chOff x="2097813" y="1397871"/>
                  <a:chExt cx="98807" cy="111055"/>
                </a:xfrm>
              </p:grpSpPr>
              <p:sp>
                <p:nvSpPr>
                  <p:cNvPr id="3834" name="Google Shape;3834;p29"/>
                  <p:cNvSpPr/>
                  <p:nvPr/>
                </p:nvSpPr>
                <p:spPr>
                  <a:xfrm>
                    <a:off x="2161628" y="1400484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5" name="Google Shape;3835;p29"/>
                  <p:cNvSpPr/>
                  <p:nvPr/>
                </p:nvSpPr>
                <p:spPr>
                  <a:xfrm>
                    <a:off x="2097813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6" name="Google Shape;3836;p29"/>
                <p:cNvGrpSpPr/>
                <p:nvPr/>
              </p:nvGrpSpPr>
              <p:grpSpPr>
                <a:xfrm>
                  <a:off x="2775139" y="1397871"/>
                  <a:ext cx="98807" cy="111055"/>
                  <a:chOff x="2775139" y="1397871"/>
                  <a:chExt cx="98807" cy="111055"/>
                </a:xfrm>
              </p:grpSpPr>
              <p:sp>
                <p:nvSpPr>
                  <p:cNvPr id="3837" name="Google Shape;3837;p29"/>
                  <p:cNvSpPr/>
                  <p:nvPr/>
                </p:nvSpPr>
                <p:spPr>
                  <a:xfrm>
                    <a:off x="2838939" y="1400484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8" name="Google Shape;3838;p29"/>
                  <p:cNvSpPr/>
                  <p:nvPr/>
                </p:nvSpPr>
                <p:spPr>
                  <a:xfrm>
                    <a:off x="2775139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9" name="Google Shape;3839;p29"/>
                <p:cNvGrpSpPr/>
                <p:nvPr/>
              </p:nvGrpSpPr>
              <p:grpSpPr>
                <a:xfrm>
                  <a:off x="3452446" y="1397871"/>
                  <a:ext cx="98807" cy="111055"/>
                  <a:chOff x="3452446" y="1397871"/>
                  <a:chExt cx="98807" cy="111055"/>
                </a:xfrm>
              </p:grpSpPr>
              <p:sp>
                <p:nvSpPr>
                  <p:cNvPr id="3840" name="Google Shape;3840;p29"/>
                  <p:cNvSpPr/>
                  <p:nvPr/>
                </p:nvSpPr>
                <p:spPr>
                  <a:xfrm>
                    <a:off x="3516261" y="1400484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1" name="Google Shape;3841;p29"/>
                  <p:cNvSpPr/>
                  <p:nvPr/>
                </p:nvSpPr>
                <p:spPr>
                  <a:xfrm>
                    <a:off x="3452446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2" name="Google Shape;3842;p29"/>
                <p:cNvGrpSpPr/>
                <p:nvPr/>
              </p:nvGrpSpPr>
              <p:grpSpPr>
                <a:xfrm>
                  <a:off x="4129772" y="1397871"/>
                  <a:ext cx="98807" cy="111055"/>
                  <a:chOff x="4129772" y="1397871"/>
                  <a:chExt cx="98807" cy="111055"/>
                </a:xfrm>
              </p:grpSpPr>
              <p:sp>
                <p:nvSpPr>
                  <p:cNvPr id="3843" name="Google Shape;3843;p29"/>
                  <p:cNvSpPr/>
                  <p:nvPr/>
                </p:nvSpPr>
                <p:spPr>
                  <a:xfrm>
                    <a:off x="4193573" y="1400484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4" name="Google Shape;3844;p29"/>
                  <p:cNvSpPr/>
                  <p:nvPr/>
                </p:nvSpPr>
                <p:spPr>
                  <a:xfrm>
                    <a:off x="4129772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5" name="Google Shape;3845;p29"/>
                <p:cNvGrpSpPr/>
                <p:nvPr/>
              </p:nvGrpSpPr>
              <p:grpSpPr>
                <a:xfrm>
                  <a:off x="4807079" y="1397871"/>
                  <a:ext cx="98807" cy="111055"/>
                  <a:chOff x="4807079" y="1397871"/>
                  <a:chExt cx="98807" cy="111055"/>
                </a:xfrm>
              </p:grpSpPr>
              <p:sp>
                <p:nvSpPr>
                  <p:cNvPr id="3846" name="Google Shape;3846;p29"/>
                  <p:cNvSpPr/>
                  <p:nvPr/>
                </p:nvSpPr>
                <p:spPr>
                  <a:xfrm>
                    <a:off x="4870894" y="1400484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7" name="Google Shape;3847;p29"/>
                  <p:cNvSpPr/>
                  <p:nvPr/>
                </p:nvSpPr>
                <p:spPr>
                  <a:xfrm>
                    <a:off x="4807079" y="1397871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8" name="Google Shape;3848;p29"/>
                <p:cNvGrpSpPr/>
                <p:nvPr/>
              </p:nvGrpSpPr>
              <p:grpSpPr>
                <a:xfrm>
                  <a:off x="5484283" y="1397819"/>
                  <a:ext cx="98908" cy="111080"/>
                  <a:chOff x="5484283" y="1397819"/>
                  <a:chExt cx="98908" cy="111080"/>
                </a:xfrm>
              </p:grpSpPr>
              <p:sp>
                <p:nvSpPr>
                  <p:cNvPr id="3849" name="Google Shape;3849;p29"/>
                  <p:cNvSpPr/>
                  <p:nvPr/>
                </p:nvSpPr>
                <p:spPr>
                  <a:xfrm>
                    <a:off x="5548206" y="1400484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0" name="Google Shape;3850;p29"/>
                  <p:cNvSpPr/>
                  <p:nvPr/>
                </p:nvSpPr>
                <p:spPr>
                  <a:xfrm>
                    <a:off x="5484283" y="1397819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37"/>
                          <a:pt x="98178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51" name="Google Shape;3851;p29"/>
              <p:cNvGrpSpPr/>
              <p:nvPr/>
            </p:nvGrpSpPr>
            <p:grpSpPr>
              <a:xfrm>
                <a:off x="65750" y="2130680"/>
                <a:ext cx="5517441" cy="111107"/>
                <a:chOff x="65750" y="2130680"/>
                <a:chExt cx="5517441" cy="111107"/>
              </a:xfrm>
            </p:grpSpPr>
            <p:grpSp>
              <p:nvGrpSpPr>
                <p:cNvPr id="3852" name="Google Shape;3852;p29"/>
                <p:cNvGrpSpPr/>
                <p:nvPr/>
              </p:nvGrpSpPr>
              <p:grpSpPr>
                <a:xfrm>
                  <a:off x="65750" y="2130680"/>
                  <a:ext cx="98910" cy="111080"/>
                  <a:chOff x="65750" y="2130680"/>
                  <a:chExt cx="98910" cy="111080"/>
                </a:xfrm>
              </p:grpSpPr>
              <p:sp>
                <p:nvSpPr>
                  <p:cNvPr id="3853" name="Google Shape;3853;p29"/>
                  <p:cNvSpPr/>
                  <p:nvPr/>
                </p:nvSpPr>
                <p:spPr>
                  <a:xfrm>
                    <a:off x="129679" y="2133359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4" name="Google Shape;3854;p29"/>
                  <p:cNvSpPr/>
                  <p:nvPr/>
                </p:nvSpPr>
                <p:spPr>
                  <a:xfrm>
                    <a:off x="65750" y="2130680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37"/>
                          <a:pt x="98179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55" name="Google Shape;3855;p29"/>
                <p:cNvGrpSpPr/>
                <p:nvPr/>
              </p:nvGrpSpPr>
              <p:grpSpPr>
                <a:xfrm>
                  <a:off x="743179" y="2130732"/>
                  <a:ext cx="98807" cy="111055"/>
                  <a:chOff x="743179" y="2130732"/>
                  <a:chExt cx="98807" cy="111055"/>
                </a:xfrm>
              </p:grpSpPr>
              <p:sp>
                <p:nvSpPr>
                  <p:cNvPr id="3856" name="Google Shape;3856;p29"/>
                  <p:cNvSpPr/>
                  <p:nvPr/>
                </p:nvSpPr>
                <p:spPr>
                  <a:xfrm>
                    <a:off x="806995" y="2133359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7" name="Google Shape;3857;p29"/>
                  <p:cNvSpPr/>
                  <p:nvPr/>
                </p:nvSpPr>
                <p:spPr>
                  <a:xfrm>
                    <a:off x="743179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58" name="Google Shape;3858;p29"/>
                <p:cNvGrpSpPr/>
                <p:nvPr/>
              </p:nvGrpSpPr>
              <p:grpSpPr>
                <a:xfrm>
                  <a:off x="1420506" y="2130732"/>
                  <a:ext cx="98807" cy="111055"/>
                  <a:chOff x="1420506" y="2130732"/>
                  <a:chExt cx="98807" cy="111055"/>
                </a:xfrm>
              </p:grpSpPr>
              <p:sp>
                <p:nvSpPr>
                  <p:cNvPr id="3859" name="Google Shape;3859;p29"/>
                  <p:cNvSpPr/>
                  <p:nvPr/>
                </p:nvSpPr>
                <p:spPr>
                  <a:xfrm>
                    <a:off x="1484312" y="2133359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0" name="Google Shape;3860;p29"/>
                  <p:cNvSpPr/>
                  <p:nvPr/>
                </p:nvSpPr>
                <p:spPr>
                  <a:xfrm>
                    <a:off x="1420506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61" name="Google Shape;3861;p29"/>
                <p:cNvGrpSpPr/>
                <p:nvPr/>
              </p:nvGrpSpPr>
              <p:grpSpPr>
                <a:xfrm>
                  <a:off x="2097813" y="2130732"/>
                  <a:ext cx="98807" cy="111055"/>
                  <a:chOff x="2097813" y="2130732"/>
                  <a:chExt cx="98807" cy="111055"/>
                </a:xfrm>
              </p:grpSpPr>
              <p:sp>
                <p:nvSpPr>
                  <p:cNvPr id="3862" name="Google Shape;3862;p29"/>
                  <p:cNvSpPr/>
                  <p:nvPr/>
                </p:nvSpPr>
                <p:spPr>
                  <a:xfrm>
                    <a:off x="2161628" y="2133359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3" name="Google Shape;3863;p29"/>
                  <p:cNvSpPr/>
                  <p:nvPr/>
                </p:nvSpPr>
                <p:spPr>
                  <a:xfrm>
                    <a:off x="2097813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64" name="Google Shape;3864;p29"/>
                <p:cNvGrpSpPr/>
                <p:nvPr/>
              </p:nvGrpSpPr>
              <p:grpSpPr>
                <a:xfrm>
                  <a:off x="2775139" y="2130732"/>
                  <a:ext cx="98807" cy="111055"/>
                  <a:chOff x="2775139" y="2130732"/>
                  <a:chExt cx="98807" cy="111055"/>
                </a:xfrm>
              </p:grpSpPr>
              <p:sp>
                <p:nvSpPr>
                  <p:cNvPr id="3865" name="Google Shape;3865;p29"/>
                  <p:cNvSpPr/>
                  <p:nvPr/>
                </p:nvSpPr>
                <p:spPr>
                  <a:xfrm>
                    <a:off x="2838939" y="2133359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6" name="Google Shape;3866;p29"/>
                  <p:cNvSpPr/>
                  <p:nvPr/>
                </p:nvSpPr>
                <p:spPr>
                  <a:xfrm>
                    <a:off x="2775139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67" name="Google Shape;3867;p29"/>
                <p:cNvGrpSpPr/>
                <p:nvPr/>
              </p:nvGrpSpPr>
              <p:grpSpPr>
                <a:xfrm>
                  <a:off x="3452446" y="2130732"/>
                  <a:ext cx="98807" cy="111055"/>
                  <a:chOff x="3452446" y="2130732"/>
                  <a:chExt cx="98807" cy="111055"/>
                </a:xfrm>
              </p:grpSpPr>
              <p:sp>
                <p:nvSpPr>
                  <p:cNvPr id="3868" name="Google Shape;3868;p29"/>
                  <p:cNvSpPr/>
                  <p:nvPr/>
                </p:nvSpPr>
                <p:spPr>
                  <a:xfrm>
                    <a:off x="3516261" y="2133359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9" name="Google Shape;3869;p29"/>
                  <p:cNvSpPr/>
                  <p:nvPr/>
                </p:nvSpPr>
                <p:spPr>
                  <a:xfrm>
                    <a:off x="3452446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70" name="Google Shape;3870;p29"/>
                <p:cNvGrpSpPr/>
                <p:nvPr/>
              </p:nvGrpSpPr>
              <p:grpSpPr>
                <a:xfrm>
                  <a:off x="4129772" y="2130732"/>
                  <a:ext cx="98807" cy="111055"/>
                  <a:chOff x="4129772" y="2130732"/>
                  <a:chExt cx="98807" cy="111055"/>
                </a:xfrm>
              </p:grpSpPr>
              <p:sp>
                <p:nvSpPr>
                  <p:cNvPr id="3871" name="Google Shape;3871;p29"/>
                  <p:cNvSpPr/>
                  <p:nvPr/>
                </p:nvSpPr>
                <p:spPr>
                  <a:xfrm>
                    <a:off x="4193573" y="2133359"/>
                    <a:ext cx="43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2" name="Google Shape;3872;p29"/>
                  <p:cNvSpPr/>
                  <p:nvPr/>
                </p:nvSpPr>
                <p:spPr>
                  <a:xfrm>
                    <a:off x="4129772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5"/>
                          <a:pt x="13812" y="129921"/>
                          <a:pt x="63146" y="107407"/>
                        </a:cubicBezTo>
                        <a:cubicBezTo>
                          <a:pt x="105453" y="88105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73" name="Google Shape;3873;p29"/>
                <p:cNvGrpSpPr/>
                <p:nvPr/>
              </p:nvGrpSpPr>
              <p:grpSpPr>
                <a:xfrm>
                  <a:off x="4807079" y="2130732"/>
                  <a:ext cx="98807" cy="111055"/>
                  <a:chOff x="4807079" y="2130732"/>
                  <a:chExt cx="98807" cy="111055"/>
                </a:xfrm>
              </p:grpSpPr>
              <p:sp>
                <p:nvSpPr>
                  <p:cNvPr id="3874" name="Google Shape;3874;p29"/>
                  <p:cNvSpPr/>
                  <p:nvPr/>
                </p:nvSpPr>
                <p:spPr>
                  <a:xfrm>
                    <a:off x="4870894" y="2133359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5" name="Google Shape;3875;p29"/>
                  <p:cNvSpPr/>
                  <p:nvPr/>
                </p:nvSpPr>
                <p:spPr>
                  <a:xfrm>
                    <a:off x="4807079" y="2130732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5"/>
                          <a:pt x="13812" y="129921"/>
                          <a:pt x="63147" y="107407"/>
                        </a:cubicBezTo>
                        <a:cubicBezTo>
                          <a:pt x="105453" y="8810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76" name="Google Shape;3876;p29"/>
                <p:cNvGrpSpPr/>
                <p:nvPr/>
              </p:nvGrpSpPr>
              <p:grpSpPr>
                <a:xfrm>
                  <a:off x="5484283" y="2130680"/>
                  <a:ext cx="98908" cy="111080"/>
                  <a:chOff x="5484283" y="2130680"/>
                  <a:chExt cx="98908" cy="111080"/>
                </a:xfrm>
              </p:grpSpPr>
              <p:sp>
                <p:nvSpPr>
                  <p:cNvPr id="3877" name="Google Shape;3877;p29"/>
                  <p:cNvSpPr/>
                  <p:nvPr/>
                </p:nvSpPr>
                <p:spPr>
                  <a:xfrm>
                    <a:off x="5548206" y="2133359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8" name="Google Shape;3878;p29"/>
                  <p:cNvSpPr/>
                  <p:nvPr/>
                </p:nvSpPr>
                <p:spPr>
                  <a:xfrm>
                    <a:off x="5484283" y="2130680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37"/>
                          <a:pt x="98178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79" name="Google Shape;3879;p29"/>
              <p:cNvGrpSpPr/>
              <p:nvPr/>
            </p:nvGrpSpPr>
            <p:grpSpPr>
              <a:xfrm>
                <a:off x="65750" y="2863541"/>
                <a:ext cx="5517441" cy="111108"/>
                <a:chOff x="65750" y="2863541"/>
                <a:chExt cx="5517441" cy="111108"/>
              </a:xfrm>
            </p:grpSpPr>
            <p:grpSp>
              <p:nvGrpSpPr>
                <p:cNvPr id="3880" name="Google Shape;3880;p29"/>
                <p:cNvGrpSpPr/>
                <p:nvPr/>
              </p:nvGrpSpPr>
              <p:grpSpPr>
                <a:xfrm>
                  <a:off x="65750" y="2863541"/>
                  <a:ext cx="98910" cy="111080"/>
                  <a:chOff x="65750" y="2863541"/>
                  <a:chExt cx="98910" cy="111080"/>
                </a:xfrm>
              </p:grpSpPr>
              <p:sp>
                <p:nvSpPr>
                  <p:cNvPr id="3881" name="Google Shape;3881;p29"/>
                  <p:cNvSpPr/>
                  <p:nvPr/>
                </p:nvSpPr>
                <p:spPr>
                  <a:xfrm>
                    <a:off x="129679" y="2866220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2" name="Google Shape;3882;p29"/>
                  <p:cNvSpPr/>
                  <p:nvPr/>
                </p:nvSpPr>
                <p:spPr>
                  <a:xfrm>
                    <a:off x="65750" y="2863541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37"/>
                          <a:pt x="98179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83" name="Google Shape;3883;p29"/>
                <p:cNvGrpSpPr/>
                <p:nvPr/>
              </p:nvGrpSpPr>
              <p:grpSpPr>
                <a:xfrm>
                  <a:off x="743179" y="2863594"/>
                  <a:ext cx="98807" cy="111055"/>
                  <a:chOff x="743179" y="2863594"/>
                  <a:chExt cx="98807" cy="111055"/>
                </a:xfrm>
              </p:grpSpPr>
              <p:sp>
                <p:nvSpPr>
                  <p:cNvPr id="3884" name="Google Shape;3884;p29"/>
                  <p:cNvSpPr/>
                  <p:nvPr/>
                </p:nvSpPr>
                <p:spPr>
                  <a:xfrm>
                    <a:off x="806995" y="2866220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5" name="Google Shape;3885;p29"/>
                  <p:cNvSpPr/>
                  <p:nvPr/>
                </p:nvSpPr>
                <p:spPr>
                  <a:xfrm>
                    <a:off x="743179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86" name="Google Shape;3886;p29"/>
                <p:cNvGrpSpPr/>
                <p:nvPr/>
              </p:nvGrpSpPr>
              <p:grpSpPr>
                <a:xfrm>
                  <a:off x="1420506" y="2863594"/>
                  <a:ext cx="98807" cy="111055"/>
                  <a:chOff x="1420506" y="2863594"/>
                  <a:chExt cx="98807" cy="111055"/>
                </a:xfrm>
              </p:grpSpPr>
              <p:sp>
                <p:nvSpPr>
                  <p:cNvPr id="3887" name="Google Shape;3887;p29"/>
                  <p:cNvSpPr/>
                  <p:nvPr/>
                </p:nvSpPr>
                <p:spPr>
                  <a:xfrm>
                    <a:off x="1484312" y="2866220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8" name="Google Shape;3888;p29"/>
                  <p:cNvSpPr/>
                  <p:nvPr/>
                </p:nvSpPr>
                <p:spPr>
                  <a:xfrm>
                    <a:off x="1420506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89" name="Google Shape;3889;p29"/>
                <p:cNvGrpSpPr/>
                <p:nvPr/>
              </p:nvGrpSpPr>
              <p:grpSpPr>
                <a:xfrm>
                  <a:off x="2097813" y="2863594"/>
                  <a:ext cx="98807" cy="111055"/>
                  <a:chOff x="2097813" y="2863594"/>
                  <a:chExt cx="98807" cy="111055"/>
                </a:xfrm>
              </p:grpSpPr>
              <p:sp>
                <p:nvSpPr>
                  <p:cNvPr id="3890" name="Google Shape;3890;p29"/>
                  <p:cNvSpPr/>
                  <p:nvPr/>
                </p:nvSpPr>
                <p:spPr>
                  <a:xfrm>
                    <a:off x="2161628" y="2866220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1" name="Google Shape;3891;p29"/>
                  <p:cNvSpPr/>
                  <p:nvPr/>
                </p:nvSpPr>
                <p:spPr>
                  <a:xfrm>
                    <a:off x="2097813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92" name="Google Shape;3892;p29"/>
                <p:cNvGrpSpPr/>
                <p:nvPr/>
              </p:nvGrpSpPr>
              <p:grpSpPr>
                <a:xfrm>
                  <a:off x="2775139" y="2863594"/>
                  <a:ext cx="98807" cy="111055"/>
                  <a:chOff x="2775139" y="2863594"/>
                  <a:chExt cx="98807" cy="111055"/>
                </a:xfrm>
              </p:grpSpPr>
              <p:sp>
                <p:nvSpPr>
                  <p:cNvPr id="3893" name="Google Shape;3893;p29"/>
                  <p:cNvSpPr/>
                  <p:nvPr/>
                </p:nvSpPr>
                <p:spPr>
                  <a:xfrm>
                    <a:off x="2838939" y="2866220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4" name="Google Shape;3894;p29"/>
                  <p:cNvSpPr/>
                  <p:nvPr/>
                </p:nvSpPr>
                <p:spPr>
                  <a:xfrm>
                    <a:off x="2775139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8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95" name="Google Shape;3895;p29"/>
                <p:cNvGrpSpPr/>
                <p:nvPr/>
              </p:nvGrpSpPr>
              <p:grpSpPr>
                <a:xfrm>
                  <a:off x="3452446" y="2863594"/>
                  <a:ext cx="98807" cy="111055"/>
                  <a:chOff x="3452446" y="2863594"/>
                  <a:chExt cx="98807" cy="111055"/>
                </a:xfrm>
              </p:grpSpPr>
              <p:sp>
                <p:nvSpPr>
                  <p:cNvPr id="3896" name="Google Shape;3896;p29"/>
                  <p:cNvSpPr/>
                  <p:nvPr/>
                </p:nvSpPr>
                <p:spPr>
                  <a:xfrm>
                    <a:off x="3516261" y="2866220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7" name="Google Shape;3897;p29"/>
                  <p:cNvSpPr/>
                  <p:nvPr/>
                </p:nvSpPr>
                <p:spPr>
                  <a:xfrm>
                    <a:off x="3452446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98" name="Google Shape;3898;p29"/>
                <p:cNvGrpSpPr/>
                <p:nvPr/>
              </p:nvGrpSpPr>
              <p:grpSpPr>
                <a:xfrm>
                  <a:off x="4129772" y="2863594"/>
                  <a:ext cx="98807" cy="111055"/>
                  <a:chOff x="4129772" y="2863594"/>
                  <a:chExt cx="98807" cy="111055"/>
                </a:xfrm>
              </p:grpSpPr>
              <p:sp>
                <p:nvSpPr>
                  <p:cNvPr id="3899" name="Google Shape;3899;p29"/>
                  <p:cNvSpPr/>
                  <p:nvPr/>
                </p:nvSpPr>
                <p:spPr>
                  <a:xfrm>
                    <a:off x="4193573" y="2866220"/>
                    <a:ext cx="43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0" name="Google Shape;3900;p29"/>
                  <p:cNvSpPr/>
                  <p:nvPr/>
                </p:nvSpPr>
                <p:spPr>
                  <a:xfrm>
                    <a:off x="4129772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104"/>
                          <a:pt x="98114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01" name="Google Shape;3901;p29"/>
                <p:cNvGrpSpPr/>
                <p:nvPr/>
              </p:nvGrpSpPr>
              <p:grpSpPr>
                <a:xfrm>
                  <a:off x="4807079" y="2863594"/>
                  <a:ext cx="98807" cy="111055"/>
                  <a:chOff x="4807079" y="2863594"/>
                  <a:chExt cx="98807" cy="111055"/>
                </a:xfrm>
              </p:grpSpPr>
              <p:sp>
                <p:nvSpPr>
                  <p:cNvPr id="3902" name="Google Shape;3902;p29"/>
                  <p:cNvSpPr/>
                  <p:nvPr/>
                </p:nvSpPr>
                <p:spPr>
                  <a:xfrm>
                    <a:off x="4870894" y="2866220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3" name="Google Shape;3903;p29"/>
                  <p:cNvSpPr/>
                  <p:nvPr/>
                </p:nvSpPr>
                <p:spPr>
                  <a:xfrm>
                    <a:off x="4807079" y="286359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04" name="Google Shape;3904;p29"/>
                <p:cNvGrpSpPr/>
                <p:nvPr/>
              </p:nvGrpSpPr>
              <p:grpSpPr>
                <a:xfrm>
                  <a:off x="5484283" y="2863541"/>
                  <a:ext cx="98908" cy="111080"/>
                  <a:chOff x="5484283" y="2863541"/>
                  <a:chExt cx="98908" cy="111080"/>
                </a:xfrm>
              </p:grpSpPr>
              <p:sp>
                <p:nvSpPr>
                  <p:cNvPr id="3905" name="Google Shape;3905;p29"/>
                  <p:cNvSpPr/>
                  <p:nvPr/>
                </p:nvSpPr>
                <p:spPr>
                  <a:xfrm>
                    <a:off x="5548206" y="2866220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6" name="Google Shape;3906;p29"/>
                  <p:cNvSpPr/>
                  <p:nvPr/>
                </p:nvSpPr>
                <p:spPr>
                  <a:xfrm>
                    <a:off x="5484283" y="2863541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37"/>
                          <a:pt x="98178" y="4786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07" name="Google Shape;3907;p29"/>
              <p:cNvGrpSpPr/>
              <p:nvPr/>
            </p:nvGrpSpPr>
            <p:grpSpPr>
              <a:xfrm>
                <a:off x="65750" y="3596422"/>
                <a:ext cx="5517441" cy="111107"/>
                <a:chOff x="65750" y="3596422"/>
                <a:chExt cx="5517441" cy="111107"/>
              </a:xfrm>
            </p:grpSpPr>
            <p:grpSp>
              <p:nvGrpSpPr>
                <p:cNvPr id="3908" name="Google Shape;3908;p29"/>
                <p:cNvGrpSpPr/>
                <p:nvPr/>
              </p:nvGrpSpPr>
              <p:grpSpPr>
                <a:xfrm>
                  <a:off x="65750" y="3596422"/>
                  <a:ext cx="98910" cy="111080"/>
                  <a:chOff x="65750" y="3596422"/>
                  <a:chExt cx="98910" cy="111080"/>
                </a:xfrm>
              </p:grpSpPr>
              <p:sp>
                <p:nvSpPr>
                  <p:cNvPr id="3909" name="Google Shape;3909;p29"/>
                  <p:cNvSpPr/>
                  <p:nvPr/>
                </p:nvSpPr>
                <p:spPr>
                  <a:xfrm>
                    <a:off x="129679" y="3599087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0" name="Google Shape;3910;p29"/>
                  <p:cNvSpPr/>
                  <p:nvPr/>
                </p:nvSpPr>
                <p:spPr>
                  <a:xfrm>
                    <a:off x="65750" y="3596422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2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9"/>
                          <a:pt x="63269" y="107460"/>
                        </a:cubicBezTo>
                        <a:cubicBezTo>
                          <a:pt x="105614" y="88118"/>
                          <a:pt x="98179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1" name="Google Shape;3911;p29"/>
                <p:cNvGrpSpPr/>
                <p:nvPr/>
              </p:nvGrpSpPr>
              <p:grpSpPr>
                <a:xfrm>
                  <a:off x="743179" y="3596474"/>
                  <a:ext cx="98807" cy="111055"/>
                  <a:chOff x="743179" y="3596474"/>
                  <a:chExt cx="98807" cy="111055"/>
                </a:xfrm>
              </p:grpSpPr>
              <p:sp>
                <p:nvSpPr>
                  <p:cNvPr id="3912" name="Google Shape;3912;p29"/>
                  <p:cNvSpPr/>
                  <p:nvPr/>
                </p:nvSpPr>
                <p:spPr>
                  <a:xfrm>
                    <a:off x="806995" y="359908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3" name="Google Shape;3913;p29"/>
                  <p:cNvSpPr/>
                  <p:nvPr/>
                </p:nvSpPr>
                <p:spPr>
                  <a:xfrm>
                    <a:off x="743179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4" name="Google Shape;3914;p29"/>
                <p:cNvGrpSpPr/>
                <p:nvPr/>
              </p:nvGrpSpPr>
              <p:grpSpPr>
                <a:xfrm>
                  <a:off x="1420506" y="3596474"/>
                  <a:ext cx="98807" cy="111055"/>
                  <a:chOff x="1420506" y="3596474"/>
                  <a:chExt cx="98807" cy="111055"/>
                </a:xfrm>
              </p:grpSpPr>
              <p:sp>
                <p:nvSpPr>
                  <p:cNvPr id="3915" name="Google Shape;3915;p29"/>
                  <p:cNvSpPr/>
                  <p:nvPr/>
                </p:nvSpPr>
                <p:spPr>
                  <a:xfrm>
                    <a:off x="1484312" y="3599087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6" name="Google Shape;3916;p29"/>
                  <p:cNvSpPr/>
                  <p:nvPr/>
                </p:nvSpPr>
                <p:spPr>
                  <a:xfrm>
                    <a:off x="1420506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7" name="Google Shape;3917;p29"/>
                <p:cNvGrpSpPr/>
                <p:nvPr/>
              </p:nvGrpSpPr>
              <p:grpSpPr>
                <a:xfrm>
                  <a:off x="2097813" y="3596474"/>
                  <a:ext cx="98807" cy="111055"/>
                  <a:chOff x="2097813" y="3596474"/>
                  <a:chExt cx="98807" cy="111055"/>
                </a:xfrm>
              </p:grpSpPr>
              <p:sp>
                <p:nvSpPr>
                  <p:cNvPr id="3918" name="Google Shape;3918;p29"/>
                  <p:cNvSpPr/>
                  <p:nvPr/>
                </p:nvSpPr>
                <p:spPr>
                  <a:xfrm>
                    <a:off x="2161628" y="359908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9" name="Google Shape;3919;p29"/>
                  <p:cNvSpPr/>
                  <p:nvPr/>
                </p:nvSpPr>
                <p:spPr>
                  <a:xfrm>
                    <a:off x="2097813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0" name="Google Shape;3920;p29"/>
                <p:cNvGrpSpPr/>
                <p:nvPr/>
              </p:nvGrpSpPr>
              <p:grpSpPr>
                <a:xfrm>
                  <a:off x="2775139" y="3596474"/>
                  <a:ext cx="98807" cy="111055"/>
                  <a:chOff x="2775139" y="3596474"/>
                  <a:chExt cx="98807" cy="111055"/>
                </a:xfrm>
              </p:grpSpPr>
              <p:sp>
                <p:nvSpPr>
                  <p:cNvPr id="3921" name="Google Shape;3921;p29"/>
                  <p:cNvSpPr/>
                  <p:nvPr/>
                </p:nvSpPr>
                <p:spPr>
                  <a:xfrm>
                    <a:off x="2838939" y="3599087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2" name="Google Shape;3922;p29"/>
                  <p:cNvSpPr/>
                  <p:nvPr/>
                </p:nvSpPr>
                <p:spPr>
                  <a:xfrm>
                    <a:off x="2775139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8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3" name="Google Shape;3923;p29"/>
                <p:cNvGrpSpPr/>
                <p:nvPr/>
              </p:nvGrpSpPr>
              <p:grpSpPr>
                <a:xfrm>
                  <a:off x="3452446" y="3596474"/>
                  <a:ext cx="98807" cy="111055"/>
                  <a:chOff x="3452446" y="3596474"/>
                  <a:chExt cx="98807" cy="111055"/>
                </a:xfrm>
              </p:grpSpPr>
              <p:sp>
                <p:nvSpPr>
                  <p:cNvPr id="3924" name="Google Shape;3924;p29"/>
                  <p:cNvSpPr/>
                  <p:nvPr/>
                </p:nvSpPr>
                <p:spPr>
                  <a:xfrm>
                    <a:off x="3516261" y="359908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5" name="Google Shape;3925;p29"/>
                  <p:cNvSpPr/>
                  <p:nvPr/>
                </p:nvSpPr>
                <p:spPr>
                  <a:xfrm>
                    <a:off x="3452446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6" name="Google Shape;3926;p29"/>
                <p:cNvGrpSpPr/>
                <p:nvPr/>
              </p:nvGrpSpPr>
              <p:grpSpPr>
                <a:xfrm>
                  <a:off x="4129772" y="3596474"/>
                  <a:ext cx="98807" cy="111055"/>
                  <a:chOff x="4129772" y="3596474"/>
                  <a:chExt cx="98807" cy="111055"/>
                </a:xfrm>
              </p:grpSpPr>
              <p:sp>
                <p:nvSpPr>
                  <p:cNvPr id="3927" name="Google Shape;3927;p29"/>
                  <p:cNvSpPr/>
                  <p:nvPr/>
                </p:nvSpPr>
                <p:spPr>
                  <a:xfrm>
                    <a:off x="4193573" y="3599087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8" name="Google Shape;3928;p29"/>
                  <p:cNvSpPr/>
                  <p:nvPr/>
                </p:nvSpPr>
                <p:spPr>
                  <a:xfrm>
                    <a:off x="4129772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9" name="Google Shape;3929;p29"/>
                <p:cNvGrpSpPr/>
                <p:nvPr/>
              </p:nvGrpSpPr>
              <p:grpSpPr>
                <a:xfrm>
                  <a:off x="4807079" y="3596474"/>
                  <a:ext cx="98807" cy="111055"/>
                  <a:chOff x="4807079" y="3596474"/>
                  <a:chExt cx="98807" cy="111055"/>
                </a:xfrm>
              </p:grpSpPr>
              <p:sp>
                <p:nvSpPr>
                  <p:cNvPr id="3930" name="Google Shape;3930;p29"/>
                  <p:cNvSpPr/>
                  <p:nvPr/>
                </p:nvSpPr>
                <p:spPr>
                  <a:xfrm>
                    <a:off x="4870894" y="3599087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1" name="Google Shape;3931;p29"/>
                  <p:cNvSpPr/>
                  <p:nvPr/>
                </p:nvSpPr>
                <p:spPr>
                  <a:xfrm>
                    <a:off x="4807079" y="3596474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68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32" name="Google Shape;3932;p29"/>
                <p:cNvGrpSpPr/>
                <p:nvPr/>
              </p:nvGrpSpPr>
              <p:grpSpPr>
                <a:xfrm>
                  <a:off x="5484283" y="3596422"/>
                  <a:ext cx="98908" cy="111080"/>
                  <a:chOff x="5484283" y="3596422"/>
                  <a:chExt cx="98908" cy="111080"/>
                </a:xfrm>
              </p:grpSpPr>
              <p:sp>
                <p:nvSpPr>
                  <p:cNvPr id="3933" name="Google Shape;3933;p29"/>
                  <p:cNvSpPr/>
                  <p:nvPr/>
                </p:nvSpPr>
                <p:spPr>
                  <a:xfrm>
                    <a:off x="5548206" y="3599087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4" name="Google Shape;3934;p29"/>
                  <p:cNvSpPr/>
                  <p:nvPr/>
                </p:nvSpPr>
                <p:spPr>
                  <a:xfrm>
                    <a:off x="5484283" y="3596422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2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9"/>
                          <a:pt x="63269" y="107460"/>
                        </a:cubicBezTo>
                        <a:cubicBezTo>
                          <a:pt x="105595" y="88118"/>
                          <a:pt x="98178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5" name="Google Shape;3935;p29"/>
              <p:cNvGrpSpPr/>
              <p:nvPr/>
            </p:nvGrpSpPr>
            <p:grpSpPr>
              <a:xfrm>
                <a:off x="65750" y="4329283"/>
                <a:ext cx="5517441" cy="111107"/>
                <a:chOff x="65750" y="4329283"/>
                <a:chExt cx="5517441" cy="111107"/>
              </a:xfrm>
            </p:grpSpPr>
            <p:grpSp>
              <p:nvGrpSpPr>
                <p:cNvPr id="3936" name="Google Shape;3936;p29"/>
                <p:cNvGrpSpPr/>
                <p:nvPr/>
              </p:nvGrpSpPr>
              <p:grpSpPr>
                <a:xfrm>
                  <a:off x="65750" y="4329283"/>
                  <a:ext cx="98910" cy="111080"/>
                  <a:chOff x="65750" y="4329283"/>
                  <a:chExt cx="98910" cy="111080"/>
                </a:xfrm>
              </p:grpSpPr>
              <p:sp>
                <p:nvSpPr>
                  <p:cNvPr id="3937" name="Google Shape;3937;p29"/>
                  <p:cNvSpPr/>
                  <p:nvPr/>
                </p:nvSpPr>
                <p:spPr>
                  <a:xfrm>
                    <a:off x="129679" y="4331948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29"/>
                  <p:cNvSpPr/>
                  <p:nvPr/>
                </p:nvSpPr>
                <p:spPr>
                  <a:xfrm>
                    <a:off x="65750" y="4329283"/>
                    <a:ext cx="98910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10" h="111080" extrusionOk="0">
                        <a:moveTo>
                          <a:pt x="98721" y="54734"/>
                        </a:moveTo>
                        <a:cubicBezTo>
                          <a:pt x="94423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0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614" y="88118"/>
                          <a:pt x="98179" y="47849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39" name="Google Shape;3939;p29"/>
                <p:cNvGrpSpPr/>
                <p:nvPr/>
              </p:nvGrpSpPr>
              <p:grpSpPr>
                <a:xfrm>
                  <a:off x="743179" y="4329335"/>
                  <a:ext cx="98807" cy="111055"/>
                  <a:chOff x="743179" y="4329335"/>
                  <a:chExt cx="98807" cy="111055"/>
                </a:xfrm>
              </p:grpSpPr>
              <p:sp>
                <p:nvSpPr>
                  <p:cNvPr id="3940" name="Google Shape;3940;p29"/>
                  <p:cNvSpPr/>
                  <p:nvPr/>
                </p:nvSpPr>
                <p:spPr>
                  <a:xfrm>
                    <a:off x="806995" y="4331948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1" name="Google Shape;3941;p29"/>
                  <p:cNvSpPr/>
                  <p:nvPr/>
                </p:nvSpPr>
                <p:spPr>
                  <a:xfrm>
                    <a:off x="743179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42" name="Google Shape;3942;p29"/>
                <p:cNvGrpSpPr/>
                <p:nvPr/>
              </p:nvGrpSpPr>
              <p:grpSpPr>
                <a:xfrm>
                  <a:off x="1420506" y="4329335"/>
                  <a:ext cx="98807" cy="111055"/>
                  <a:chOff x="1420506" y="4329335"/>
                  <a:chExt cx="98807" cy="111055"/>
                </a:xfrm>
              </p:grpSpPr>
              <p:sp>
                <p:nvSpPr>
                  <p:cNvPr id="3943" name="Google Shape;3943;p29"/>
                  <p:cNvSpPr/>
                  <p:nvPr/>
                </p:nvSpPr>
                <p:spPr>
                  <a:xfrm>
                    <a:off x="1484312" y="4331948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4" name="Google Shape;3944;p29"/>
                  <p:cNvSpPr/>
                  <p:nvPr/>
                </p:nvSpPr>
                <p:spPr>
                  <a:xfrm>
                    <a:off x="1420506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45" name="Google Shape;3945;p29"/>
                <p:cNvGrpSpPr/>
                <p:nvPr/>
              </p:nvGrpSpPr>
              <p:grpSpPr>
                <a:xfrm>
                  <a:off x="2097813" y="4329335"/>
                  <a:ext cx="98807" cy="111055"/>
                  <a:chOff x="2097813" y="4329335"/>
                  <a:chExt cx="98807" cy="111055"/>
                </a:xfrm>
              </p:grpSpPr>
              <p:sp>
                <p:nvSpPr>
                  <p:cNvPr id="3946" name="Google Shape;3946;p29"/>
                  <p:cNvSpPr/>
                  <p:nvPr/>
                </p:nvSpPr>
                <p:spPr>
                  <a:xfrm>
                    <a:off x="2161628" y="4331948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7" name="Google Shape;3947;p29"/>
                  <p:cNvSpPr/>
                  <p:nvPr/>
                </p:nvSpPr>
                <p:spPr>
                  <a:xfrm>
                    <a:off x="2097813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48" name="Google Shape;3948;p29"/>
                <p:cNvGrpSpPr/>
                <p:nvPr/>
              </p:nvGrpSpPr>
              <p:grpSpPr>
                <a:xfrm>
                  <a:off x="2775139" y="4329335"/>
                  <a:ext cx="98807" cy="111055"/>
                  <a:chOff x="2775139" y="4329335"/>
                  <a:chExt cx="98807" cy="111055"/>
                </a:xfrm>
              </p:grpSpPr>
              <p:sp>
                <p:nvSpPr>
                  <p:cNvPr id="3949" name="Google Shape;3949;p29"/>
                  <p:cNvSpPr/>
                  <p:nvPr/>
                </p:nvSpPr>
                <p:spPr>
                  <a:xfrm>
                    <a:off x="2838939" y="4331948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0" name="Google Shape;3950;p29"/>
                  <p:cNvSpPr/>
                  <p:nvPr/>
                </p:nvSpPr>
                <p:spPr>
                  <a:xfrm>
                    <a:off x="2775139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8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51" name="Google Shape;3951;p29"/>
                <p:cNvGrpSpPr/>
                <p:nvPr/>
              </p:nvGrpSpPr>
              <p:grpSpPr>
                <a:xfrm>
                  <a:off x="3452446" y="4329335"/>
                  <a:ext cx="98807" cy="111055"/>
                  <a:chOff x="3452446" y="4329335"/>
                  <a:chExt cx="98807" cy="111055"/>
                </a:xfrm>
              </p:grpSpPr>
              <p:sp>
                <p:nvSpPr>
                  <p:cNvPr id="3952" name="Google Shape;3952;p29"/>
                  <p:cNvSpPr/>
                  <p:nvPr/>
                </p:nvSpPr>
                <p:spPr>
                  <a:xfrm>
                    <a:off x="3516261" y="4331948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3" name="Google Shape;3953;p29"/>
                  <p:cNvSpPr/>
                  <p:nvPr/>
                </p:nvSpPr>
                <p:spPr>
                  <a:xfrm>
                    <a:off x="3452446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54" name="Google Shape;3954;p29"/>
                <p:cNvGrpSpPr/>
                <p:nvPr/>
              </p:nvGrpSpPr>
              <p:grpSpPr>
                <a:xfrm>
                  <a:off x="4129772" y="4329335"/>
                  <a:ext cx="98807" cy="111055"/>
                  <a:chOff x="4129772" y="4329335"/>
                  <a:chExt cx="98807" cy="111055"/>
                </a:xfrm>
              </p:grpSpPr>
              <p:sp>
                <p:nvSpPr>
                  <p:cNvPr id="3955" name="Google Shape;3955;p29"/>
                  <p:cNvSpPr/>
                  <p:nvPr/>
                </p:nvSpPr>
                <p:spPr>
                  <a:xfrm>
                    <a:off x="4193573" y="4331948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6" name="Google Shape;3956;p29"/>
                  <p:cNvSpPr/>
                  <p:nvPr/>
                </p:nvSpPr>
                <p:spPr>
                  <a:xfrm>
                    <a:off x="4129772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8"/>
                        </a:cubicBezTo>
                        <a:cubicBezTo>
                          <a:pt x="105453" y="88085"/>
                          <a:pt x="98114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57" name="Google Shape;3957;p29"/>
                <p:cNvGrpSpPr/>
                <p:nvPr/>
              </p:nvGrpSpPr>
              <p:grpSpPr>
                <a:xfrm>
                  <a:off x="4807079" y="4329335"/>
                  <a:ext cx="98807" cy="111055"/>
                  <a:chOff x="4807079" y="4329335"/>
                  <a:chExt cx="98807" cy="111055"/>
                </a:xfrm>
              </p:grpSpPr>
              <p:sp>
                <p:nvSpPr>
                  <p:cNvPr id="3958" name="Google Shape;3958;p29"/>
                  <p:cNvSpPr/>
                  <p:nvPr/>
                </p:nvSpPr>
                <p:spPr>
                  <a:xfrm>
                    <a:off x="4870894" y="4331948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9" name="Google Shape;3959;p29"/>
                  <p:cNvSpPr/>
                  <p:nvPr/>
                </p:nvSpPr>
                <p:spPr>
                  <a:xfrm>
                    <a:off x="4807079" y="4329335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085"/>
                          <a:pt x="98115" y="48686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60" name="Google Shape;3960;p29"/>
                <p:cNvGrpSpPr/>
                <p:nvPr/>
              </p:nvGrpSpPr>
              <p:grpSpPr>
                <a:xfrm>
                  <a:off x="5484283" y="4329283"/>
                  <a:ext cx="98908" cy="111080"/>
                  <a:chOff x="5484283" y="4329283"/>
                  <a:chExt cx="98908" cy="111080"/>
                </a:xfrm>
              </p:grpSpPr>
              <p:sp>
                <p:nvSpPr>
                  <p:cNvPr id="3961" name="Google Shape;3961;p29"/>
                  <p:cNvSpPr/>
                  <p:nvPr/>
                </p:nvSpPr>
                <p:spPr>
                  <a:xfrm>
                    <a:off x="5548206" y="4331948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2" name="Google Shape;3962;p29"/>
                  <p:cNvSpPr/>
                  <p:nvPr/>
                </p:nvSpPr>
                <p:spPr>
                  <a:xfrm>
                    <a:off x="5484283" y="4329283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3"/>
                          <a:pt x="68322" y="5180"/>
                        </a:cubicBezTo>
                        <a:cubicBezTo>
                          <a:pt x="52871" y="-2614"/>
                          <a:pt x="37788" y="-1435"/>
                          <a:pt x="24293" y="7520"/>
                        </a:cubicBezTo>
                        <a:cubicBezTo>
                          <a:pt x="-28546" y="42587"/>
                          <a:pt x="14205" y="129838"/>
                          <a:pt x="63269" y="107460"/>
                        </a:cubicBezTo>
                        <a:cubicBezTo>
                          <a:pt x="105595" y="88118"/>
                          <a:pt x="98178" y="47849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63" name="Google Shape;3963;p29"/>
              <p:cNvGrpSpPr/>
              <p:nvPr/>
            </p:nvGrpSpPr>
            <p:grpSpPr>
              <a:xfrm>
                <a:off x="743179" y="5062144"/>
                <a:ext cx="4840012" cy="111107"/>
                <a:chOff x="743179" y="5062144"/>
                <a:chExt cx="4840012" cy="111107"/>
              </a:xfrm>
            </p:grpSpPr>
            <p:grpSp>
              <p:nvGrpSpPr>
                <p:cNvPr id="3964" name="Google Shape;3964;p29"/>
                <p:cNvGrpSpPr/>
                <p:nvPr/>
              </p:nvGrpSpPr>
              <p:grpSpPr>
                <a:xfrm>
                  <a:off x="743179" y="5062196"/>
                  <a:ext cx="98807" cy="111055"/>
                  <a:chOff x="743179" y="5062196"/>
                  <a:chExt cx="98807" cy="111055"/>
                </a:xfrm>
              </p:grpSpPr>
              <p:sp>
                <p:nvSpPr>
                  <p:cNvPr id="3965" name="Google Shape;3965;p29"/>
                  <p:cNvSpPr/>
                  <p:nvPr/>
                </p:nvSpPr>
                <p:spPr>
                  <a:xfrm>
                    <a:off x="806995" y="5064809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6" name="Google Shape;3966;p29"/>
                  <p:cNvSpPr/>
                  <p:nvPr/>
                </p:nvSpPr>
                <p:spPr>
                  <a:xfrm>
                    <a:off x="743179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67" name="Google Shape;3967;p29"/>
                <p:cNvGrpSpPr/>
                <p:nvPr/>
              </p:nvGrpSpPr>
              <p:grpSpPr>
                <a:xfrm>
                  <a:off x="1420506" y="5062196"/>
                  <a:ext cx="98807" cy="111055"/>
                  <a:chOff x="1420506" y="5062196"/>
                  <a:chExt cx="98807" cy="111055"/>
                </a:xfrm>
              </p:grpSpPr>
              <p:sp>
                <p:nvSpPr>
                  <p:cNvPr id="3968" name="Google Shape;3968;p29"/>
                  <p:cNvSpPr/>
                  <p:nvPr/>
                </p:nvSpPr>
                <p:spPr>
                  <a:xfrm>
                    <a:off x="1484312" y="5064809"/>
                    <a:ext cx="56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58" extrusionOk="0">
                        <a:moveTo>
                          <a:pt x="56" y="59"/>
                        </a:moveTo>
                        <a:cubicBezTo>
                          <a:pt x="37" y="1"/>
                          <a:pt x="-60" y="-38"/>
                          <a:pt x="56" y="59"/>
                        </a:cubicBezTo>
                        <a:lnTo>
                          <a:pt x="56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9" name="Google Shape;3969;p29"/>
                  <p:cNvSpPr/>
                  <p:nvPr/>
                </p:nvSpPr>
                <p:spPr>
                  <a:xfrm>
                    <a:off x="1420506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70" name="Google Shape;3970;p29"/>
                <p:cNvGrpSpPr/>
                <p:nvPr/>
              </p:nvGrpSpPr>
              <p:grpSpPr>
                <a:xfrm>
                  <a:off x="2097813" y="5062196"/>
                  <a:ext cx="98807" cy="111055"/>
                  <a:chOff x="2097813" y="5062196"/>
                  <a:chExt cx="98807" cy="111055"/>
                </a:xfrm>
              </p:grpSpPr>
              <p:sp>
                <p:nvSpPr>
                  <p:cNvPr id="3971" name="Google Shape;3971;p29"/>
                  <p:cNvSpPr/>
                  <p:nvPr/>
                </p:nvSpPr>
                <p:spPr>
                  <a:xfrm>
                    <a:off x="2161628" y="5064809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2" name="Google Shape;3972;p29"/>
                  <p:cNvSpPr/>
                  <p:nvPr/>
                </p:nvSpPr>
                <p:spPr>
                  <a:xfrm>
                    <a:off x="2097813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73" name="Google Shape;3973;p29"/>
                <p:cNvGrpSpPr/>
                <p:nvPr/>
              </p:nvGrpSpPr>
              <p:grpSpPr>
                <a:xfrm>
                  <a:off x="2775139" y="5062196"/>
                  <a:ext cx="98807" cy="111055"/>
                  <a:chOff x="2775139" y="5062196"/>
                  <a:chExt cx="98807" cy="111055"/>
                </a:xfrm>
              </p:grpSpPr>
              <p:sp>
                <p:nvSpPr>
                  <p:cNvPr id="3974" name="Google Shape;3974;p29"/>
                  <p:cNvSpPr/>
                  <p:nvPr/>
                </p:nvSpPr>
                <p:spPr>
                  <a:xfrm>
                    <a:off x="2838939" y="5064809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5" name="Google Shape;3975;p29"/>
                  <p:cNvSpPr/>
                  <p:nvPr/>
                </p:nvSpPr>
                <p:spPr>
                  <a:xfrm>
                    <a:off x="2775139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8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76" name="Google Shape;3976;p29"/>
                <p:cNvGrpSpPr/>
                <p:nvPr/>
              </p:nvGrpSpPr>
              <p:grpSpPr>
                <a:xfrm>
                  <a:off x="3452446" y="5062196"/>
                  <a:ext cx="98807" cy="111055"/>
                  <a:chOff x="3452446" y="5062196"/>
                  <a:chExt cx="98807" cy="111055"/>
                </a:xfrm>
              </p:grpSpPr>
              <p:sp>
                <p:nvSpPr>
                  <p:cNvPr id="3977" name="Google Shape;3977;p29"/>
                  <p:cNvSpPr/>
                  <p:nvPr/>
                </p:nvSpPr>
                <p:spPr>
                  <a:xfrm>
                    <a:off x="3516261" y="5064809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8" name="Google Shape;3978;p29"/>
                  <p:cNvSpPr/>
                  <p:nvPr/>
                </p:nvSpPr>
                <p:spPr>
                  <a:xfrm>
                    <a:off x="3452446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79" name="Google Shape;3979;p29"/>
                <p:cNvGrpSpPr/>
                <p:nvPr/>
              </p:nvGrpSpPr>
              <p:grpSpPr>
                <a:xfrm>
                  <a:off x="4129772" y="5062196"/>
                  <a:ext cx="98807" cy="111055"/>
                  <a:chOff x="4129772" y="5062196"/>
                  <a:chExt cx="98807" cy="111055"/>
                </a:xfrm>
              </p:grpSpPr>
              <p:sp>
                <p:nvSpPr>
                  <p:cNvPr id="3980" name="Google Shape;3980;p29"/>
                  <p:cNvSpPr/>
                  <p:nvPr/>
                </p:nvSpPr>
                <p:spPr>
                  <a:xfrm>
                    <a:off x="4193573" y="5064809"/>
                    <a:ext cx="43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1" name="Google Shape;3981;p29"/>
                  <p:cNvSpPr/>
                  <p:nvPr/>
                </p:nvSpPr>
                <p:spPr>
                  <a:xfrm>
                    <a:off x="4129772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7"/>
                        </a:cubicBezTo>
                        <a:cubicBezTo>
                          <a:pt x="105453" y="88085"/>
                          <a:pt x="98114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2" name="Google Shape;3982;p29"/>
                <p:cNvGrpSpPr/>
                <p:nvPr/>
              </p:nvGrpSpPr>
              <p:grpSpPr>
                <a:xfrm>
                  <a:off x="4807079" y="5062196"/>
                  <a:ext cx="98807" cy="111055"/>
                  <a:chOff x="4807079" y="5062196"/>
                  <a:chExt cx="98807" cy="111055"/>
                </a:xfrm>
              </p:grpSpPr>
              <p:sp>
                <p:nvSpPr>
                  <p:cNvPr id="3983" name="Google Shape;3983;p29"/>
                  <p:cNvSpPr/>
                  <p:nvPr/>
                </p:nvSpPr>
                <p:spPr>
                  <a:xfrm>
                    <a:off x="4870894" y="5064809"/>
                    <a:ext cx="47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58" extrusionOk="0">
                        <a:moveTo>
                          <a:pt x="48" y="59"/>
                        </a:moveTo>
                        <a:cubicBezTo>
                          <a:pt x="28" y="1"/>
                          <a:pt x="-49" y="-38"/>
                          <a:pt x="48" y="59"/>
                        </a:cubicBezTo>
                        <a:lnTo>
                          <a:pt x="48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4" name="Google Shape;3984;p29"/>
                  <p:cNvSpPr/>
                  <p:nvPr/>
                </p:nvSpPr>
                <p:spPr>
                  <a:xfrm>
                    <a:off x="4807079" y="5062196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2"/>
                        </a:moveTo>
                        <a:cubicBezTo>
                          <a:pt x="94455" y="3658"/>
                          <a:pt x="47405" y="-4852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7"/>
                        </a:cubicBezTo>
                        <a:cubicBezTo>
                          <a:pt x="105453" y="88085"/>
                          <a:pt x="98115" y="48705"/>
                          <a:pt x="98599" y="54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5" name="Google Shape;3985;p29"/>
                <p:cNvGrpSpPr/>
                <p:nvPr/>
              </p:nvGrpSpPr>
              <p:grpSpPr>
                <a:xfrm>
                  <a:off x="5484283" y="5062144"/>
                  <a:ext cx="98908" cy="111080"/>
                  <a:chOff x="5484283" y="5062144"/>
                  <a:chExt cx="98908" cy="111080"/>
                </a:xfrm>
              </p:grpSpPr>
              <p:sp>
                <p:nvSpPr>
                  <p:cNvPr id="3986" name="Google Shape;3986;p29"/>
                  <p:cNvSpPr/>
                  <p:nvPr/>
                </p:nvSpPr>
                <p:spPr>
                  <a:xfrm>
                    <a:off x="5548206" y="5064809"/>
                    <a:ext cx="42" cy="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58" extrusionOk="0">
                        <a:moveTo>
                          <a:pt x="43" y="59"/>
                        </a:moveTo>
                        <a:cubicBezTo>
                          <a:pt x="43" y="1"/>
                          <a:pt x="-54" y="-38"/>
                          <a:pt x="43" y="59"/>
                        </a:cubicBezTo>
                        <a:lnTo>
                          <a:pt x="43" y="5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7" name="Google Shape;3987;p29"/>
                  <p:cNvSpPr/>
                  <p:nvPr/>
                </p:nvSpPr>
                <p:spPr>
                  <a:xfrm>
                    <a:off x="5484283" y="5062144"/>
                    <a:ext cx="98908" cy="111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8" h="111080" extrusionOk="0">
                        <a:moveTo>
                          <a:pt x="98721" y="54734"/>
                        </a:moveTo>
                        <a:cubicBezTo>
                          <a:pt x="94422" y="3691"/>
                          <a:pt x="47663" y="-4722"/>
                          <a:pt x="68322" y="5180"/>
                        </a:cubicBezTo>
                        <a:cubicBezTo>
                          <a:pt x="52871" y="-2615"/>
                          <a:pt x="37788" y="-1435"/>
                          <a:pt x="24293" y="7521"/>
                        </a:cubicBezTo>
                        <a:cubicBezTo>
                          <a:pt x="-28546" y="42587"/>
                          <a:pt x="14205" y="129839"/>
                          <a:pt x="63269" y="107460"/>
                        </a:cubicBezTo>
                        <a:cubicBezTo>
                          <a:pt x="105595" y="88137"/>
                          <a:pt x="98178" y="47848"/>
                          <a:pt x="98721" y="547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88" name="Google Shape;3988;p29"/>
              <p:cNvGrpSpPr/>
              <p:nvPr/>
            </p:nvGrpSpPr>
            <p:grpSpPr>
              <a:xfrm>
                <a:off x="1420506" y="5795024"/>
                <a:ext cx="4162680" cy="111088"/>
                <a:chOff x="1420506" y="5795024"/>
                <a:chExt cx="4162680" cy="111088"/>
              </a:xfrm>
            </p:grpSpPr>
            <p:grpSp>
              <p:nvGrpSpPr>
                <p:cNvPr id="3989" name="Google Shape;3989;p29"/>
                <p:cNvGrpSpPr/>
                <p:nvPr/>
              </p:nvGrpSpPr>
              <p:grpSpPr>
                <a:xfrm>
                  <a:off x="1420506" y="5795057"/>
                  <a:ext cx="98807" cy="111055"/>
                  <a:chOff x="1420506" y="5795057"/>
                  <a:chExt cx="98807" cy="111055"/>
                </a:xfrm>
              </p:grpSpPr>
              <p:sp>
                <p:nvSpPr>
                  <p:cNvPr id="3990" name="Google Shape;3990;p29"/>
                  <p:cNvSpPr/>
                  <p:nvPr/>
                </p:nvSpPr>
                <p:spPr>
                  <a:xfrm>
                    <a:off x="1484312" y="5797684"/>
                    <a:ext cx="56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4" extrusionOk="0">
                        <a:moveTo>
                          <a:pt x="56" y="45"/>
                        </a:moveTo>
                        <a:cubicBezTo>
                          <a:pt x="37" y="6"/>
                          <a:pt x="-60" y="-33"/>
                          <a:pt x="56" y="45"/>
                        </a:cubicBezTo>
                        <a:lnTo>
                          <a:pt x="56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1" name="Google Shape;3991;p29"/>
                  <p:cNvSpPr/>
                  <p:nvPr/>
                </p:nvSpPr>
                <p:spPr>
                  <a:xfrm>
                    <a:off x="1420506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2" name="Google Shape;3992;p29"/>
                <p:cNvGrpSpPr/>
                <p:nvPr/>
              </p:nvGrpSpPr>
              <p:grpSpPr>
                <a:xfrm>
                  <a:off x="2097813" y="5795057"/>
                  <a:ext cx="98807" cy="111055"/>
                  <a:chOff x="2097813" y="5795057"/>
                  <a:chExt cx="98807" cy="111055"/>
                </a:xfrm>
              </p:grpSpPr>
              <p:sp>
                <p:nvSpPr>
                  <p:cNvPr id="3993" name="Google Shape;3993;p29"/>
                  <p:cNvSpPr/>
                  <p:nvPr/>
                </p:nvSpPr>
                <p:spPr>
                  <a:xfrm>
                    <a:off x="2161628" y="5797684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4" name="Google Shape;3994;p29"/>
                  <p:cNvSpPr/>
                  <p:nvPr/>
                </p:nvSpPr>
                <p:spPr>
                  <a:xfrm>
                    <a:off x="2097813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5" name="Google Shape;3995;p29"/>
                <p:cNvGrpSpPr/>
                <p:nvPr/>
              </p:nvGrpSpPr>
              <p:grpSpPr>
                <a:xfrm>
                  <a:off x="2775139" y="5795057"/>
                  <a:ext cx="98807" cy="111055"/>
                  <a:chOff x="2775139" y="5795057"/>
                  <a:chExt cx="98807" cy="111055"/>
                </a:xfrm>
              </p:grpSpPr>
              <p:sp>
                <p:nvSpPr>
                  <p:cNvPr id="3996" name="Google Shape;3996;p29"/>
                  <p:cNvSpPr/>
                  <p:nvPr/>
                </p:nvSpPr>
                <p:spPr>
                  <a:xfrm>
                    <a:off x="2838939" y="5797684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7" name="Google Shape;3997;p29"/>
                  <p:cNvSpPr/>
                  <p:nvPr/>
                </p:nvSpPr>
                <p:spPr>
                  <a:xfrm>
                    <a:off x="2775139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8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104"/>
                          <a:pt x="98115" y="48705"/>
                          <a:pt x="98598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8" name="Google Shape;3998;p29"/>
                <p:cNvGrpSpPr/>
                <p:nvPr/>
              </p:nvGrpSpPr>
              <p:grpSpPr>
                <a:xfrm>
                  <a:off x="3452446" y="5795057"/>
                  <a:ext cx="98807" cy="111055"/>
                  <a:chOff x="3452446" y="5795057"/>
                  <a:chExt cx="98807" cy="111055"/>
                </a:xfrm>
              </p:grpSpPr>
              <p:sp>
                <p:nvSpPr>
                  <p:cNvPr id="3999" name="Google Shape;3999;p29"/>
                  <p:cNvSpPr/>
                  <p:nvPr/>
                </p:nvSpPr>
                <p:spPr>
                  <a:xfrm>
                    <a:off x="3516261" y="5797684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0" name="Google Shape;4000;p29"/>
                  <p:cNvSpPr/>
                  <p:nvPr/>
                </p:nvSpPr>
                <p:spPr>
                  <a:xfrm>
                    <a:off x="3452446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1" name="Google Shape;4001;p29"/>
                <p:cNvGrpSpPr/>
                <p:nvPr/>
              </p:nvGrpSpPr>
              <p:grpSpPr>
                <a:xfrm>
                  <a:off x="4129772" y="5795057"/>
                  <a:ext cx="98807" cy="111055"/>
                  <a:chOff x="4129772" y="5795057"/>
                  <a:chExt cx="98807" cy="111055"/>
                </a:xfrm>
              </p:grpSpPr>
              <p:sp>
                <p:nvSpPr>
                  <p:cNvPr id="4002" name="Google Shape;4002;p29"/>
                  <p:cNvSpPr/>
                  <p:nvPr/>
                </p:nvSpPr>
                <p:spPr>
                  <a:xfrm>
                    <a:off x="4193573" y="5797684"/>
                    <a:ext cx="43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3" name="Google Shape;4003;p29"/>
                  <p:cNvSpPr/>
                  <p:nvPr/>
                </p:nvSpPr>
                <p:spPr>
                  <a:xfrm>
                    <a:off x="4129772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3" y="-1158"/>
                          <a:pt x="24170" y="7468"/>
                        </a:cubicBezTo>
                        <a:cubicBezTo>
                          <a:pt x="-28262" y="42264"/>
                          <a:pt x="13812" y="129921"/>
                          <a:pt x="63146" y="107408"/>
                        </a:cubicBezTo>
                        <a:cubicBezTo>
                          <a:pt x="105453" y="88104"/>
                          <a:pt x="98114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4" name="Google Shape;4004;p29"/>
                <p:cNvGrpSpPr/>
                <p:nvPr/>
              </p:nvGrpSpPr>
              <p:grpSpPr>
                <a:xfrm>
                  <a:off x="4807079" y="5795057"/>
                  <a:ext cx="98807" cy="111055"/>
                  <a:chOff x="4807079" y="5795057"/>
                  <a:chExt cx="98807" cy="111055"/>
                </a:xfrm>
              </p:grpSpPr>
              <p:sp>
                <p:nvSpPr>
                  <p:cNvPr id="4005" name="Google Shape;4005;p29"/>
                  <p:cNvSpPr/>
                  <p:nvPr/>
                </p:nvSpPr>
                <p:spPr>
                  <a:xfrm>
                    <a:off x="4870894" y="5797684"/>
                    <a:ext cx="47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" h="44" extrusionOk="0">
                        <a:moveTo>
                          <a:pt x="48" y="45"/>
                        </a:moveTo>
                        <a:cubicBezTo>
                          <a:pt x="28" y="6"/>
                          <a:pt x="-49" y="-33"/>
                          <a:pt x="48" y="45"/>
                        </a:cubicBezTo>
                        <a:lnTo>
                          <a:pt x="48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6" name="Google Shape;4006;p29"/>
                  <p:cNvSpPr/>
                  <p:nvPr/>
                </p:nvSpPr>
                <p:spPr>
                  <a:xfrm>
                    <a:off x="4807079" y="5795057"/>
                    <a:ext cx="98807" cy="11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07" h="111055" extrusionOk="0">
                        <a:moveTo>
                          <a:pt x="98599" y="54681"/>
                        </a:moveTo>
                        <a:cubicBezTo>
                          <a:pt x="94455" y="3658"/>
                          <a:pt x="47405" y="-4853"/>
                          <a:pt x="68200" y="5128"/>
                        </a:cubicBezTo>
                        <a:cubicBezTo>
                          <a:pt x="52439" y="-2802"/>
                          <a:pt x="37162" y="-1158"/>
                          <a:pt x="24171" y="7468"/>
                        </a:cubicBezTo>
                        <a:cubicBezTo>
                          <a:pt x="-28262" y="42264"/>
                          <a:pt x="13812" y="129921"/>
                          <a:pt x="63147" y="107408"/>
                        </a:cubicBezTo>
                        <a:cubicBezTo>
                          <a:pt x="105453" y="88104"/>
                          <a:pt x="98115" y="48705"/>
                          <a:pt x="98599" y="546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7" name="Google Shape;4007;p29"/>
                <p:cNvGrpSpPr/>
                <p:nvPr/>
              </p:nvGrpSpPr>
              <p:grpSpPr>
                <a:xfrm>
                  <a:off x="5484348" y="5795024"/>
                  <a:ext cx="98838" cy="111038"/>
                  <a:chOff x="5484348" y="5795024"/>
                  <a:chExt cx="98838" cy="111038"/>
                </a:xfrm>
              </p:grpSpPr>
              <p:sp>
                <p:nvSpPr>
                  <p:cNvPr id="4008" name="Google Shape;4008;p29"/>
                  <p:cNvSpPr/>
                  <p:nvPr/>
                </p:nvSpPr>
                <p:spPr>
                  <a:xfrm>
                    <a:off x="5548206" y="5797684"/>
                    <a:ext cx="42" cy="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44" extrusionOk="0">
                        <a:moveTo>
                          <a:pt x="43" y="45"/>
                        </a:moveTo>
                        <a:cubicBezTo>
                          <a:pt x="43" y="6"/>
                          <a:pt x="-54" y="-33"/>
                          <a:pt x="43" y="45"/>
                        </a:cubicBezTo>
                        <a:lnTo>
                          <a:pt x="43" y="4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9" name="Google Shape;4009;p29"/>
                  <p:cNvSpPr/>
                  <p:nvPr/>
                </p:nvSpPr>
                <p:spPr>
                  <a:xfrm>
                    <a:off x="5484348" y="5795024"/>
                    <a:ext cx="98838" cy="111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38" h="111038" extrusionOk="0">
                        <a:moveTo>
                          <a:pt x="98656" y="54715"/>
                        </a:moveTo>
                        <a:cubicBezTo>
                          <a:pt x="94357" y="3672"/>
                          <a:pt x="47598" y="-4742"/>
                          <a:pt x="68257" y="5161"/>
                        </a:cubicBezTo>
                        <a:cubicBezTo>
                          <a:pt x="52806" y="-2634"/>
                          <a:pt x="37762" y="-1396"/>
                          <a:pt x="24228" y="7501"/>
                        </a:cubicBezTo>
                        <a:cubicBezTo>
                          <a:pt x="-28437" y="42800"/>
                          <a:pt x="14082" y="129703"/>
                          <a:pt x="63204" y="107441"/>
                        </a:cubicBezTo>
                        <a:cubicBezTo>
                          <a:pt x="105491" y="88002"/>
                          <a:pt x="98114" y="47848"/>
                          <a:pt x="98656" y="5471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010" name="Google Shape;4010;p29"/>
            <p:cNvSpPr/>
            <p:nvPr/>
          </p:nvSpPr>
          <p:spPr>
            <a:xfrm>
              <a:off x="-408337" y="4584572"/>
              <a:ext cx="1775139" cy="2058587"/>
            </a:xfrm>
            <a:custGeom>
              <a:avLst/>
              <a:gdLst/>
              <a:ahLst/>
              <a:cxnLst/>
              <a:rect l="l" t="t" r="r" b="b"/>
              <a:pathLst>
                <a:path w="1775139" h="2058587" extrusionOk="0">
                  <a:moveTo>
                    <a:pt x="1204267" y="1645776"/>
                  </a:moveTo>
                  <a:cubicBezTo>
                    <a:pt x="1323325" y="1760975"/>
                    <a:pt x="1452915" y="1864880"/>
                    <a:pt x="1591897" y="1955090"/>
                  </a:cubicBezTo>
                  <a:cubicBezTo>
                    <a:pt x="1662859" y="2001162"/>
                    <a:pt x="1730956" y="2041895"/>
                    <a:pt x="1775140" y="2058588"/>
                  </a:cubicBezTo>
                  <a:cubicBezTo>
                    <a:pt x="1627542" y="1899656"/>
                    <a:pt x="1581790" y="1662525"/>
                    <a:pt x="1509995" y="1447096"/>
                  </a:cubicBezTo>
                  <a:cubicBezTo>
                    <a:pt x="1421762" y="1180006"/>
                    <a:pt x="1484824" y="924403"/>
                    <a:pt x="1408150" y="908621"/>
                  </a:cubicBezTo>
                  <a:cubicBezTo>
                    <a:pt x="785212" y="781254"/>
                    <a:pt x="287876" y="540739"/>
                    <a:pt x="0" y="0"/>
                  </a:cubicBezTo>
                  <a:cubicBezTo>
                    <a:pt x="15935" y="65008"/>
                    <a:pt x="39867" y="140112"/>
                    <a:pt x="71233" y="221812"/>
                  </a:cubicBezTo>
                  <a:cubicBezTo>
                    <a:pt x="205006" y="570255"/>
                    <a:pt x="416557" y="883650"/>
                    <a:pt x="684916" y="114327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11" name="Google Shape;4011;p29"/>
          <p:cNvPicPr preferRelativeResize="0"/>
          <p:nvPr/>
        </p:nvPicPr>
        <p:blipFill rotWithShape="1">
          <a:blip r:embed="rId3">
            <a:alphaModFix/>
          </a:blip>
          <a:srcRect l="10393" r="10385"/>
          <a:stretch/>
        </p:blipFill>
        <p:spPr>
          <a:xfrm>
            <a:off x="514350" y="918808"/>
            <a:ext cx="4306684" cy="3624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2" name="Google Shape;4012;p29"/>
          <p:cNvGrpSpPr/>
          <p:nvPr/>
        </p:nvGrpSpPr>
        <p:grpSpPr>
          <a:xfrm>
            <a:off x="5408160" y="1898073"/>
            <a:ext cx="3148763" cy="1292434"/>
            <a:chOff x="0" y="0"/>
            <a:chExt cx="8396700" cy="3446492"/>
          </a:xfrm>
        </p:grpSpPr>
        <p:sp>
          <p:nvSpPr>
            <p:cNvPr id="4013" name="Google Shape;4013;p29"/>
            <p:cNvSpPr txBox="1"/>
            <p:nvPr/>
          </p:nvSpPr>
          <p:spPr>
            <a:xfrm>
              <a:off x="0" y="0"/>
              <a:ext cx="83967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1" u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Thank you!</a:t>
              </a:r>
              <a:endParaRPr sz="4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4014" name="Google Shape;4014;p29"/>
            <p:cNvSpPr txBox="1"/>
            <p:nvPr/>
          </p:nvSpPr>
          <p:spPr>
            <a:xfrm>
              <a:off x="0" y="2214992"/>
              <a:ext cx="83967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Write a closing statement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or call-to-action here.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015" name="Google Shape;4015;p29"/>
          <p:cNvSpPr/>
          <p:nvPr/>
        </p:nvSpPr>
        <p:spPr>
          <a:xfrm rot="-1854885">
            <a:off x="3211649" y="4189237"/>
            <a:ext cx="2176379" cy="712006"/>
          </a:xfrm>
          <a:custGeom>
            <a:avLst/>
            <a:gdLst/>
            <a:ahLst/>
            <a:cxnLst/>
            <a:rect l="l" t="t" r="r" b="b"/>
            <a:pathLst>
              <a:path w="4342295" h="1416945" extrusionOk="0">
                <a:moveTo>
                  <a:pt x="4246435" y="1380536"/>
                </a:moveTo>
                <a:cubicBezTo>
                  <a:pt x="4245566" y="1380536"/>
                  <a:pt x="2307304" y="1433396"/>
                  <a:pt x="1466968" y="1411732"/>
                </a:cubicBezTo>
                <a:cubicBezTo>
                  <a:pt x="1297615" y="1406880"/>
                  <a:pt x="1255668" y="1376464"/>
                  <a:pt x="739273" y="1394055"/>
                </a:cubicBezTo>
                <a:cubicBezTo>
                  <a:pt x="594845" y="1398994"/>
                  <a:pt x="449984" y="1403933"/>
                  <a:pt x="305209" y="1396914"/>
                </a:cubicBezTo>
                <a:cubicBezTo>
                  <a:pt x="101291" y="1387122"/>
                  <a:pt x="47272" y="1437295"/>
                  <a:pt x="117618" y="1220312"/>
                </a:cubicBezTo>
                <a:cubicBezTo>
                  <a:pt x="106849" y="1195268"/>
                  <a:pt x="85745" y="1179237"/>
                  <a:pt x="73587" y="1156620"/>
                </a:cubicBezTo>
                <a:cubicBezTo>
                  <a:pt x="61081" y="1115806"/>
                  <a:pt x="112929" y="1082617"/>
                  <a:pt x="151315" y="999775"/>
                </a:cubicBezTo>
                <a:cubicBezTo>
                  <a:pt x="129603" y="962427"/>
                  <a:pt x="95820" y="934264"/>
                  <a:pt x="72197" y="898389"/>
                </a:cubicBezTo>
                <a:cubicBezTo>
                  <a:pt x="55957" y="861387"/>
                  <a:pt x="129603" y="788424"/>
                  <a:pt x="150447" y="755928"/>
                </a:cubicBezTo>
                <a:cubicBezTo>
                  <a:pt x="83400" y="611734"/>
                  <a:pt x="51006" y="672219"/>
                  <a:pt x="117792" y="505062"/>
                </a:cubicBezTo>
                <a:cubicBezTo>
                  <a:pt x="89653" y="467887"/>
                  <a:pt x="50051" y="440851"/>
                  <a:pt x="21044" y="404283"/>
                </a:cubicBezTo>
                <a:cubicBezTo>
                  <a:pt x="-24117" y="349690"/>
                  <a:pt x="85832" y="280539"/>
                  <a:pt x="53004" y="229933"/>
                </a:cubicBezTo>
                <a:cubicBezTo>
                  <a:pt x="15920" y="152637"/>
                  <a:pt x="-3881" y="148217"/>
                  <a:pt x="635" y="126207"/>
                </a:cubicBezTo>
                <a:cubicBezTo>
                  <a:pt x="16094" y="35219"/>
                  <a:pt x="714174" y="48738"/>
                  <a:pt x="883613" y="39292"/>
                </a:cubicBezTo>
                <a:cubicBezTo>
                  <a:pt x="997383" y="24821"/>
                  <a:pt x="1112022" y="23521"/>
                  <a:pt x="1226574" y="26554"/>
                </a:cubicBezTo>
                <a:cubicBezTo>
                  <a:pt x="1227182" y="26554"/>
                  <a:pt x="2433493" y="28720"/>
                  <a:pt x="4178520" y="211"/>
                </a:cubicBezTo>
                <a:cubicBezTo>
                  <a:pt x="4202664" y="-2302"/>
                  <a:pt x="4228197" y="17975"/>
                  <a:pt x="4220815" y="43971"/>
                </a:cubicBezTo>
                <a:cubicBezTo>
                  <a:pt x="4212564" y="70055"/>
                  <a:pt x="4198842" y="95964"/>
                  <a:pt x="4190678" y="121094"/>
                </a:cubicBezTo>
                <a:cubicBezTo>
                  <a:pt x="4210740" y="142671"/>
                  <a:pt x="4238705" y="156969"/>
                  <a:pt x="4256075" y="180626"/>
                </a:cubicBezTo>
                <a:cubicBezTo>
                  <a:pt x="4273010" y="230020"/>
                  <a:pt x="4223333" y="271701"/>
                  <a:pt x="4204748" y="313815"/>
                </a:cubicBezTo>
                <a:cubicBezTo>
                  <a:pt x="4269536" y="408182"/>
                  <a:pt x="4321905" y="442671"/>
                  <a:pt x="4225765" y="544317"/>
                </a:cubicBezTo>
                <a:cubicBezTo>
                  <a:pt x="4223854" y="604195"/>
                  <a:pt x="4272836" y="651076"/>
                  <a:pt x="4293245" y="701682"/>
                </a:cubicBezTo>
                <a:cubicBezTo>
                  <a:pt x="4297501" y="743276"/>
                  <a:pt x="4260764" y="776119"/>
                  <a:pt x="4242266" y="810521"/>
                </a:cubicBezTo>
                <a:cubicBezTo>
                  <a:pt x="4362289" y="956707"/>
                  <a:pt x="4378877" y="922652"/>
                  <a:pt x="4249908" y="1056361"/>
                </a:cubicBezTo>
                <a:cubicBezTo>
                  <a:pt x="4276484" y="1106707"/>
                  <a:pt x="4322600" y="1130797"/>
                  <a:pt x="4325813" y="1156187"/>
                </a:cubicBezTo>
                <a:cubicBezTo>
                  <a:pt x="4330069" y="1200381"/>
                  <a:pt x="4282216" y="1223691"/>
                  <a:pt x="4256509" y="1252374"/>
                </a:cubicBezTo>
                <a:cubicBezTo>
                  <a:pt x="4279871" y="1277677"/>
                  <a:pt x="4308009" y="1298388"/>
                  <a:pt x="4332327" y="1322738"/>
                </a:cubicBezTo>
                <a:cubicBezTo>
                  <a:pt x="4372363" y="1376810"/>
                  <a:pt x="4281174" y="1381836"/>
                  <a:pt x="4246435" y="138053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6" name="Google Shape;4016;p29"/>
          <p:cNvGrpSpPr/>
          <p:nvPr/>
        </p:nvGrpSpPr>
        <p:grpSpPr>
          <a:xfrm rot="-1597593">
            <a:off x="-504580" y="861137"/>
            <a:ext cx="2037911" cy="694611"/>
            <a:chOff x="-1009087" y="1722130"/>
            <a:chExt cx="4075580" cy="1389139"/>
          </a:xfrm>
        </p:grpSpPr>
        <p:grpSp>
          <p:nvGrpSpPr>
            <p:cNvPr id="4017" name="Google Shape;4017;p29"/>
            <p:cNvGrpSpPr/>
            <p:nvPr/>
          </p:nvGrpSpPr>
          <p:grpSpPr>
            <a:xfrm>
              <a:off x="-1009087" y="1722130"/>
              <a:ext cx="4075580" cy="1389139"/>
              <a:chOff x="-1009087" y="1722130"/>
              <a:chExt cx="4075580" cy="1389139"/>
            </a:xfrm>
          </p:grpSpPr>
          <p:sp>
            <p:nvSpPr>
              <p:cNvPr id="4018" name="Google Shape;4018;p29"/>
              <p:cNvSpPr/>
              <p:nvPr/>
            </p:nvSpPr>
            <p:spPr>
              <a:xfrm>
                <a:off x="1365156" y="1753329"/>
                <a:ext cx="757" cy="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8" extrusionOk="0">
                    <a:moveTo>
                      <a:pt x="0" y="65"/>
                    </a:moveTo>
                    <a:cubicBezTo>
                      <a:pt x="546" y="106"/>
                      <a:pt x="220" y="98"/>
                      <a:pt x="758" y="0"/>
                    </a:cubicBezTo>
                    <a:cubicBezTo>
                      <a:pt x="530" y="41"/>
                      <a:pt x="236" y="24"/>
                      <a:pt x="0" y="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9" name="Google Shape;4019;p29"/>
              <p:cNvSpPr/>
              <p:nvPr/>
            </p:nvSpPr>
            <p:spPr>
              <a:xfrm>
                <a:off x="1313110" y="1756361"/>
                <a:ext cx="10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" extrusionOk="0">
                    <a:moveTo>
                      <a:pt x="106" y="0"/>
                    </a:moveTo>
                    <a:cubicBezTo>
                      <a:pt x="65" y="0"/>
                      <a:pt x="33" y="0"/>
                      <a:pt x="0" y="8"/>
                    </a:cubicBezTo>
                    <a:cubicBezTo>
                      <a:pt x="16" y="8"/>
                      <a:pt x="82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0" name="Google Shape;4020;p29"/>
              <p:cNvSpPr/>
              <p:nvPr/>
            </p:nvSpPr>
            <p:spPr>
              <a:xfrm>
                <a:off x="1420706" y="1749906"/>
                <a:ext cx="16" cy="8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6" y="0"/>
                    </a:moveTo>
                    <a:lnTo>
                      <a:pt x="0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1" name="Google Shape;4021;p29"/>
              <p:cNvSpPr/>
              <p:nvPr/>
            </p:nvSpPr>
            <p:spPr>
              <a:xfrm>
                <a:off x="-1009087" y="1722130"/>
                <a:ext cx="4075580" cy="1389139"/>
              </a:xfrm>
              <a:custGeom>
                <a:avLst/>
                <a:gdLst/>
                <a:ahLst/>
                <a:cxnLst/>
                <a:rect l="l" t="t" r="r" b="b"/>
                <a:pathLst>
                  <a:path w="4075580" h="1389139" extrusionOk="0">
                    <a:moveTo>
                      <a:pt x="4030512" y="21997"/>
                    </a:moveTo>
                    <a:cubicBezTo>
                      <a:pt x="3437335" y="-15482"/>
                      <a:pt x="2547847" y="-7454"/>
                      <a:pt x="1953024" y="64603"/>
                    </a:cubicBezTo>
                    <a:cubicBezTo>
                      <a:pt x="1939346" y="65450"/>
                      <a:pt x="60657" y="138672"/>
                      <a:pt x="27050" y="141729"/>
                    </a:cubicBezTo>
                    <a:cubicBezTo>
                      <a:pt x="-33521" y="143824"/>
                      <a:pt x="10878" y="203140"/>
                      <a:pt x="127815" y="372236"/>
                    </a:cubicBezTo>
                    <a:cubicBezTo>
                      <a:pt x="28150" y="596458"/>
                      <a:pt x="-36252" y="509224"/>
                      <a:pt x="147467" y="685567"/>
                    </a:cubicBezTo>
                    <a:cubicBezTo>
                      <a:pt x="156221" y="695234"/>
                      <a:pt x="168872" y="702374"/>
                      <a:pt x="174936" y="714063"/>
                    </a:cubicBezTo>
                    <a:cubicBezTo>
                      <a:pt x="178580" y="756783"/>
                      <a:pt x="57551" y="987918"/>
                      <a:pt x="54258" y="1009616"/>
                    </a:cubicBezTo>
                    <a:cubicBezTo>
                      <a:pt x="61317" y="1051407"/>
                      <a:pt x="123519" y="1039205"/>
                      <a:pt x="225751" y="1098170"/>
                    </a:cubicBezTo>
                    <a:cubicBezTo>
                      <a:pt x="153352" y="1333560"/>
                      <a:pt x="44640" y="1379720"/>
                      <a:pt x="178474" y="1388857"/>
                    </a:cubicBezTo>
                    <a:cubicBezTo>
                      <a:pt x="215391" y="1391376"/>
                      <a:pt x="554642" y="1376329"/>
                      <a:pt x="559981" y="1371935"/>
                    </a:cubicBezTo>
                    <a:cubicBezTo>
                      <a:pt x="892753" y="1346178"/>
                      <a:pt x="879360" y="1364713"/>
                      <a:pt x="1194672" y="1370900"/>
                    </a:cubicBezTo>
                    <a:cubicBezTo>
                      <a:pt x="1723870" y="1380135"/>
                      <a:pt x="3349832" y="1275083"/>
                      <a:pt x="3350435" y="1275051"/>
                    </a:cubicBezTo>
                    <a:cubicBezTo>
                      <a:pt x="4244773" y="1324463"/>
                      <a:pt x="4104565" y="1374218"/>
                      <a:pt x="3963949" y="1105833"/>
                    </a:cubicBezTo>
                    <a:cubicBezTo>
                      <a:pt x="4002390" y="1063169"/>
                      <a:pt x="4072808" y="1017042"/>
                      <a:pt x="4064950" y="953561"/>
                    </a:cubicBezTo>
                    <a:cubicBezTo>
                      <a:pt x="4024096" y="866482"/>
                      <a:pt x="3968554" y="785084"/>
                      <a:pt x="3935868" y="694207"/>
                    </a:cubicBezTo>
                    <a:cubicBezTo>
                      <a:pt x="3957860" y="625378"/>
                      <a:pt x="4057272" y="514514"/>
                      <a:pt x="4055389" y="469259"/>
                    </a:cubicBezTo>
                    <a:cubicBezTo>
                      <a:pt x="4027324" y="384626"/>
                      <a:pt x="3956931" y="306831"/>
                      <a:pt x="3957281" y="262937"/>
                    </a:cubicBezTo>
                    <a:cubicBezTo>
                      <a:pt x="4026452" y="169247"/>
                      <a:pt x="4138930" y="17644"/>
                      <a:pt x="4030512" y="219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2" name="Google Shape;4022;p29"/>
            <p:cNvGrpSpPr/>
            <p:nvPr/>
          </p:nvGrpSpPr>
          <p:grpSpPr>
            <a:xfrm>
              <a:off x="-1009087" y="1722130"/>
              <a:ext cx="4075580" cy="1389139"/>
              <a:chOff x="-1009087" y="1722130"/>
              <a:chExt cx="4075580" cy="1389139"/>
            </a:xfrm>
          </p:grpSpPr>
          <p:sp>
            <p:nvSpPr>
              <p:cNvPr id="4023" name="Google Shape;4023;p29"/>
              <p:cNvSpPr/>
              <p:nvPr/>
            </p:nvSpPr>
            <p:spPr>
              <a:xfrm>
                <a:off x="1365156" y="1753329"/>
                <a:ext cx="757" cy="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8" extrusionOk="0">
                    <a:moveTo>
                      <a:pt x="0" y="65"/>
                    </a:moveTo>
                    <a:cubicBezTo>
                      <a:pt x="546" y="106"/>
                      <a:pt x="220" y="98"/>
                      <a:pt x="758" y="0"/>
                    </a:cubicBezTo>
                    <a:cubicBezTo>
                      <a:pt x="530" y="41"/>
                      <a:pt x="236" y="24"/>
                      <a:pt x="0" y="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4" name="Google Shape;4024;p29"/>
              <p:cNvSpPr/>
              <p:nvPr/>
            </p:nvSpPr>
            <p:spPr>
              <a:xfrm>
                <a:off x="1313110" y="1756361"/>
                <a:ext cx="10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" extrusionOk="0">
                    <a:moveTo>
                      <a:pt x="106" y="0"/>
                    </a:moveTo>
                    <a:cubicBezTo>
                      <a:pt x="65" y="0"/>
                      <a:pt x="33" y="0"/>
                      <a:pt x="0" y="8"/>
                    </a:cubicBezTo>
                    <a:cubicBezTo>
                      <a:pt x="16" y="8"/>
                      <a:pt x="82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5" name="Google Shape;4025;p29"/>
              <p:cNvSpPr/>
              <p:nvPr/>
            </p:nvSpPr>
            <p:spPr>
              <a:xfrm>
                <a:off x="1420706" y="1749906"/>
                <a:ext cx="16" cy="8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6" y="0"/>
                    </a:moveTo>
                    <a:lnTo>
                      <a:pt x="0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6" name="Google Shape;4026;p29"/>
              <p:cNvSpPr/>
              <p:nvPr/>
            </p:nvSpPr>
            <p:spPr>
              <a:xfrm>
                <a:off x="-1009087" y="1722130"/>
                <a:ext cx="4075580" cy="1389139"/>
              </a:xfrm>
              <a:custGeom>
                <a:avLst/>
                <a:gdLst/>
                <a:ahLst/>
                <a:cxnLst/>
                <a:rect l="l" t="t" r="r" b="b"/>
                <a:pathLst>
                  <a:path w="4075580" h="1389139" extrusionOk="0">
                    <a:moveTo>
                      <a:pt x="4030512" y="21997"/>
                    </a:moveTo>
                    <a:cubicBezTo>
                      <a:pt x="3437335" y="-15482"/>
                      <a:pt x="2547847" y="-7454"/>
                      <a:pt x="1953024" y="64603"/>
                    </a:cubicBezTo>
                    <a:cubicBezTo>
                      <a:pt x="1939346" y="65450"/>
                      <a:pt x="60657" y="138672"/>
                      <a:pt x="27050" y="141729"/>
                    </a:cubicBezTo>
                    <a:cubicBezTo>
                      <a:pt x="-33521" y="143824"/>
                      <a:pt x="10878" y="203140"/>
                      <a:pt x="127815" y="372236"/>
                    </a:cubicBezTo>
                    <a:cubicBezTo>
                      <a:pt x="28150" y="596458"/>
                      <a:pt x="-36252" y="509224"/>
                      <a:pt x="147467" y="685567"/>
                    </a:cubicBezTo>
                    <a:cubicBezTo>
                      <a:pt x="156221" y="695234"/>
                      <a:pt x="168872" y="702374"/>
                      <a:pt x="174936" y="714063"/>
                    </a:cubicBezTo>
                    <a:cubicBezTo>
                      <a:pt x="178580" y="756783"/>
                      <a:pt x="57551" y="987918"/>
                      <a:pt x="54258" y="1009616"/>
                    </a:cubicBezTo>
                    <a:cubicBezTo>
                      <a:pt x="61317" y="1051407"/>
                      <a:pt x="123519" y="1039205"/>
                      <a:pt x="225751" y="1098170"/>
                    </a:cubicBezTo>
                    <a:cubicBezTo>
                      <a:pt x="153352" y="1333560"/>
                      <a:pt x="44640" y="1379720"/>
                      <a:pt x="178474" y="1388857"/>
                    </a:cubicBezTo>
                    <a:cubicBezTo>
                      <a:pt x="215391" y="1391376"/>
                      <a:pt x="554642" y="1376329"/>
                      <a:pt x="559981" y="1371935"/>
                    </a:cubicBezTo>
                    <a:cubicBezTo>
                      <a:pt x="892753" y="1346178"/>
                      <a:pt x="879360" y="1364713"/>
                      <a:pt x="1194672" y="1370900"/>
                    </a:cubicBezTo>
                    <a:cubicBezTo>
                      <a:pt x="1723870" y="1380135"/>
                      <a:pt x="3349832" y="1275083"/>
                      <a:pt x="3350435" y="1275051"/>
                    </a:cubicBezTo>
                    <a:cubicBezTo>
                      <a:pt x="4244773" y="1324463"/>
                      <a:pt x="4104565" y="1374218"/>
                      <a:pt x="3963949" y="1105833"/>
                    </a:cubicBezTo>
                    <a:cubicBezTo>
                      <a:pt x="4002390" y="1063169"/>
                      <a:pt x="4072808" y="1017042"/>
                      <a:pt x="4064950" y="953561"/>
                    </a:cubicBezTo>
                    <a:cubicBezTo>
                      <a:pt x="4024096" y="866482"/>
                      <a:pt x="3968554" y="785084"/>
                      <a:pt x="3935868" y="694207"/>
                    </a:cubicBezTo>
                    <a:cubicBezTo>
                      <a:pt x="3957860" y="625378"/>
                      <a:pt x="4057272" y="514514"/>
                      <a:pt x="4055389" y="469259"/>
                    </a:cubicBezTo>
                    <a:cubicBezTo>
                      <a:pt x="4027324" y="384626"/>
                      <a:pt x="3956931" y="306831"/>
                      <a:pt x="3957281" y="262937"/>
                    </a:cubicBezTo>
                    <a:cubicBezTo>
                      <a:pt x="4026452" y="169247"/>
                      <a:pt x="4138930" y="17644"/>
                      <a:pt x="4030512" y="219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30"/>
          <p:cNvSpPr/>
          <p:nvPr/>
        </p:nvSpPr>
        <p:spPr>
          <a:xfrm rot="-482944">
            <a:off x="5834421" y="-1024930"/>
            <a:ext cx="3730511" cy="3781953"/>
          </a:xfrm>
          <a:custGeom>
            <a:avLst/>
            <a:gdLst/>
            <a:ahLst/>
            <a:cxnLst/>
            <a:rect l="l" t="t" r="r" b="b"/>
            <a:pathLst>
              <a:path w="7462141" h="7565041" extrusionOk="0">
                <a:moveTo>
                  <a:pt x="2" y="123408"/>
                </a:moveTo>
                <a:cubicBezTo>
                  <a:pt x="-376" y="54460"/>
                  <a:pt x="56058" y="-1264"/>
                  <a:pt x="124953" y="22"/>
                </a:cubicBezTo>
                <a:cubicBezTo>
                  <a:pt x="7582433" y="139415"/>
                  <a:pt x="7455441" y="8585"/>
                  <a:pt x="7456635" y="222722"/>
                </a:cubicBezTo>
                <a:cubicBezTo>
                  <a:pt x="7458359" y="534478"/>
                  <a:pt x="7462140" y="7440689"/>
                  <a:pt x="7462140" y="7439676"/>
                </a:cubicBezTo>
                <a:cubicBezTo>
                  <a:pt x="7462518" y="7507988"/>
                  <a:pt x="7407081" y="7563455"/>
                  <a:pt x="7338807" y="7563077"/>
                </a:cubicBezTo>
                <a:cubicBezTo>
                  <a:pt x="-114757" y="7521953"/>
                  <a:pt x="6701" y="7651936"/>
                  <a:pt x="5506" y="7435561"/>
                </a:cubicBezTo>
                <a:cubicBezTo>
                  <a:pt x="3767" y="7119447"/>
                  <a:pt x="2" y="122409"/>
                  <a:pt x="2" y="1234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2" name="Google Shape;4032;p30"/>
          <p:cNvGrpSpPr/>
          <p:nvPr/>
        </p:nvGrpSpPr>
        <p:grpSpPr>
          <a:xfrm>
            <a:off x="709349" y="791459"/>
            <a:ext cx="4361288" cy="1093525"/>
            <a:chOff x="0" y="9525"/>
            <a:chExt cx="11630100" cy="2916068"/>
          </a:xfrm>
        </p:grpSpPr>
        <p:sp>
          <p:nvSpPr>
            <p:cNvPr id="4033" name="Google Shape;4033;p30"/>
            <p:cNvSpPr txBox="1"/>
            <p:nvPr/>
          </p:nvSpPr>
          <p:spPr>
            <a:xfrm>
              <a:off x="0" y="9525"/>
              <a:ext cx="116301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Credits</a:t>
              </a:r>
              <a:endParaRPr sz="700"/>
            </a:p>
          </p:txBody>
        </p:sp>
        <p:sp>
          <p:nvSpPr>
            <p:cNvPr id="4034" name="Google Shape;4034;p30"/>
            <p:cNvSpPr txBox="1"/>
            <p:nvPr/>
          </p:nvSpPr>
          <p:spPr>
            <a:xfrm>
              <a:off x="0" y="1694093"/>
              <a:ext cx="11630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Special thanks to all the people who made and released these awesome resources for free: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035" name="Google Shape;4035;p30"/>
          <p:cNvGrpSpPr/>
          <p:nvPr/>
        </p:nvGrpSpPr>
        <p:grpSpPr>
          <a:xfrm>
            <a:off x="709349" y="2606232"/>
            <a:ext cx="4361308" cy="277088"/>
            <a:chOff x="0" y="-28575"/>
            <a:chExt cx="11630155" cy="738900"/>
          </a:xfrm>
        </p:grpSpPr>
        <p:sp>
          <p:nvSpPr>
            <p:cNvPr id="4036" name="Google Shape;4036;p30"/>
            <p:cNvSpPr txBox="1"/>
            <p:nvPr/>
          </p:nvSpPr>
          <p:spPr>
            <a:xfrm>
              <a:off x="0" y="-28575"/>
              <a:ext cx="931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01</a:t>
              </a:r>
              <a:endParaRPr sz="700"/>
            </a:p>
          </p:txBody>
        </p:sp>
        <p:sp>
          <p:nvSpPr>
            <p:cNvPr id="4037" name="Google Shape;4037;p30"/>
            <p:cNvSpPr txBox="1"/>
            <p:nvPr/>
          </p:nvSpPr>
          <p:spPr>
            <a:xfrm>
              <a:off x="1174555" y="-6317"/>
              <a:ext cx="1045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Presentation template by </a:t>
              </a:r>
              <a:r>
                <a:rPr lang="en" sz="1500" u="sng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SlidesCarnival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038" name="Google Shape;4038;p30"/>
          <p:cNvGrpSpPr/>
          <p:nvPr/>
        </p:nvGrpSpPr>
        <p:grpSpPr>
          <a:xfrm>
            <a:off x="709349" y="3134403"/>
            <a:ext cx="4361308" cy="277087"/>
            <a:chOff x="0" y="-28575"/>
            <a:chExt cx="11630155" cy="738900"/>
          </a:xfrm>
        </p:grpSpPr>
        <p:sp>
          <p:nvSpPr>
            <p:cNvPr id="4039" name="Google Shape;4039;p30"/>
            <p:cNvSpPr txBox="1"/>
            <p:nvPr/>
          </p:nvSpPr>
          <p:spPr>
            <a:xfrm>
              <a:off x="0" y="-28575"/>
              <a:ext cx="931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02</a:t>
              </a:r>
              <a:endParaRPr sz="700"/>
            </a:p>
          </p:txBody>
        </p:sp>
        <p:sp>
          <p:nvSpPr>
            <p:cNvPr id="4040" name="Google Shape;4040;p30"/>
            <p:cNvSpPr txBox="1"/>
            <p:nvPr/>
          </p:nvSpPr>
          <p:spPr>
            <a:xfrm>
              <a:off x="1174555" y="-6317"/>
              <a:ext cx="1045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Photographs by </a:t>
              </a:r>
              <a:r>
                <a:rPr lang="en" sz="1500" u="sng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  <a:hlinkClick r:id="rId4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Pexels</a:t>
              </a:r>
              <a:endParaRPr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041" name="Google Shape;4041;p30"/>
          <p:cNvSpPr txBox="1"/>
          <p:nvPr/>
        </p:nvSpPr>
        <p:spPr>
          <a:xfrm>
            <a:off x="709349" y="4074601"/>
            <a:ext cx="436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Happy designing! </a:t>
            </a:r>
            <a:endParaRPr sz="1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042" name="Google Shape;4042;p30"/>
          <p:cNvSpPr/>
          <p:nvPr/>
        </p:nvSpPr>
        <p:spPr>
          <a:xfrm rot="-480028">
            <a:off x="6096513" y="-720487"/>
            <a:ext cx="3232126" cy="3253790"/>
          </a:xfrm>
          <a:custGeom>
            <a:avLst/>
            <a:gdLst/>
            <a:ahLst/>
            <a:cxnLst/>
            <a:rect l="l" t="t" r="r" b="b"/>
            <a:pathLst>
              <a:path w="6463383" h="6506705" extrusionOk="0">
                <a:moveTo>
                  <a:pt x="1868622" y="772925"/>
                </a:moveTo>
                <a:cubicBezTo>
                  <a:pt x="1870119" y="815743"/>
                  <a:pt x="1814743" y="848817"/>
                  <a:pt x="1774383" y="811249"/>
                </a:cubicBezTo>
                <a:cubicBezTo>
                  <a:pt x="1741705" y="780822"/>
                  <a:pt x="1762150" y="717125"/>
                  <a:pt x="1813942" y="717473"/>
                </a:cubicBezTo>
                <a:cubicBezTo>
                  <a:pt x="1840994" y="717654"/>
                  <a:pt x="1867427" y="738125"/>
                  <a:pt x="1868622" y="772925"/>
                </a:cubicBezTo>
                <a:close/>
                <a:moveTo>
                  <a:pt x="1818584" y="11381"/>
                </a:moveTo>
                <a:cubicBezTo>
                  <a:pt x="1766898" y="11033"/>
                  <a:pt x="1746287" y="74685"/>
                  <a:pt x="1779026" y="105157"/>
                </a:cubicBezTo>
                <a:cubicBezTo>
                  <a:pt x="1819416" y="142741"/>
                  <a:pt x="1874731" y="109606"/>
                  <a:pt x="1873280" y="66818"/>
                </a:cubicBezTo>
                <a:cubicBezTo>
                  <a:pt x="1872070" y="32034"/>
                  <a:pt x="1845652" y="11547"/>
                  <a:pt x="1818584" y="11381"/>
                </a:cubicBezTo>
                <a:close/>
                <a:moveTo>
                  <a:pt x="1809269" y="1423564"/>
                </a:moveTo>
                <a:cubicBezTo>
                  <a:pt x="1757628" y="1423232"/>
                  <a:pt x="1736942" y="1486838"/>
                  <a:pt x="1769726" y="1517356"/>
                </a:cubicBezTo>
                <a:cubicBezTo>
                  <a:pt x="1810101" y="1554939"/>
                  <a:pt x="1865462" y="1521774"/>
                  <a:pt x="1863965" y="1479031"/>
                </a:cubicBezTo>
                <a:cubicBezTo>
                  <a:pt x="1862770" y="1444278"/>
                  <a:pt x="1836397" y="1423746"/>
                  <a:pt x="1809269" y="1423564"/>
                </a:cubicBezTo>
                <a:close/>
                <a:moveTo>
                  <a:pt x="1804612" y="2129656"/>
                </a:moveTo>
                <a:cubicBezTo>
                  <a:pt x="1752941" y="2129308"/>
                  <a:pt x="1732300" y="2192945"/>
                  <a:pt x="1765053" y="2223433"/>
                </a:cubicBezTo>
                <a:cubicBezTo>
                  <a:pt x="1805428" y="2261016"/>
                  <a:pt x="1860789" y="2227896"/>
                  <a:pt x="1859292" y="2185108"/>
                </a:cubicBezTo>
                <a:cubicBezTo>
                  <a:pt x="1858112" y="2150309"/>
                  <a:pt x="1831680" y="2129838"/>
                  <a:pt x="1804612" y="2129656"/>
                </a:cubicBezTo>
                <a:close/>
                <a:moveTo>
                  <a:pt x="2350431" y="6370019"/>
                </a:moveTo>
                <a:cubicBezTo>
                  <a:pt x="2298850" y="6369671"/>
                  <a:pt x="2278058" y="6433263"/>
                  <a:pt x="2310872" y="6463796"/>
                </a:cubicBezTo>
                <a:cubicBezTo>
                  <a:pt x="2351262" y="6501379"/>
                  <a:pt x="2406578" y="6468244"/>
                  <a:pt x="2405126" y="6425456"/>
                </a:cubicBezTo>
                <a:cubicBezTo>
                  <a:pt x="2403916" y="6390672"/>
                  <a:pt x="2377499" y="6370201"/>
                  <a:pt x="2350431" y="6370019"/>
                </a:cubicBezTo>
                <a:close/>
                <a:moveTo>
                  <a:pt x="2359746" y="4957836"/>
                </a:moveTo>
                <a:cubicBezTo>
                  <a:pt x="2308090" y="4957488"/>
                  <a:pt x="2287418" y="5021110"/>
                  <a:pt x="2320202" y="5051612"/>
                </a:cubicBezTo>
                <a:cubicBezTo>
                  <a:pt x="2360562" y="5089180"/>
                  <a:pt x="2415908" y="5056106"/>
                  <a:pt x="2414441" y="5013288"/>
                </a:cubicBezTo>
                <a:cubicBezTo>
                  <a:pt x="2413246" y="4978488"/>
                  <a:pt x="2386814" y="4958018"/>
                  <a:pt x="2359746" y="4957836"/>
                </a:cubicBezTo>
                <a:close/>
                <a:moveTo>
                  <a:pt x="2355088" y="5663928"/>
                </a:moveTo>
                <a:cubicBezTo>
                  <a:pt x="2303447" y="5663580"/>
                  <a:pt x="2282761" y="5727201"/>
                  <a:pt x="2315545" y="5757704"/>
                </a:cubicBezTo>
                <a:cubicBezTo>
                  <a:pt x="2355905" y="5795272"/>
                  <a:pt x="2411250" y="5762198"/>
                  <a:pt x="2409783" y="5719364"/>
                </a:cubicBezTo>
                <a:cubicBezTo>
                  <a:pt x="2408589" y="5684580"/>
                  <a:pt x="2382156" y="5664109"/>
                  <a:pt x="2355088" y="5663928"/>
                </a:cubicBezTo>
                <a:close/>
                <a:moveTo>
                  <a:pt x="1790639" y="4247947"/>
                </a:moveTo>
                <a:cubicBezTo>
                  <a:pt x="1738983" y="4247598"/>
                  <a:pt x="1718312" y="4311221"/>
                  <a:pt x="1751096" y="4341723"/>
                </a:cubicBezTo>
                <a:cubicBezTo>
                  <a:pt x="1791244" y="4379094"/>
                  <a:pt x="1846816" y="4346443"/>
                  <a:pt x="1845350" y="4303399"/>
                </a:cubicBezTo>
                <a:cubicBezTo>
                  <a:pt x="1844125" y="4268584"/>
                  <a:pt x="1817707" y="4248128"/>
                  <a:pt x="1790639" y="4247947"/>
                </a:cubicBezTo>
                <a:close/>
                <a:moveTo>
                  <a:pt x="1776652" y="6366237"/>
                </a:moveTo>
                <a:cubicBezTo>
                  <a:pt x="1725011" y="6365889"/>
                  <a:pt x="1704324" y="6429526"/>
                  <a:pt x="1737108" y="6460013"/>
                </a:cubicBezTo>
                <a:cubicBezTo>
                  <a:pt x="1777468" y="6497581"/>
                  <a:pt x="1832814" y="6464507"/>
                  <a:pt x="1831347" y="6421674"/>
                </a:cubicBezTo>
                <a:cubicBezTo>
                  <a:pt x="1830152" y="6386889"/>
                  <a:pt x="1803719" y="6366418"/>
                  <a:pt x="1776652" y="6366237"/>
                </a:cubicBezTo>
                <a:close/>
                <a:moveTo>
                  <a:pt x="1781309" y="5660130"/>
                </a:moveTo>
                <a:cubicBezTo>
                  <a:pt x="1729653" y="5659782"/>
                  <a:pt x="1708982" y="5723404"/>
                  <a:pt x="1741766" y="5753906"/>
                </a:cubicBezTo>
                <a:cubicBezTo>
                  <a:pt x="1782126" y="5791474"/>
                  <a:pt x="1837471" y="5758400"/>
                  <a:pt x="1836004" y="5715582"/>
                </a:cubicBezTo>
                <a:cubicBezTo>
                  <a:pt x="1834810" y="5680798"/>
                  <a:pt x="1808377" y="5660311"/>
                  <a:pt x="1781309" y="5660130"/>
                </a:cubicBezTo>
                <a:close/>
                <a:moveTo>
                  <a:pt x="1240163" y="713675"/>
                </a:moveTo>
                <a:cubicBezTo>
                  <a:pt x="1188567" y="713327"/>
                  <a:pt x="1167805" y="776919"/>
                  <a:pt x="1200604" y="807451"/>
                </a:cubicBezTo>
                <a:cubicBezTo>
                  <a:pt x="1240994" y="845035"/>
                  <a:pt x="1296310" y="811900"/>
                  <a:pt x="1294858" y="769112"/>
                </a:cubicBezTo>
                <a:cubicBezTo>
                  <a:pt x="1293648" y="734328"/>
                  <a:pt x="1267215" y="713857"/>
                  <a:pt x="1240163" y="713675"/>
                </a:cubicBezTo>
                <a:close/>
                <a:moveTo>
                  <a:pt x="2364403" y="4251744"/>
                </a:moveTo>
                <a:cubicBezTo>
                  <a:pt x="2312747" y="4251396"/>
                  <a:pt x="2292091" y="4315033"/>
                  <a:pt x="2324860" y="4345521"/>
                </a:cubicBezTo>
                <a:cubicBezTo>
                  <a:pt x="2365265" y="4383119"/>
                  <a:pt x="2420596" y="4349878"/>
                  <a:pt x="2419099" y="4307181"/>
                </a:cubicBezTo>
                <a:cubicBezTo>
                  <a:pt x="2417904" y="4272397"/>
                  <a:pt x="2391471" y="4251911"/>
                  <a:pt x="2364403" y="4251744"/>
                </a:cubicBezTo>
                <a:close/>
                <a:moveTo>
                  <a:pt x="1795297" y="3541855"/>
                </a:moveTo>
                <a:cubicBezTo>
                  <a:pt x="1743671" y="3541507"/>
                  <a:pt x="1722954" y="3605129"/>
                  <a:pt x="1755753" y="3635631"/>
                </a:cubicBezTo>
                <a:cubicBezTo>
                  <a:pt x="1796144" y="3673244"/>
                  <a:pt x="1851459" y="3640019"/>
                  <a:pt x="1849992" y="3597292"/>
                </a:cubicBezTo>
                <a:cubicBezTo>
                  <a:pt x="1848797" y="3562507"/>
                  <a:pt x="1822365" y="3542036"/>
                  <a:pt x="1795297" y="3541855"/>
                </a:cubicBezTo>
                <a:close/>
                <a:moveTo>
                  <a:pt x="1785982" y="4954038"/>
                </a:moveTo>
                <a:cubicBezTo>
                  <a:pt x="1734326" y="4953690"/>
                  <a:pt x="1713654" y="5017312"/>
                  <a:pt x="1746438" y="5047815"/>
                </a:cubicBezTo>
                <a:cubicBezTo>
                  <a:pt x="1786844" y="5085413"/>
                  <a:pt x="1842174" y="5052172"/>
                  <a:pt x="1840677" y="5009475"/>
                </a:cubicBezTo>
                <a:cubicBezTo>
                  <a:pt x="1839467" y="4974691"/>
                  <a:pt x="1813034" y="4954220"/>
                  <a:pt x="1785982" y="4954038"/>
                </a:cubicBezTo>
                <a:close/>
                <a:moveTo>
                  <a:pt x="1799954" y="2835763"/>
                </a:moveTo>
                <a:cubicBezTo>
                  <a:pt x="1748313" y="2835415"/>
                  <a:pt x="1727627" y="2899052"/>
                  <a:pt x="1760411" y="2929539"/>
                </a:cubicBezTo>
                <a:cubicBezTo>
                  <a:pt x="1800771" y="2967108"/>
                  <a:pt x="1856116" y="2934033"/>
                  <a:pt x="1854649" y="2891200"/>
                </a:cubicBezTo>
                <a:cubicBezTo>
                  <a:pt x="1853455" y="2856401"/>
                  <a:pt x="1827022" y="2835929"/>
                  <a:pt x="1799954" y="2835763"/>
                </a:cubicBezTo>
                <a:close/>
                <a:moveTo>
                  <a:pt x="1244820" y="7583"/>
                </a:moveTo>
                <a:cubicBezTo>
                  <a:pt x="1193179" y="7235"/>
                  <a:pt x="1172478" y="70857"/>
                  <a:pt x="1205277" y="101360"/>
                </a:cubicBezTo>
                <a:cubicBezTo>
                  <a:pt x="1245380" y="138686"/>
                  <a:pt x="1300997" y="106126"/>
                  <a:pt x="1299516" y="63035"/>
                </a:cubicBezTo>
                <a:cubicBezTo>
                  <a:pt x="1298306" y="28236"/>
                  <a:pt x="1271873" y="7765"/>
                  <a:pt x="1244820" y="7583"/>
                </a:cubicBezTo>
                <a:close/>
                <a:moveTo>
                  <a:pt x="2938182" y="4255527"/>
                </a:moveTo>
                <a:cubicBezTo>
                  <a:pt x="2886526" y="4255179"/>
                  <a:pt x="2865855" y="4318801"/>
                  <a:pt x="2898624" y="4349303"/>
                </a:cubicBezTo>
                <a:cubicBezTo>
                  <a:pt x="2938984" y="4386871"/>
                  <a:pt x="2994359" y="4353782"/>
                  <a:pt x="2992862" y="4310978"/>
                </a:cubicBezTo>
                <a:cubicBezTo>
                  <a:pt x="2991683" y="4276179"/>
                  <a:pt x="2965250" y="4255708"/>
                  <a:pt x="2938182" y="4255527"/>
                </a:cubicBezTo>
                <a:close/>
                <a:moveTo>
                  <a:pt x="2928867" y="5667710"/>
                </a:moveTo>
                <a:cubicBezTo>
                  <a:pt x="2877287" y="5667362"/>
                  <a:pt x="2856495" y="5730954"/>
                  <a:pt x="2889309" y="5761487"/>
                </a:cubicBezTo>
                <a:cubicBezTo>
                  <a:pt x="2929699" y="5799069"/>
                  <a:pt x="2985014" y="5765934"/>
                  <a:pt x="2983563" y="5723162"/>
                </a:cubicBezTo>
                <a:cubicBezTo>
                  <a:pt x="2982353" y="5688363"/>
                  <a:pt x="2955935" y="5667892"/>
                  <a:pt x="2928867" y="5667710"/>
                </a:cubicBezTo>
                <a:close/>
                <a:moveTo>
                  <a:pt x="2942840" y="3549435"/>
                </a:moveTo>
                <a:cubicBezTo>
                  <a:pt x="2891184" y="3549087"/>
                  <a:pt x="2870528" y="3612724"/>
                  <a:pt x="2903296" y="3643211"/>
                </a:cubicBezTo>
                <a:cubicBezTo>
                  <a:pt x="2943702" y="3680810"/>
                  <a:pt x="2999032" y="3647569"/>
                  <a:pt x="2997535" y="3604887"/>
                </a:cubicBezTo>
                <a:cubicBezTo>
                  <a:pt x="2996340" y="3570088"/>
                  <a:pt x="2969908" y="3549617"/>
                  <a:pt x="2942840" y="3549435"/>
                </a:cubicBezTo>
                <a:close/>
                <a:moveTo>
                  <a:pt x="2933525" y="4961619"/>
                </a:moveTo>
                <a:cubicBezTo>
                  <a:pt x="2881884" y="4961270"/>
                  <a:pt x="2861198" y="5024892"/>
                  <a:pt x="2893981" y="5055395"/>
                </a:cubicBezTo>
                <a:cubicBezTo>
                  <a:pt x="2934341" y="5092963"/>
                  <a:pt x="2989687" y="5059889"/>
                  <a:pt x="2988220" y="5017055"/>
                </a:cubicBezTo>
                <a:cubicBezTo>
                  <a:pt x="2987025" y="4982271"/>
                  <a:pt x="2960593" y="4961800"/>
                  <a:pt x="2933525" y="4961619"/>
                </a:cubicBezTo>
                <a:close/>
                <a:moveTo>
                  <a:pt x="2961470" y="725053"/>
                </a:moveTo>
                <a:cubicBezTo>
                  <a:pt x="2909723" y="724705"/>
                  <a:pt x="2889218" y="788387"/>
                  <a:pt x="2921926" y="818829"/>
                </a:cubicBezTo>
                <a:cubicBezTo>
                  <a:pt x="2962301" y="856412"/>
                  <a:pt x="3017662" y="823247"/>
                  <a:pt x="3016165" y="780490"/>
                </a:cubicBezTo>
                <a:cubicBezTo>
                  <a:pt x="3014971" y="745705"/>
                  <a:pt x="2988538" y="725234"/>
                  <a:pt x="2961470" y="725053"/>
                </a:cubicBezTo>
                <a:close/>
                <a:moveTo>
                  <a:pt x="2952155" y="2137236"/>
                </a:moveTo>
                <a:cubicBezTo>
                  <a:pt x="2900469" y="2136888"/>
                  <a:pt x="2879843" y="2200541"/>
                  <a:pt x="2912612" y="2231013"/>
                </a:cubicBezTo>
                <a:cubicBezTo>
                  <a:pt x="2952971" y="2268581"/>
                  <a:pt x="3008317" y="2235506"/>
                  <a:pt x="3006850" y="2192688"/>
                </a:cubicBezTo>
                <a:cubicBezTo>
                  <a:pt x="3005656" y="2157889"/>
                  <a:pt x="2979223" y="2137418"/>
                  <a:pt x="2952155" y="2137236"/>
                </a:cubicBezTo>
                <a:close/>
                <a:moveTo>
                  <a:pt x="2947497" y="2843343"/>
                </a:moveTo>
                <a:cubicBezTo>
                  <a:pt x="2895932" y="2842995"/>
                  <a:pt x="2875109" y="2906557"/>
                  <a:pt x="2907939" y="2937120"/>
                </a:cubicBezTo>
                <a:cubicBezTo>
                  <a:pt x="2948087" y="2974491"/>
                  <a:pt x="3003659" y="2941840"/>
                  <a:pt x="3002193" y="2898780"/>
                </a:cubicBezTo>
                <a:cubicBezTo>
                  <a:pt x="3000983" y="2863920"/>
                  <a:pt x="2974338" y="2843510"/>
                  <a:pt x="2947497" y="2843343"/>
                </a:cubicBezTo>
                <a:close/>
                <a:moveTo>
                  <a:pt x="2392363" y="15163"/>
                </a:moveTo>
                <a:cubicBezTo>
                  <a:pt x="2340723" y="14816"/>
                  <a:pt x="2320036" y="78438"/>
                  <a:pt x="2352805" y="108940"/>
                </a:cubicBezTo>
                <a:cubicBezTo>
                  <a:pt x="2393150" y="146493"/>
                  <a:pt x="2448540" y="113449"/>
                  <a:pt x="2447043" y="70615"/>
                </a:cubicBezTo>
                <a:cubicBezTo>
                  <a:pt x="2445864" y="35816"/>
                  <a:pt x="2419431" y="15345"/>
                  <a:pt x="2392363" y="15163"/>
                </a:cubicBezTo>
                <a:close/>
                <a:moveTo>
                  <a:pt x="2378391" y="2133454"/>
                </a:moveTo>
                <a:cubicBezTo>
                  <a:pt x="2326750" y="2133106"/>
                  <a:pt x="2306064" y="2196743"/>
                  <a:pt x="2338847" y="2227230"/>
                </a:cubicBezTo>
                <a:cubicBezTo>
                  <a:pt x="2379207" y="2264798"/>
                  <a:pt x="2434553" y="2231724"/>
                  <a:pt x="2433086" y="2188890"/>
                </a:cubicBezTo>
                <a:cubicBezTo>
                  <a:pt x="2431876" y="2154106"/>
                  <a:pt x="2405444" y="2133635"/>
                  <a:pt x="2378391" y="2133454"/>
                </a:cubicBezTo>
                <a:close/>
                <a:moveTo>
                  <a:pt x="2924210" y="6373817"/>
                </a:moveTo>
                <a:cubicBezTo>
                  <a:pt x="2872554" y="6373469"/>
                  <a:pt x="2851883" y="6437091"/>
                  <a:pt x="2884651" y="6467593"/>
                </a:cubicBezTo>
                <a:cubicBezTo>
                  <a:pt x="2925011" y="6505161"/>
                  <a:pt x="2980387" y="6472087"/>
                  <a:pt x="2978890" y="6429253"/>
                </a:cubicBezTo>
                <a:cubicBezTo>
                  <a:pt x="2977695" y="6394470"/>
                  <a:pt x="2951263" y="6373999"/>
                  <a:pt x="2924210" y="6373817"/>
                </a:cubicBezTo>
                <a:close/>
                <a:moveTo>
                  <a:pt x="2383048" y="1427347"/>
                </a:moveTo>
                <a:cubicBezTo>
                  <a:pt x="2331407" y="1427014"/>
                  <a:pt x="2310721" y="1490621"/>
                  <a:pt x="2343505" y="1521139"/>
                </a:cubicBezTo>
                <a:cubicBezTo>
                  <a:pt x="2383880" y="1558722"/>
                  <a:pt x="2439241" y="1525556"/>
                  <a:pt x="2437744" y="1482814"/>
                </a:cubicBezTo>
                <a:cubicBezTo>
                  <a:pt x="2436534" y="1448015"/>
                  <a:pt x="2410101" y="1427528"/>
                  <a:pt x="2383048" y="1427347"/>
                </a:cubicBezTo>
                <a:close/>
                <a:moveTo>
                  <a:pt x="2373733" y="2839546"/>
                </a:moveTo>
                <a:cubicBezTo>
                  <a:pt x="2322108" y="2839197"/>
                  <a:pt x="2301391" y="2902820"/>
                  <a:pt x="2334175" y="2933322"/>
                </a:cubicBezTo>
                <a:cubicBezTo>
                  <a:pt x="2374535" y="2970890"/>
                  <a:pt x="2429880" y="2937816"/>
                  <a:pt x="2428414" y="2894982"/>
                </a:cubicBezTo>
                <a:cubicBezTo>
                  <a:pt x="2427219" y="2860198"/>
                  <a:pt x="2400786" y="2839727"/>
                  <a:pt x="2373733" y="2839546"/>
                </a:cubicBezTo>
                <a:close/>
                <a:moveTo>
                  <a:pt x="2369061" y="3545637"/>
                </a:moveTo>
                <a:cubicBezTo>
                  <a:pt x="2317481" y="3545289"/>
                  <a:pt x="2296688" y="3608866"/>
                  <a:pt x="2329502" y="3639414"/>
                </a:cubicBezTo>
                <a:cubicBezTo>
                  <a:pt x="2369650" y="3676785"/>
                  <a:pt x="2425223" y="3644134"/>
                  <a:pt x="2423756" y="3601074"/>
                </a:cubicBezTo>
                <a:cubicBezTo>
                  <a:pt x="2422561" y="3566290"/>
                  <a:pt x="2396128" y="3545819"/>
                  <a:pt x="2369061" y="3545637"/>
                </a:cubicBezTo>
                <a:close/>
                <a:moveTo>
                  <a:pt x="2387706" y="721255"/>
                </a:moveTo>
                <a:cubicBezTo>
                  <a:pt x="2335929" y="720907"/>
                  <a:pt x="2315469" y="784620"/>
                  <a:pt x="2348162" y="815032"/>
                </a:cubicBezTo>
                <a:cubicBezTo>
                  <a:pt x="2388537" y="852615"/>
                  <a:pt x="2443898" y="819450"/>
                  <a:pt x="2442401" y="776692"/>
                </a:cubicBezTo>
                <a:cubicBezTo>
                  <a:pt x="2441206" y="741968"/>
                  <a:pt x="2414834" y="721437"/>
                  <a:pt x="2387706" y="721255"/>
                </a:cubicBezTo>
                <a:close/>
                <a:moveTo>
                  <a:pt x="2956812" y="1431145"/>
                </a:moveTo>
                <a:cubicBezTo>
                  <a:pt x="2905202" y="1430812"/>
                  <a:pt x="2884455" y="1494403"/>
                  <a:pt x="2917269" y="1524921"/>
                </a:cubicBezTo>
                <a:cubicBezTo>
                  <a:pt x="2957644" y="1562504"/>
                  <a:pt x="3013005" y="1529354"/>
                  <a:pt x="3011508" y="1486581"/>
                </a:cubicBezTo>
                <a:cubicBezTo>
                  <a:pt x="3010313" y="1451797"/>
                  <a:pt x="2983880" y="1431326"/>
                  <a:pt x="2956812" y="1431145"/>
                </a:cubicBezTo>
                <a:close/>
                <a:moveTo>
                  <a:pt x="87947" y="1412202"/>
                </a:moveTo>
                <a:cubicBezTo>
                  <a:pt x="36291" y="1411854"/>
                  <a:pt x="15620" y="1475491"/>
                  <a:pt x="48404" y="1505978"/>
                </a:cubicBezTo>
                <a:cubicBezTo>
                  <a:pt x="88764" y="1543546"/>
                  <a:pt x="144109" y="1510472"/>
                  <a:pt x="142642" y="1467654"/>
                </a:cubicBezTo>
                <a:cubicBezTo>
                  <a:pt x="141433" y="1432854"/>
                  <a:pt x="115015" y="1412368"/>
                  <a:pt x="87947" y="1412202"/>
                </a:cubicBezTo>
                <a:close/>
                <a:moveTo>
                  <a:pt x="638423" y="4946458"/>
                </a:moveTo>
                <a:cubicBezTo>
                  <a:pt x="586858" y="4946110"/>
                  <a:pt x="566036" y="5009672"/>
                  <a:pt x="598865" y="5040234"/>
                </a:cubicBezTo>
                <a:cubicBezTo>
                  <a:pt x="639013" y="5077606"/>
                  <a:pt x="694586" y="5044955"/>
                  <a:pt x="693119" y="5001895"/>
                </a:cubicBezTo>
                <a:cubicBezTo>
                  <a:pt x="691909" y="4967110"/>
                  <a:pt x="665491" y="4946639"/>
                  <a:pt x="638423" y="4946458"/>
                </a:cubicBezTo>
                <a:close/>
                <a:moveTo>
                  <a:pt x="92604" y="706095"/>
                </a:moveTo>
                <a:cubicBezTo>
                  <a:pt x="40858" y="705747"/>
                  <a:pt x="20353" y="769429"/>
                  <a:pt x="53061" y="799871"/>
                </a:cubicBezTo>
                <a:cubicBezTo>
                  <a:pt x="93421" y="837439"/>
                  <a:pt x="148767" y="804365"/>
                  <a:pt x="147300" y="761532"/>
                </a:cubicBezTo>
                <a:cubicBezTo>
                  <a:pt x="146105" y="726747"/>
                  <a:pt x="119672" y="706276"/>
                  <a:pt x="92604" y="706095"/>
                </a:cubicBezTo>
                <a:close/>
                <a:moveTo>
                  <a:pt x="83289" y="2118293"/>
                </a:moveTo>
                <a:cubicBezTo>
                  <a:pt x="31860" y="2117961"/>
                  <a:pt x="10811" y="2181431"/>
                  <a:pt x="43731" y="2212070"/>
                </a:cubicBezTo>
                <a:cubicBezTo>
                  <a:pt x="84091" y="2249638"/>
                  <a:pt x="139452" y="2216564"/>
                  <a:pt x="137985" y="2173745"/>
                </a:cubicBezTo>
                <a:cubicBezTo>
                  <a:pt x="136775" y="2138870"/>
                  <a:pt x="110131" y="2118475"/>
                  <a:pt x="83289" y="2118293"/>
                </a:cubicBezTo>
                <a:close/>
                <a:moveTo>
                  <a:pt x="633766" y="5652550"/>
                </a:moveTo>
                <a:cubicBezTo>
                  <a:pt x="582019" y="5652202"/>
                  <a:pt x="561514" y="5715884"/>
                  <a:pt x="594223" y="5746326"/>
                </a:cubicBezTo>
                <a:cubicBezTo>
                  <a:pt x="634628" y="5783925"/>
                  <a:pt x="689958" y="5750683"/>
                  <a:pt x="688461" y="5707986"/>
                </a:cubicBezTo>
                <a:cubicBezTo>
                  <a:pt x="687267" y="5673202"/>
                  <a:pt x="660834" y="5652731"/>
                  <a:pt x="633766" y="5652550"/>
                </a:cubicBezTo>
                <a:close/>
                <a:moveTo>
                  <a:pt x="629108" y="6358657"/>
                </a:moveTo>
                <a:cubicBezTo>
                  <a:pt x="577332" y="6358308"/>
                  <a:pt x="556872" y="6422021"/>
                  <a:pt x="589565" y="6452433"/>
                </a:cubicBezTo>
                <a:cubicBezTo>
                  <a:pt x="629940" y="6490016"/>
                  <a:pt x="685301" y="6456896"/>
                  <a:pt x="683804" y="6414093"/>
                </a:cubicBezTo>
                <a:cubicBezTo>
                  <a:pt x="682609" y="6379309"/>
                  <a:pt x="656176" y="6358838"/>
                  <a:pt x="629108" y="6358657"/>
                </a:cubicBezTo>
                <a:close/>
                <a:moveTo>
                  <a:pt x="58233" y="15875"/>
                </a:moveTo>
                <a:cubicBezTo>
                  <a:pt x="24874" y="46468"/>
                  <a:pt x="45183" y="109833"/>
                  <a:pt x="96536" y="110165"/>
                </a:cubicBezTo>
                <a:cubicBezTo>
                  <a:pt x="148298" y="110513"/>
                  <a:pt x="168773" y="46816"/>
                  <a:pt x="136079" y="16389"/>
                </a:cubicBezTo>
                <a:cubicBezTo>
                  <a:pt x="111144" y="-6821"/>
                  <a:pt x="78269" y="-3900"/>
                  <a:pt x="58233" y="15875"/>
                </a:cubicBezTo>
                <a:close/>
                <a:moveTo>
                  <a:pt x="78632" y="2824385"/>
                </a:moveTo>
                <a:cubicBezTo>
                  <a:pt x="26976" y="2824037"/>
                  <a:pt x="6305" y="2887659"/>
                  <a:pt x="39089" y="2918162"/>
                </a:cubicBezTo>
                <a:cubicBezTo>
                  <a:pt x="79464" y="2955745"/>
                  <a:pt x="134824" y="2922580"/>
                  <a:pt x="133327" y="2879822"/>
                </a:cubicBezTo>
                <a:cubicBezTo>
                  <a:pt x="132133" y="2845098"/>
                  <a:pt x="105760" y="2824567"/>
                  <a:pt x="78632" y="2824385"/>
                </a:cubicBezTo>
                <a:close/>
                <a:moveTo>
                  <a:pt x="59987" y="5648767"/>
                </a:moveTo>
                <a:cubicBezTo>
                  <a:pt x="8407" y="5648419"/>
                  <a:pt x="-12386" y="5711996"/>
                  <a:pt x="20444" y="5742544"/>
                </a:cubicBezTo>
                <a:cubicBezTo>
                  <a:pt x="60592" y="5779915"/>
                  <a:pt x="116164" y="5747264"/>
                  <a:pt x="114697" y="5704219"/>
                </a:cubicBezTo>
                <a:cubicBezTo>
                  <a:pt x="113488" y="5669405"/>
                  <a:pt x="87070" y="5648949"/>
                  <a:pt x="59987" y="5648767"/>
                </a:cubicBezTo>
                <a:close/>
                <a:moveTo>
                  <a:pt x="73974" y="3530477"/>
                </a:moveTo>
                <a:cubicBezTo>
                  <a:pt x="22304" y="3530129"/>
                  <a:pt x="1662" y="3593766"/>
                  <a:pt x="34416" y="3624253"/>
                </a:cubicBezTo>
                <a:cubicBezTo>
                  <a:pt x="74821" y="3661852"/>
                  <a:pt x="130152" y="3628610"/>
                  <a:pt x="128655" y="3585929"/>
                </a:cubicBezTo>
                <a:cubicBezTo>
                  <a:pt x="127475" y="3551130"/>
                  <a:pt x="101027" y="3530658"/>
                  <a:pt x="73974" y="3530477"/>
                </a:cubicBezTo>
                <a:close/>
                <a:moveTo>
                  <a:pt x="6408046" y="151879"/>
                </a:moveTo>
                <a:cubicBezTo>
                  <a:pt x="6459747" y="152212"/>
                  <a:pt x="6480328" y="88560"/>
                  <a:pt x="6447604" y="58103"/>
                </a:cubicBezTo>
                <a:cubicBezTo>
                  <a:pt x="6407426" y="20716"/>
                  <a:pt x="6352020" y="53276"/>
                  <a:pt x="6353351" y="96442"/>
                </a:cubicBezTo>
                <a:cubicBezTo>
                  <a:pt x="6354681" y="131363"/>
                  <a:pt x="6381159" y="151698"/>
                  <a:pt x="6408046" y="151879"/>
                </a:cubicBezTo>
                <a:close/>
                <a:moveTo>
                  <a:pt x="55329" y="6354859"/>
                </a:moveTo>
                <a:cubicBezTo>
                  <a:pt x="3583" y="6354511"/>
                  <a:pt x="-16922" y="6418194"/>
                  <a:pt x="15786" y="6448635"/>
                </a:cubicBezTo>
                <a:cubicBezTo>
                  <a:pt x="55934" y="6486007"/>
                  <a:pt x="111371" y="6453462"/>
                  <a:pt x="110025" y="6410296"/>
                </a:cubicBezTo>
                <a:cubicBezTo>
                  <a:pt x="108694" y="6375376"/>
                  <a:pt x="82216" y="6355040"/>
                  <a:pt x="55329" y="6354859"/>
                </a:cubicBezTo>
                <a:close/>
                <a:moveTo>
                  <a:pt x="1235505" y="1419782"/>
                </a:moveTo>
                <a:cubicBezTo>
                  <a:pt x="1183849" y="1419434"/>
                  <a:pt x="1163178" y="1483056"/>
                  <a:pt x="1195947" y="1513558"/>
                </a:cubicBezTo>
                <a:cubicBezTo>
                  <a:pt x="1236307" y="1551126"/>
                  <a:pt x="1291682" y="1518052"/>
                  <a:pt x="1290185" y="1475219"/>
                </a:cubicBezTo>
                <a:cubicBezTo>
                  <a:pt x="1288991" y="1440435"/>
                  <a:pt x="1262558" y="1419948"/>
                  <a:pt x="1235505" y="1419782"/>
                </a:cubicBezTo>
                <a:close/>
                <a:moveTo>
                  <a:pt x="69317" y="4236584"/>
                </a:moveTo>
                <a:cubicBezTo>
                  <a:pt x="17676" y="4236236"/>
                  <a:pt x="-3025" y="4299858"/>
                  <a:pt x="29774" y="4330360"/>
                </a:cubicBezTo>
                <a:cubicBezTo>
                  <a:pt x="70134" y="4367928"/>
                  <a:pt x="125479" y="4334854"/>
                  <a:pt x="124012" y="4292021"/>
                </a:cubicBezTo>
                <a:cubicBezTo>
                  <a:pt x="122803" y="4257236"/>
                  <a:pt x="96370" y="4236750"/>
                  <a:pt x="69317" y="4236584"/>
                </a:cubicBezTo>
                <a:close/>
                <a:moveTo>
                  <a:pt x="64659" y="4942675"/>
                </a:moveTo>
                <a:cubicBezTo>
                  <a:pt x="12973" y="4942327"/>
                  <a:pt x="-7653" y="5005980"/>
                  <a:pt x="25116" y="5036452"/>
                </a:cubicBezTo>
                <a:cubicBezTo>
                  <a:pt x="65476" y="5074020"/>
                  <a:pt x="120822" y="5040945"/>
                  <a:pt x="119355" y="4998127"/>
                </a:cubicBezTo>
                <a:cubicBezTo>
                  <a:pt x="118145" y="4963328"/>
                  <a:pt x="91712" y="4942857"/>
                  <a:pt x="64659" y="4942675"/>
                </a:cubicBezTo>
                <a:close/>
                <a:moveTo>
                  <a:pt x="1202888" y="6362439"/>
                </a:moveTo>
                <a:cubicBezTo>
                  <a:pt x="1151232" y="6362091"/>
                  <a:pt x="1130575" y="6425728"/>
                  <a:pt x="1163344" y="6456215"/>
                </a:cubicBezTo>
                <a:cubicBezTo>
                  <a:pt x="1203704" y="6493784"/>
                  <a:pt x="1259050" y="6460709"/>
                  <a:pt x="1257583" y="6417891"/>
                </a:cubicBezTo>
                <a:cubicBezTo>
                  <a:pt x="1256373" y="6383092"/>
                  <a:pt x="1229940" y="6362621"/>
                  <a:pt x="1202888" y="6362439"/>
                </a:cubicBezTo>
                <a:close/>
                <a:moveTo>
                  <a:pt x="1216860" y="4244149"/>
                </a:moveTo>
                <a:cubicBezTo>
                  <a:pt x="1165295" y="4243816"/>
                  <a:pt x="1144472" y="4307363"/>
                  <a:pt x="1177302" y="4337925"/>
                </a:cubicBezTo>
                <a:cubicBezTo>
                  <a:pt x="1217662" y="4375493"/>
                  <a:pt x="1273022" y="4342419"/>
                  <a:pt x="1271555" y="4299586"/>
                </a:cubicBezTo>
                <a:cubicBezTo>
                  <a:pt x="1270346" y="4264817"/>
                  <a:pt x="1243928" y="4244330"/>
                  <a:pt x="1216860" y="4244149"/>
                </a:cubicBezTo>
                <a:close/>
                <a:moveTo>
                  <a:pt x="1207545" y="5656347"/>
                </a:moveTo>
                <a:cubicBezTo>
                  <a:pt x="1155889" y="5655999"/>
                  <a:pt x="1135218" y="5719622"/>
                  <a:pt x="1167987" y="5750124"/>
                </a:cubicBezTo>
                <a:cubicBezTo>
                  <a:pt x="1208362" y="5787707"/>
                  <a:pt x="1263722" y="5754587"/>
                  <a:pt x="1262225" y="5711784"/>
                </a:cubicBezTo>
                <a:cubicBezTo>
                  <a:pt x="1261046" y="5677000"/>
                  <a:pt x="1234598" y="5656529"/>
                  <a:pt x="1207545" y="5656347"/>
                </a:cubicBezTo>
                <a:close/>
                <a:moveTo>
                  <a:pt x="1212203" y="4950256"/>
                </a:moveTo>
                <a:cubicBezTo>
                  <a:pt x="1160426" y="4949908"/>
                  <a:pt x="1139966" y="5013620"/>
                  <a:pt x="1172659" y="5044032"/>
                </a:cubicBezTo>
                <a:cubicBezTo>
                  <a:pt x="1213065" y="5081630"/>
                  <a:pt x="1268395" y="5048389"/>
                  <a:pt x="1266898" y="5005708"/>
                </a:cubicBezTo>
                <a:cubicBezTo>
                  <a:pt x="1265703" y="4970969"/>
                  <a:pt x="1239331" y="4950437"/>
                  <a:pt x="1212203" y="4950256"/>
                </a:cubicBezTo>
                <a:close/>
                <a:moveTo>
                  <a:pt x="1230833" y="2125874"/>
                </a:moveTo>
                <a:cubicBezTo>
                  <a:pt x="1179177" y="2125526"/>
                  <a:pt x="1158505" y="2189148"/>
                  <a:pt x="1191289" y="2219650"/>
                </a:cubicBezTo>
                <a:cubicBezTo>
                  <a:pt x="1231695" y="2257248"/>
                  <a:pt x="1287025" y="2224007"/>
                  <a:pt x="1285528" y="2181310"/>
                </a:cubicBezTo>
                <a:cubicBezTo>
                  <a:pt x="1284333" y="2146587"/>
                  <a:pt x="1257961" y="2126055"/>
                  <a:pt x="1230833" y="2125874"/>
                </a:cubicBezTo>
                <a:close/>
                <a:moveTo>
                  <a:pt x="1226175" y="2831965"/>
                </a:moveTo>
                <a:cubicBezTo>
                  <a:pt x="1174534" y="2831617"/>
                  <a:pt x="1153848" y="2895240"/>
                  <a:pt x="1186632" y="2925742"/>
                </a:cubicBezTo>
                <a:cubicBezTo>
                  <a:pt x="1227007" y="2963325"/>
                  <a:pt x="1282367" y="2930205"/>
                  <a:pt x="1280870" y="2887417"/>
                </a:cubicBezTo>
                <a:cubicBezTo>
                  <a:pt x="1279676" y="2852618"/>
                  <a:pt x="1253243" y="2832147"/>
                  <a:pt x="1226175" y="2831965"/>
                </a:cubicBezTo>
                <a:close/>
                <a:moveTo>
                  <a:pt x="1221518" y="3538057"/>
                </a:moveTo>
                <a:cubicBezTo>
                  <a:pt x="1169877" y="3537709"/>
                  <a:pt x="1149190" y="3601346"/>
                  <a:pt x="1181974" y="3631833"/>
                </a:cubicBezTo>
                <a:cubicBezTo>
                  <a:pt x="1222334" y="3669401"/>
                  <a:pt x="1277680" y="3636327"/>
                  <a:pt x="1276213" y="3593509"/>
                </a:cubicBezTo>
                <a:cubicBezTo>
                  <a:pt x="1275018" y="3558709"/>
                  <a:pt x="1248585" y="3538238"/>
                  <a:pt x="1221518" y="3538057"/>
                </a:cubicBezTo>
                <a:close/>
                <a:moveTo>
                  <a:pt x="643081" y="4240366"/>
                </a:moveTo>
                <a:cubicBezTo>
                  <a:pt x="591440" y="4240018"/>
                  <a:pt x="570754" y="4303656"/>
                  <a:pt x="603523" y="4334143"/>
                </a:cubicBezTo>
                <a:cubicBezTo>
                  <a:pt x="643882" y="4371711"/>
                  <a:pt x="699228" y="4338636"/>
                  <a:pt x="697761" y="4295818"/>
                </a:cubicBezTo>
                <a:cubicBezTo>
                  <a:pt x="696582" y="4261019"/>
                  <a:pt x="670149" y="4240548"/>
                  <a:pt x="643081" y="4240366"/>
                </a:cubicBezTo>
                <a:close/>
                <a:moveTo>
                  <a:pt x="652396" y="2828183"/>
                </a:moveTo>
                <a:cubicBezTo>
                  <a:pt x="600619" y="2827835"/>
                  <a:pt x="580159" y="2891548"/>
                  <a:pt x="612853" y="2921959"/>
                </a:cubicBezTo>
                <a:cubicBezTo>
                  <a:pt x="653258" y="2959557"/>
                  <a:pt x="708588" y="2926317"/>
                  <a:pt x="707091" y="2883620"/>
                </a:cubicBezTo>
                <a:cubicBezTo>
                  <a:pt x="705897" y="2848835"/>
                  <a:pt x="679464" y="2828349"/>
                  <a:pt x="652396" y="2828183"/>
                </a:cubicBezTo>
                <a:close/>
                <a:moveTo>
                  <a:pt x="647738" y="3534275"/>
                </a:moveTo>
                <a:cubicBezTo>
                  <a:pt x="596098" y="3533926"/>
                  <a:pt x="575411" y="3597549"/>
                  <a:pt x="608195" y="3628051"/>
                </a:cubicBezTo>
                <a:cubicBezTo>
                  <a:pt x="648570" y="3665634"/>
                  <a:pt x="703931" y="3632514"/>
                  <a:pt x="702434" y="3589711"/>
                </a:cubicBezTo>
                <a:cubicBezTo>
                  <a:pt x="701239" y="3554927"/>
                  <a:pt x="674806" y="3534456"/>
                  <a:pt x="647738" y="3534275"/>
                </a:cubicBezTo>
                <a:close/>
                <a:moveTo>
                  <a:pt x="657069" y="2122076"/>
                </a:moveTo>
                <a:cubicBezTo>
                  <a:pt x="605292" y="2121728"/>
                  <a:pt x="584832" y="2185441"/>
                  <a:pt x="617525" y="2215852"/>
                </a:cubicBezTo>
                <a:cubicBezTo>
                  <a:pt x="657931" y="2253451"/>
                  <a:pt x="713261" y="2220210"/>
                  <a:pt x="711764" y="2177513"/>
                </a:cubicBezTo>
                <a:cubicBezTo>
                  <a:pt x="710554" y="2142789"/>
                  <a:pt x="684182" y="2122258"/>
                  <a:pt x="657069" y="2122076"/>
                </a:cubicBezTo>
                <a:close/>
                <a:moveTo>
                  <a:pt x="661726" y="1415984"/>
                </a:moveTo>
                <a:cubicBezTo>
                  <a:pt x="610085" y="1415636"/>
                  <a:pt x="589399" y="1479258"/>
                  <a:pt x="622168" y="1509761"/>
                </a:cubicBezTo>
                <a:cubicBezTo>
                  <a:pt x="662558" y="1547344"/>
                  <a:pt x="717873" y="1514209"/>
                  <a:pt x="716421" y="1471421"/>
                </a:cubicBezTo>
                <a:cubicBezTo>
                  <a:pt x="715212" y="1436637"/>
                  <a:pt x="688779" y="1416166"/>
                  <a:pt x="661726" y="1415984"/>
                </a:cubicBezTo>
                <a:close/>
                <a:moveTo>
                  <a:pt x="671041" y="3801"/>
                </a:moveTo>
                <a:cubicBezTo>
                  <a:pt x="619385" y="3453"/>
                  <a:pt x="598714" y="67075"/>
                  <a:pt x="631498" y="97577"/>
                </a:cubicBezTo>
                <a:cubicBezTo>
                  <a:pt x="671858" y="135145"/>
                  <a:pt x="727203" y="102071"/>
                  <a:pt x="725736" y="59238"/>
                </a:cubicBezTo>
                <a:cubicBezTo>
                  <a:pt x="724542" y="24453"/>
                  <a:pt x="698109" y="3967"/>
                  <a:pt x="671041" y="3801"/>
                </a:cubicBezTo>
                <a:close/>
                <a:moveTo>
                  <a:pt x="666384" y="709893"/>
                </a:moveTo>
                <a:cubicBezTo>
                  <a:pt x="614743" y="709545"/>
                  <a:pt x="594041" y="773167"/>
                  <a:pt x="626840" y="803669"/>
                </a:cubicBezTo>
                <a:cubicBezTo>
                  <a:pt x="667200" y="841237"/>
                  <a:pt x="722546" y="808163"/>
                  <a:pt x="721079" y="765344"/>
                </a:cubicBezTo>
                <a:cubicBezTo>
                  <a:pt x="719884" y="730545"/>
                  <a:pt x="693451" y="710074"/>
                  <a:pt x="666384" y="709893"/>
                </a:cubicBezTo>
                <a:close/>
                <a:moveTo>
                  <a:pt x="5811720" y="3568378"/>
                </a:moveTo>
                <a:cubicBezTo>
                  <a:pt x="5760291" y="3568045"/>
                  <a:pt x="5739242" y="3631516"/>
                  <a:pt x="5772162" y="3662154"/>
                </a:cubicBezTo>
                <a:cubicBezTo>
                  <a:pt x="5812521" y="3699722"/>
                  <a:pt x="5867898" y="3666648"/>
                  <a:pt x="5866401" y="3623814"/>
                </a:cubicBezTo>
                <a:cubicBezTo>
                  <a:pt x="5865206" y="3589030"/>
                  <a:pt x="5838773" y="3568559"/>
                  <a:pt x="5811720" y="3568378"/>
                </a:cubicBezTo>
                <a:close/>
                <a:moveTo>
                  <a:pt x="5256571" y="740213"/>
                </a:moveTo>
                <a:cubicBezTo>
                  <a:pt x="5204885" y="739880"/>
                  <a:pt x="5184274" y="803502"/>
                  <a:pt x="5217028" y="833990"/>
                </a:cubicBezTo>
                <a:cubicBezTo>
                  <a:pt x="5257176" y="871361"/>
                  <a:pt x="5312748" y="838710"/>
                  <a:pt x="5311281" y="795665"/>
                </a:cubicBezTo>
                <a:cubicBezTo>
                  <a:pt x="5310057" y="760851"/>
                  <a:pt x="5283639" y="740395"/>
                  <a:pt x="5256571" y="740213"/>
                </a:cubicBezTo>
                <a:close/>
                <a:moveTo>
                  <a:pt x="5261228" y="34122"/>
                </a:moveTo>
                <a:cubicBezTo>
                  <a:pt x="5209558" y="33774"/>
                  <a:pt x="5188917" y="97426"/>
                  <a:pt x="5221685" y="127898"/>
                </a:cubicBezTo>
                <a:cubicBezTo>
                  <a:pt x="5262045" y="165466"/>
                  <a:pt x="5317391" y="132392"/>
                  <a:pt x="5315924" y="89573"/>
                </a:cubicBezTo>
                <a:cubicBezTo>
                  <a:pt x="5314729" y="54774"/>
                  <a:pt x="5288296" y="34288"/>
                  <a:pt x="5261228" y="34122"/>
                </a:cubicBezTo>
                <a:close/>
                <a:moveTo>
                  <a:pt x="5251913" y="1446305"/>
                </a:moveTo>
                <a:cubicBezTo>
                  <a:pt x="5200258" y="1445957"/>
                  <a:pt x="5179586" y="1509579"/>
                  <a:pt x="5212370" y="1540081"/>
                </a:cubicBezTo>
                <a:cubicBezTo>
                  <a:pt x="5252730" y="1577649"/>
                  <a:pt x="5308106" y="1544545"/>
                  <a:pt x="5306609" y="1501742"/>
                </a:cubicBezTo>
                <a:cubicBezTo>
                  <a:pt x="5305415" y="1466958"/>
                  <a:pt x="5278981" y="1446487"/>
                  <a:pt x="5251913" y="1446305"/>
                </a:cubicBezTo>
                <a:close/>
                <a:moveTo>
                  <a:pt x="5247256" y="2152397"/>
                </a:moveTo>
                <a:cubicBezTo>
                  <a:pt x="5195479" y="2152049"/>
                  <a:pt x="5175020" y="2215762"/>
                  <a:pt x="5207713" y="2246173"/>
                </a:cubicBezTo>
                <a:cubicBezTo>
                  <a:pt x="5248088" y="2283756"/>
                  <a:pt x="5303449" y="2250637"/>
                  <a:pt x="5301952" y="2207849"/>
                </a:cubicBezTo>
                <a:cubicBezTo>
                  <a:pt x="5300757" y="2173049"/>
                  <a:pt x="5274324" y="2152578"/>
                  <a:pt x="5247256" y="2152397"/>
                </a:cubicBezTo>
                <a:close/>
                <a:moveTo>
                  <a:pt x="5802390" y="4980576"/>
                </a:moveTo>
                <a:cubicBezTo>
                  <a:pt x="5750734" y="4980228"/>
                  <a:pt x="5730078" y="5043865"/>
                  <a:pt x="5762847" y="5074353"/>
                </a:cubicBezTo>
                <a:cubicBezTo>
                  <a:pt x="5803222" y="5111936"/>
                  <a:pt x="5858583" y="5078816"/>
                  <a:pt x="5857086" y="5036013"/>
                </a:cubicBezTo>
                <a:cubicBezTo>
                  <a:pt x="5855891" y="5001229"/>
                  <a:pt x="5829458" y="4980758"/>
                  <a:pt x="5802390" y="4980576"/>
                </a:cubicBezTo>
                <a:close/>
                <a:moveTo>
                  <a:pt x="5793075" y="6392760"/>
                </a:moveTo>
                <a:cubicBezTo>
                  <a:pt x="5741450" y="6392412"/>
                  <a:pt x="5720733" y="6456034"/>
                  <a:pt x="5753532" y="6486536"/>
                </a:cubicBezTo>
                <a:cubicBezTo>
                  <a:pt x="5793937" y="6524165"/>
                  <a:pt x="5849237" y="6490894"/>
                  <a:pt x="5847771" y="6448212"/>
                </a:cubicBezTo>
                <a:cubicBezTo>
                  <a:pt x="5846576" y="6413412"/>
                  <a:pt x="5820143" y="6392941"/>
                  <a:pt x="5793075" y="6392760"/>
                </a:cubicBezTo>
                <a:close/>
                <a:moveTo>
                  <a:pt x="5797732" y="5686668"/>
                </a:moveTo>
                <a:cubicBezTo>
                  <a:pt x="5746077" y="5686320"/>
                  <a:pt x="5725405" y="5749957"/>
                  <a:pt x="5758189" y="5780444"/>
                </a:cubicBezTo>
                <a:cubicBezTo>
                  <a:pt x="5798549" y="5818013"/>
                  <a:pt x="5853895" y="5784938"/>
                  <a:pt x="5852428" y="5742105"/>
                </a:cubicBezTo>
                <a:cubicBezTo>
                  <a:pt x="5851233" y="5707321"/>
                  <a:pt x="5824801" y="5686850"/>
                  <a:pt x="5797732" y="5686668"/>
                </a:cubicBezTo>
                <a:close/>
                <a:moveTo>
                  <a:pt x="5228611" y="4976779"/>
                </a:moveTo>
                <a:cubicBezTo>
                  <a:pt x="5176865" y="4976431"/>
                  <a:pt x="5156359" y="5040113"/>
                  <a:pt x="5189068" y="5070555"/>
                </a:cubicBezTo>
                <a:cubicBezTo>
                  <a:pt x="5229473" y="5108154"/>
                  <a:pt x="5284804" y="5074912"/>
                  <a:pt x="5283306" y="5032215"/>
                </a:cubicBezTo>
                <a:cubicBezTo>
                  <a:pt x="5282112" y="4997492"/>
                  <a:pt x="5255740" y="4976960"/>
                  <a:pt x="5228611" y="4976779"/>
                </a:cubicBezTo>
                <a:close/>
                <a:moveTo>
                  <a:pt x="5807047" y="4274485"/>
                </a:moveTo>
                <a:cubicBezTo>
                  <a:pt x="5755407" y="4274137"/>
                  <a:pt x="5734720" y="4337759"/>
                  <a:pt x="5767504" y="4368261"/>
                </a:cubicBezTo>
                <a:cubicBezTo>
                  <a:pt x="5807909" y="4405859"/>
                  <a:pt x="5863240" y="4372619"/>
                  <a:pt x="5861743" y="4329921"/>
                </a:cubicBezTo>
                <a:cubicBezTo>
                  <a:pt x="5860548" y="4295182"/>
                  <a:pt x="5834176" y="4274651"/>
                  <a:pt x="5807047" y="4274485"/>
                </a:cubicBezTo>
                <a:close/>
                <a:moveTo>
                  <a:pt x="5223953" y="5682870"/>
                </a:moveTo>
                <a:cubicBezTo>
                  <a:pt x="5172298" y="5682522"/>
                  <a:pt x="5151626" y="5746160"/>
                  <a:pt x="5184410" y="5776647"/>
                </a:cubicBezTo>
                <a:cubicBezTo>
                  <a:pt x="5224785" y="5814230"/>
                  <a:pt x="5280146" y="5781110"/>
                  <a:pt x="5278649" y="5738322"/>
                </a:cubicBezTo>
                <a:cubicBezTo>
                  <a:pt x="5277454" y="5703538"/>
                  <a:pt x="5251021" y="5683052"/>
                  <a:pt x="5223953" y="5682870"/>
                </a:cubicBezTo>
                <a:close/>
                <a:moveTo>
                  <a:pt x="5219296" y="6388977"/>
                </a:moveTo>
                <a:cubicBezTo>
                  <a:pt x="5167640" y="6388629"/>
                  <a:pt x="5146969" y="6452266"/>
                  <a:pt x="5179752" y="6482754"/>
                </a:cubicBezTo>
                <a:cubicBezTo>
                  <a:pt x="5220112" y="6520322"/>
                  <a:pt x="5275458" y="6487247"/>
                  <a:pt x="5273992" y="6444414"/>
                </a:cubicBezTo>
                <a:cubicBezTo>
                  <a:pt x="5272797" y="6409630"/>
                  <a:pt x="5246364" y="6389159"/>
                  <a:pt x="5219296" y="6388977"/>
                </a:cubicBezTo>
                <a:close/>
                <a:moveTo>
                  <a:pt x="5242599" y="2858504"/>
                </a:moveTo>
                <a:cubicBezTo>
                  <a:pt x="5190958" y="2858156"/>
                  <a:pt x="5170271" y="2921778"/>
                  <a:pt x="5203055" y="2952280"/>
                </a:cubicBezTo>
                <a:cubicBezTo>
                  <a:pt x="5243415" y="2989848"/>
                  <a:pt x="5298761" y="2956773"/>
                  <a:pt x="5297294" y="2913940"/>
                </a:cubicBezTo>
                <a:cubicBezTo>
                  <a:pt x="5296099" y="2879156"/>
                  <a:pt x="5269651" y="2858670"/>
                  <a:pt x="5242599" y="2858504"/>
                </a:cubicBezTo>
                <a:close/>
                <a:moveTo>
                  <a:pt x="5233284" y="4270687"/>
                </a:moveTo>
                <a:cubicBezTo>
                  <a:pt x="5181628" y="4270339"/>
                  <a:pt x="5160941" y="4333961"/>
                  <a:pt x="5193725" y="4364463"/>
                </a:cubicBezTo>
                <a:cubicBezTo>
                  <a:pt x="5234085" y="4402031"/>
                  <a:pt x="5289461" y="4368957"/>
                  <a:pt x="5287964" y="4326139"/>
                </a:cubicBezTo>
                <a:cubicBezTo>
                  <a:pt x="5286769" y="4291339"/>
                  <a:pt x="5260336" y="4270868"/>
                  <a:pt x="5233284" y="4270687"/>
                </a:cubicBezTo>
                <a:close/>
                <a:moveTo>
                  <a:pt x="5237941" y="3564595"/>
                </a:moveTo>
                <a:cubicBezTo>
                  <a:pt x="5186361" y="3564262"/>
                  <a:pt x="5165568" y="3627839"/>
                  <a:pt x="5198383" y="3658372"/>
                </a:cubicBezTo>
                <a:cubicBezTo>
                  <a:pt x="5238773" y="3695955"/>
                  <a:pt x="5294088" y="3662820"/>
                  <a:pt x="5292637" y="3620047"/>
                </a:cubicBezTo>
                <a:cubicBezTo>
                  <a:pt x="5291427" y="3585172"/>
                  <a:pt x="5264767" y="3564762"/>
                  <a:pt x="5237941" y="3564595"/>
                </a:cubicBezTo>
                <a:close/>
                <a:moveTo>
                  <a:pt x="5835007" y="37904"/>
                </a:moveTo>
                <a:cubicBezTo>
                  <a:pt x="5783443" y="37556"/>
                  <a:pt x="5762620" y="101118"/>
                  <a:pt x="5795449" y="131680"/>
                </a:cubicBezTo>
                <a:cubicBezTo>
                  <a:pt x="5835809" y="169249"/>
                  <a:pt x="5891170" y="136174"/>
                  <a:pt x="5889703" y="93341"/>
                </a:cubicBezTo>
                <a:cubicBezTo>
                  <a:pt x="5888493" y="58557"/>
                  <a:pt x="5862076" y="38086"/>
                  <a:pt x="5835007" y="37904"/>
                </a:cubicBezTo>
                <a:close/>
                <a:moveTo>
                  <a:pt x="6385484" y="3572175"/>
                </a:moveTo>
                <a:cubicBezTo>
                  <a:pt x="6333707" y="3571827"/>
                  <a:pt x="6313248" y="3635540"/>
                  <a:pt x="6345941" y="3665952"/>
                </a:cubicBezTo>
                <a:cubicBezTo>
                  <a:pt x="6386346" y="3703550"/>
                  <a:pt x="6441677" y="3670309"/>
                  <a:pt x="6440180" y="3627627"/>
                </a:cubicBezTo>
                <a:cubicBezTo>
                  <a:pt x="6438985" y="3592888"/>
                  <a:pt x="6412613" y="3572357"/>
                  <a:pt x="6385484" y="3572175"/>
                </a:cubicBezTo>
                <a:close/>
                <a:moveTo>
                  <a:pt x="6390141" y="2866084"/>
                </a:moveTo>
                <a:cubicBezTo>
                  <a:pt x="6338486" y="2865736"/>
                  <a:pt x="6317814" y="2929358"/>
                  <a:pt x="6350583" y="2959860"/>
                </a:cubicBezTo>
                <a:cubicBezTo>
                  <a:pt x="6390974" y="2997443"/>
                  <a:pt x="6446289" y="2964308"/>
                  <a:pt x="6444837" y="2921521"/>
                </a:cubicBezTo>
                <a:cubicBezTo>
                  <a:pt x="6443627" y="2886736"/>
                  <a:pt x="6417209" y="2866250"/>
                  <a:pt x="6390141" y="2866084"/>
                </a:cubicBezTo>
                <a:close/>
                <a:moveTo>
                  <a:pt x="6380827" y="4278267"/>
                </a:moveTo>
                <a:cubicBezTo>
                  <a:pt x="6329171" y="4277919"/>
                  <a:pt x="6308499" y="4341541"/>
                  <a:pt x="6341283" y="4372044"/>
                </a:cubicBezTo>
                <a:cubicBezTo>
                  <a:pt x="6381689" y="4409642"/>
                  <a:pt x="6437019" y="4376401"/>
                  <a:pt x="6435522" y="4333704"/>
                </a:cubicBezTo>
                <a:cubicBezTo>
                  <a:pt x="6434328" y="4298920"/>
                  <a:pt x="6407895" y="4278449"/>
                  <a:pt x="6380827" y="4278267"/>
                </a:cubicBezTo>
                <a:close/>
                <a:moveTo>
                  <a:pt x="6376169" y="4984359"/>
                </a:moveTo>
                <a:cubicBezTo>
                  <a:pt x="6324528" y="4984011"/>
                  <a:pt x="6303842" y="5047633"/>
                  <a:pt x="6336626" y="5078135"/>
                </a:cubicBezTo>
                <a:cubicBezTo>
                  <a:pt x="6376986" y="5115703"/>
                  <a:pt x="6432331" y="5082629"/>
                  <a:pt x="6430865" y="5039811"/>
                </a:cubicBezTo>
                <a:cubicBezTo>
                  <a:pt x="6429670" y="5005011"/>
                  <a:pt x="6403222" y="4984540"/>
                  <a:pt x="6376169" y="4984359"/>
                </a:cubicBezTo>
                <a:close/>
                <a:moveTo>
                  <a:pt x="6404114" y="747793"/>
                </a:moveTo>
                <a:cubicBezTo>
                  <a:pt x="6352458" y="747445"/>
                  <a:pt x="6331787" y="811068"/>
                  <a:pt x="6364571" y="841570"/>
                </a:cubicBezTo>
                <a:cubicBezTo>
                  <a:pt x="6404946" y="879153"/>
                  <a:pt x="6460307" y="846033"/>
                  <a:pt x="6458809" y="803230"/>
                </a:cubicBezTo>
                <a:cubicBezTo>
                  <a:pt x="6457615" y="768446"/>
                  <a:pt x="6431182" y="747975"/>
                  <a:pt x="6404114" y="747793"/>
                </a:cubicBezTo>
                <a:close/>
                <a:moveTo>
                  <a:pt x="6394799" y="2159977"/>
                </a:moveTo>
                <a:cubicBezTo>
                  <a:pt x="6343158" y="2159629"/>
                  <a:pt x="6322472" y="2223266"/>
                  <a:pt x="6355256" y="2253753"/>
                </a:cubicBezTo>
                <a:cubicBezTo>
                  <a:pt x="6395616" y="2291321"/>
                  <a:pt x="6450961" y="2258247"/>
                  <a:pt x="6449495" y="2215429"/>
                </a:cubicBezTo>
                <a:cubicBezTo>
                  <a:pt x="6448300" y="2180630"/>
                  <a:pt x="6421867" y="2160158"/>
                  <a:pt x="6394799" y="2159977"/>
                </a:cubicBezTo>
                <a:close/>
                <a:moveTo>
                  <a:pt x="6399457" y="1453885"/>
                </a:moveTo>
                <a:cubicBezTo>
                  <a:pt x="6347710" y="1453537"/>
                  <a:pt x="6327205" y="1517220"/>
                  <a:pt x="6359898" y="1547661"/>
                </a:cubicBezTo>
                <a:cubicBezTo>
                  <a:pt x="6400258" y="1585230"/>
                  <a:pt x="6455604" y="1552155"/>
                  <a:pt x="6454137" y="1509322"/>
                </a:cubicBezTo>
                <a:cubicBezTo>
                  <a:pt x="6452957" y="1474538"/>
                  <a:pt x="6426524" y="1454067"/>
                  <a:pt x="6399457" y="1453885"/>
                </a:cubicBezTo>
                <a:close/>
                <a:moveTo>
                  <a:pt x="5825693" y="1450103"/>
                </a:moveTo>
                <a:cubicBezTo>
                  <a:pt x="5773946" y="1449755"/>
                  <a:pt x="5753441" y="1513437"/>
                  <a:pt x="5786149" y="1543879"/>
                </a:cubicBezTo>
                <a:cubicBezTo>
                  <a:pt x="5826555" y="1581493"/>
                  <a:pt x="5881885" y="1548267"/>
                  <a:pt x="5880388" y="1505539"/>
                </a:cubicBezTo>
                <a:cubicBezTo>
                  <a:pt x="5879178" y="1470755"/>
                  <a:pt x="5852745" y="1450269"/>
                  <a:pt x="5825693" y="1450103"/>
                </a:cubicBezTo>
                <a:close/>
                <a:moveTo>
                  <a:pt x="6371512" y="5690451"/>
                </a:moveTo>
                <a:cubicBezTo>
                  <a:pt x="6319841" y="5690103"/>
                  <a:pt x="6299200" y="5753755"/>
                  <a:pt x="6331968" y="5784227"/>
                </a:cubicBezTo>
                <a:cubicBezTo>
                  <a:pt x="6372328" y="5821795"/>
                  <a:pt x="6427674" y="5788721"/>
                  <a:pt x="6426207" y="5745903"/>
                </a:cubicBezTo>
                <a:cubicBezTo>
                  <a:pt x="6425012" y="5711103"/>
                  <a:pt x="6398564" y="5690632"/>
                  <a:pt x="6371512" y="5690451"/>
                </a:cubicBezTo>
                <a:close/>
                <a:moveTo>
                  <a:pt x="5821035" y="2156194"/>
                </a:moveTo>
                <a:cubicBezTo>
                  <a:pt x="5769379" y="2155846"/>
                  <a:pt x="5748723" y="2219484"/>
                  <a:pt x="5781492" y="2249971"/>
                </a:cubicBezTo>
                <a:cubicBezTo>
                  <a:pt x="5821852" y="2287539"/>
                  <a:pt x="5877197" y="2254464"/>
                  <a:pt x="5875731" y="2211631"/>
                </a:cubicBezTo>
                <a:cubicBezTo>
                  <a:pt x="5874521" y="2176847"/>
                  <a:pt x="5848088" y="2156376"/>
                  <a:pt x="5821035" y="2156194"/>
                </a:cubicBezTo>
                <a:close/>
                <a:moveTo>
                  <a:pt x="5830350" y="743996"/>
                </a:moveTo>
                <a:cubicBezTo>
                  <a:pt x="5778694" y="743663"/>
                  <a:pt x="5758023" y="807270"/>
                  <a:pt x="5790792" y="837772"/>
                </a:cubicBezTo>
                <a:cubicBezTo>
                  <a:pt x="5831197" y="875370"/>
                  <a:pt x="5886527" y="842130"/>
                  <a:pt x="5885030" y="799433"/>
                </a:cubicBezTo>
                <a:cubicBezTo>
                  <a:pt x="5883851" y="764709"/>
                  <a:pt x="5857464" y="744177"/>
                  <a:pt x="5830350" y="743996"/>
                </a:cubicBezTo>
                <a:close/>
                <a:moveTo>
                  <a:pt x="5816378" y="2862286"/>
                </a:moveTo>
                <a:cubicBezTo>
                  <a:pt x="5764752" y="2861938"/>
                  <a:pt x="5744035" y="2925560"/>
                  <a:pt x="5776819" y="2956062"/>
                </a:cubicBezTo>
                <a:cubicBezTo>
                  <a:pt x="5817209" y="2993646"/>
                  <a:pt x="5872525" y="2960511"/>
                  <a:pt x="5871073" y="2917738"/>
                </a:cubicBezTo>
                <a:cubicBezTo>
                  <a:pt x="5869848" y="2882878"/>
                  <a:pt x="5843204" y="2862468"/>
                  <a:pt x="5816378" y="2862286"/>
                </a:cubicBezTo>
                <a:close/>
                <a:moveTo>
                  <a:pt x="6366839" y="6396558"/>
                </a:moveTo>
                <a:cubicBezTo>
                  <a:pt x="6315168" y="6396209"/>
                  <a:pt x="6294527" y="6459847"/>
                  <a:pt x="6327296" y="6490334"/>
                </a:cubicBezTo>
                <a:cubicBezTo>
                  <a:pt x="6367444" y="6527705"/>
                  <a:pt x="6422865" y="6495190"/>
                  <a:pt x="6421550" y="6451994"/>
                </a:cubicBezTo>
                <a:cubicBezTo>
                  <a:pt x="6420204" y="6417059"/>
                  <a:pt x="6393741" y="6396724"/>
                  <a:pt x="6366839" y="6396558"/>
                </a:cubicBezTo>
                <a:close/>
                <a:moveTo>
                  <a:pt x="4687465" y="30324"/>
                </a:moveTo>
                <a:cubicBezTo>
                  <a:pt x="4635824" y="29976"/>
                  <a:pt x="4615122" y="93613"/>
                  <a:pt x="4647921" y="124100"/>
                </a:cubicBezTo>
                <a:cubicBezTo>
                  <a:pt x="4688281" y="161668"/>
                  <a:pt x="4743627" y="128594"/>
                  <a:pt x="4742160" y="85761"/>
                </a:cubicBezTo>
                <a:cubicBezTo>
                  <a:pt x="4740950" y="50976"/>
                  <a:pt x="4714517" y="30505"/>
                  <a:pt x="4687465" y="30324"/>
                </a:cubicBezTo>
                <a:close/>
                <a:moveTo>
                  <a:pt x="4095040" y="2850923"/>
                </a:moveTo>
                <a:cubicBezTo>
                  <a:pt x="4043385" y="2850575"/>
                  <a:pt x="4022713" y="2914197"/>
                  <a:pt x="4055497" y="2944700"/>
                </a:cubicBezTo>
                <a:cubicBezTo>
                  <a:pt x="4095857" y="2982268"/>
                  <a:pt x="4151233" y="2949178"/>
                  <a:pt x="4149736" y="2906360"/>
                </a:cubicBezTo>
                <a:cubicBezTo>
                  <a:pt x="4148541" y="2871561"/>
                  <a:pt x="4122108" y="2851090"/>
                  <a:pt x="4095040" y="2850923"/>
                </a:cubicBezTo>
                <a:close/>
                <a:moveTo>
                  <a:pt x="3539906" y="22744"/>
                </a:moveTo>
                <a:cubicBezTo>
                  <a:pt x="3488160" y="22396"/>
                  <a:pt x="3467655" y="86078"/>
                  <a:pt x="3500363" y="116520"/>
                </a:cubicBezTo>
                <a:cubicBezTo>
                  <a:pt x="3540768" y="154118"/>
                  <a:pt x="3596099" y="120878"/>
                  <a:pt x="3594602" y="78196"/>
                </a:cubicBezTo>
                <a:cubicBezTo>
                  <a:pt x="3593407" y="43396"/>
                  <a:pt x="3566974" y="22925"/>
                  <a:pt x="3539906" y="22744"/>
                </a:cubicBezTo>
                <a:close/>
                <a:moveTo>
                  <a:pt x="4682807" y="736416"/>
                </a:moveTo>
                <a:cubicBezTo>
                  <a:pt x="4631121" y="736083"/>
                  <a:pt x="4610510" y="799720"/>
                  <a:pt x="4643264" y="830207"/>
                </a:cubicBezTo>
                <a:cubicBezTo>
                  <a:pt x="4683608" y="867775"/>
                  <a:pt x="4738969" y="834716"/>
                  <a:pt x="4737503" y="791867"/>
                </a:cubicBezTo>
                <a:cubicBezTo>
                  <a:pt x="4736293" y="757068"/>
                  <a:pt x="4709860" y="736597"/>
                  <a:pt x="4682807" y="736416"/>
                </a:cubicBezTo>
                <a:close/>
                <a:moveTo>
                  <a:pt x="4085725" y="4263107"/>
                </a:moveTo>
                <a:cubicBezTo>
                  <a:pt x="4034084" y="4262759"/>
                  <a:pt x="4013383" y="4326381"/>
                  <a:pt x="4046182" y="4356883"/>
                </a:cubicBezTo>
                <a:cubicBezTo>
                  <a:pt x="4086542" y="4394451"/>
                  <a:pt x="4141888" y="4361377"/>
                  <a:pt x="4140421" y="4318543"/>
                </a:cubicBezTo>
                <a:cubicBezTo>
                  <a:pt x="4139226" y="4283760"/>
                  <a:pt x="4112793" y="4263289"/>
                  <a:pt x="4085725" y="4263107"/>
                </a:cubicBezTo>
                <a:close/>
                <a:moveTo>
                  <a:pt x="4081068" y="4969198"/>
                </a:moveTo>
                <a:cubicBezTo>
                  <a:pt x="4029427" y="4968851"/>
                  <a:pt x="4008740" y="5032473"/>
                  <a:pt x="4041510" y="5062975"/>
                </a:cubicBezTo>
                <a:cubicBezTo>
                  <a:pt x="4081900" y="5100558"/>
                  <a:pt x="4137215" y="5067423"/>
                  <a:pt x="4135763" y="5024635"/>
                </a:cubicBezTo>
                <a:cubicBezTo>
                  <a:pt x="4134553" y="4989791"/>
                  <a:pt x="4107909" y="4969380"/>
                  <a:pt x="4081068" y="4969198"/>
                </a:cubicBezTo>
                <a:close/>
                <a:moveTo>
                  <a:pt x="4071753" y="6381397"/>
                </a:moveTo>
                <a:cubicBezTo>
                  <a:pt x="4020097" y="6381049"/>
                  <a:pt x="3999426" y="6444671"/>
                  <a:pt x="4032209" y="6475173"/>
                </a:cubicBezTo>
                <a:cubicBezTo>
                  <a:pt x="4072585" y="6512757"/>
                  <a:pt x="4127945" y="6479591"/>
                  <a:pt x="4126448" y="6436834"/>
                </a:cubicBezTo>
                <a:cubicBezTo>
                  <a:pt x="4125254" y="6402049"/>
                  <a:pt x="4098821" y="6381578"/>
                  <a:pt x="4071753" y="6381397"/>
                </a:cubicBezTo>
                <a:close/>
                <a:moveTo>
                  <a:pt x="3525934" y="2141034"/>
                </a:moveTo>
                <a:cubicBezTo>
                  <a:pt x="3474369" y="2140686"/>
                  <a:pt x="3453546" y="2204247"/>
                  <a:pt x="3486375" y="2234810"/>
                </a:cubicBezTo>
                <a:cubicBezTo>
                  <a:pt x="3526735" y="2272378"/>
                  <a:pt x="3582081" y="2239304"/>
                  <a:pt x="3580629" y="2196471"/>
                </a:cubicBezTo>
                <a:cubicBezTo>
                  <a:pt x="3579419" y="2161687"/>
                  <a:pt x="3553002" y="2141215"/>
                  <a:pt x="3525934" y="2141034"/>
                </a:cubicBezTo>
                <a:close/>
                <a:moveTo>
                  <a:pt x="4076410" y="5675290"/>
                </a:moveTo>
                <a:cubicBezTo>
                  <a:pt x="4024755" y="5674942"/>
                  <a:pt x="4004083" y="5738564"/>
                  <a:pt x="4036867" y="5769066"/>
                </a:cubicBezTo>
                <a:cubicBezTo>
                  <a:pt x="4077242" y="5806650"/>
                  <a:pt x="4132603" y="5773485"/>
                  <a:pt x="4131106" y="5730727"/>
                </a:cubicBezTo>
                <a:cubicBezTo>
                  <a:pt x="4129911" y="5696003"/>
                  <a:pt x="4103539" y="5675472"/>
                  <a:pt x="4076410" y="5675290"/>
                </a:cubicBezTo>
                <a:close/>
                <a:moveTo>
                  <a:pt x="3530591" y="1434942"/>
                </a:moveTo>
                <a:cubicBezTo>
                  <a:pt x="3478936" y="1434594"/>
                  <a:pt x="3458264" y="1498231"/>
                  <a:pt x="3491048" y="1528719"/>
                </a:cubicBezTo>
                <a:cubicBezTo>
                  <a:pt x="3531408" y="1566287"/>
                  <a:pt x="3586753" y="1533212"/>
                  <a:pt x="3585287" y="1490394"/>
                </a:cubicBezTo>
                <a:cubicBezTo>
                  <a:pt x="3584092" y="1455595"/>
                  <a:pt x="3557659" y="1435109"/>
                  <a:pt x="3530591" y="1434942"/>
                </a:cubicBezTo>
                <a:close/>
                <a:moveTo>
                  <a:pt x="3502646" y="5671508"/>
                </a:moveTo>
                <a:cubicBezTo>
                  <a:pt x="3451006" y="5671160"/>
                  <a:pt x="3430304" y="5734782"/>
                  <a:pt x="3463088" y="5765284"/>
                </a:cubicBezTo>
                <a:cubicBezTo>
                  <a:pt x="3503448" y="5802852"/>
                  <a:pt x="3558824" y="5769778"/>
                  <a:pt x="3557327" y="5726944"/>
                </a:cubicBezTo>
                <a:cubicBezTo>
                  <a:pt x="3556132" y="5692160"/>
                  <a:pt x="3529699" y="5671689"/>
                  <a:pt x="3502646" y="5671508"/>
                </a:cubicBezTo>
                <a:close/>
                <a:moveTo>
                  <a:pt x="3521276" y="2847126"/>
                </a:moveTo>
                <a:cubicBezTo>
                  <a:pt x="3469621" y="2846778"/>
                  <a:pt x="3448949" y="2910400"/>
                  <a:pt x="3481733" y="2940902"/>
                </a:cubicBezTo>
                <a:cubicBezTo>
                  <a:pt x="3522108" y="2978485"/>
                  <a:pt x="3577469" y="2945320"/>
                  <a:pt x="3575972" y="2902577"/>
                </a:cubicBezTo>
                <a:cubicBezTo>
                  <a:pt x="3574777" y="2867839"/>
                  <a:pt x="3548405" y="2847307"/>
                  <a:pt x="3521276" y="2847126"/>
                </a:cubicBezTo>
                <a:close/>
                <a:moveTo>
                  <a:pt x="3497974" y="6377599"/>
                </a:moveTo>
                <a:cubicBezTo>
                  <a:pt x="3446318" y="6377252"/>
                  <a:pt x="3425646" y="6440873"/>
                  <a:pt x="3458430" y="6471376"/>
                </a:cubicBezTo>
                <a:cubicBezTo>
                  <a:pt x="3498806" y="6508959"/>
                  <a:pt x="3554166" y="6475794"/>
                  <a:pt x="3552669" y="6433051"/>
                </a:cubicBezTo>
                <a:cubicBezTo>
                  <a:pt x="3551475" y="6398313"/>
                  <a:pt x="3525102" y="6377781"/>
                  <a:pt x="3497974" y="6377599"/>
                </a:cubicBezTo>
                <a:close/>
                <a:moveTo>
                  <a:pt x="3507304" y="4965416"/>
                </a:moveTo>
                <a:cubicBezTo>
                  <a:pt x="3455663" y="4965068"/>
                  <a:pt x="3434961" y="5028690"/>
                  <a:pt x="3467761" y="5059192"/>
                </a:cubicBezTo>
                <a:cubicBezTo>
                  <a:pt x="3508121" y="5096760"/>
                  <a:pt x="3563466" y="5063686"/>
                  <a:pt x="3561999" y="5020868"/>
                </a:cubicBezTo>
                <a:cubicBezTo>
                  <a:pt x="3560774" y="4985993"/>
                  <a:pt x="3534130" y="4965583"/>
                  <a:pt x="3507304" y="4965416"/>
                </a:cubicBezTo>
                <a:close/>
                <a:moveTo>
                  <a:pt x="3516619" y="3553218"/>
                </a:moveTo>
                <a:cubicBezTo>
                  <a:pt x="3464963" y="3552869"/>
                  <a:pt x="3444292" y="3616491"/>
                  <a:pt x="3477075" y="3646994"/>
                </a:cubicBezTo>
                <a:cubicBezTo>
                  <a:pt x="3517435" y="3684562"/>
                  <a:pt x="3572811" y="3651472"/>
                  <a:pt x="3571314" y="3608669"/>
                </a:cubicBezTo>
                <a:cubicBezTo>
                  <a:pt x="3570104" y="3573870"/>
                  <a:pt x="3543671" y="3553399"/>
                  <a:pt x="3516619" y="3553218"/>
                </a:cubicBezTo>
                <a:close/>
                <a:moveTo>
                  <a:pt x="3511961" y="4259324"/>
                </a:moveTo>
                <a:cubicBezTo>
                  <a:pt x="3460215" y="4258977"/>
                  <a:pt x="3439710" y="4322659"/>
                  <a:pt x="3472418" y="4353101"/>
                </a:cubicBezTo>
                <a:cubicBezTo>
                  <a:pt x="3512778" y="4390669"/>
                  <a:pt x="3568123" y="4357594"/>
                  <a:pt x="3566657" y="4314761"/>
                </a:cubicBezTo>
                <a:cubicBezTo>
                  <a:pt x="3565447" y="4279962"/>
                  <a:pt x="3539014" y="4259491"/>
                  <a:pt x="3511961" y="4259324"/>
                </a:cubicBezTo>
                <a:close/>
                <a:moveTo>
                  <a:pt x="3535249" y="728835"/>
                </a:moveTo>
                <a:cubicBezTo>
                  <a:pt x="3483608" y="728487"/>
                  <a:pt x="3462921" y="792110"/>
                  <a:pt x="3495691" y="822612"/>
                </a:cubicBezTo>
                <a:cubicBezTo>
                  <a:pt x="3536065" y="860180"/>
                  <a:pt x="3591426" y="827075"/>
                  <a:pt x="3589929" y="784287"/>
                </a:cubicBezTo>
                <a:cubicBezTo>
                  <a:pt x="3588750" y="749488"/>
                  <a:pt x="3562317" y="729017"/>
                  <a:pt x="3535249" y="728835"/>
                </a:cubicBezTo>
                <a:close/>
                <a:moveTo>
                  <a:pt x="4664162" y="3560797"/>
                </a:moveTo>
                <a:cubicBezTo>
                  <a:pt x="4612521" y="3560450"/>
                  <a:pt x="4591820" y="3624072"/>
                  <a:pt x="4624619" y="3654574"/>
                </a:cubicBezTo>
                <a:cubicBezTo>
                  <a:pt x="4664979" y="3692142"/>
                  <a:pt x="4720324" y="3659067"/>
                  <a:pt x="4718858" y="3616234"/>
                </a:cubicBezTo>
                <a:cubicBezTo>
                  <a:pt x="4717663" y="3581450"/>
                  <a:pt x="4691230" y="3560979"/>
                  <a:pt x="4664162" y="3560797"/>
                </a:cubicBezTo>
                <a:close/>
                <a:moveTo>
                  <a:pt x="4659504" y="4266889"/>
                </a:moveTo>
                <a:cubicBezTo>
                  <a:pt x="4607864" y="4266542"/>
                  <a:pt x="4587177" y="4330163"/>
                  <a:pt x="4619946" y="4360666"/>
                </a:cubicBezTo>
                <a:cubicBezTo>
                  <a:pt x="4660336" y="4398249"/>
                  <a:pt x="4715652" y="4365114"/>
                  <a:pt x="4714200" y="4322341"/>
                </a:cubicBezTo>
                <a:cubicBezTo>
                  <a:pt x="4712990" y="4287482"/>
                  <a:pt x="4686345" y="4267071"/>
                  <a:pt x="4659504" y="4266889"/>
                </a:cubicBezTo>
                <a:close/>
                <a:moveTo>
                  <a:pt x="4650190" y="5679088"/>
                </a:moveTo>
                <a:cubicBezTo>
                  <a:pt x="4598443" y="5678740"/>
                  <a:pt x="4577938" y="5742423"/>
                  <a:pt x="4610646" y="5772864"/>
                </a:cubicBezTo>
                <a:cubicBezTo>
                  <a:pt x="4651052" y="5810463"/>
                  <a:pt x="4706382" y="5777222"/>
                  <a:pt x="4704885" y="5734525"/>
                </a:cubicBezTo>
                <a:cubicBezTo>
                  <a:pt x="4703675" y="5699740"/>
                  <a:pt x="4677242" y="5679269"/>
                  <a:pt x="4650190" y="5679088"/>
                </a:cubicBezTo>
                <a:close/>
                <a:moveTo>
                  <a:pt x="4654847" y="4972996"/>
                </a:moveTo>
                <a:cubicBezTo>
                  <a:pt x="4603191" y="4972648"/>
                  <a:pt x="4582520" y="5036270"/>
                  <a:pt x="4615289" y="5066773"/>
                </a:cubicBezTo>
                <a:cubicBezTo>
                  <a:pt x="4655664" y="5104356"/>
                  <a:pt x="4711024" y="5071190"/>
                  <a:pt x="4709527" y="5028448"/>
                </a:cubicBezTo>
                <a:cubicBezTo>
                  <a:pt x="4708333" y="4993649"/>
                  <a:pt x="4681915" y="4973178"/>
                  <a:pt x="4654847" y="4972996"/>
                </a:cubicBezTo>
                <a:close/>
                <a:moveTo>
                  <a:pt x="4678134" y="1442522"/>
                </a:moveTo>
                <a:cubicBezTo>
                  <a:pt x="4626554" y="1442174"/>
                  <a:pt x="4605762" y="1505751"/>
                  <a:pt x="4638591" y="1536299"/>
                </a:cubicBezTo>
                <a:cubicBezTo>
                  <a:pt x="4678739" y="1573670"/>
                  <a:pt x="4734312" y="1541019"/>
                  <a:pt x="4732845" y="1497974"/>
                </a:cubicBezTo>
                <a:cubicBezTo>
                  <a:pt x="4731635" y="1463160"/>
                  <a:pt x="4705202" y="1442689"/>
                  <a:pt x="4678134" y="1442522"/>
                </a:cubicBezTo>
                <a:close/>
                <a:moveTo>
                  <a:pt x="4090383" y="3557015"/>
                </a:moveTo>
                <a:cubicBezTo>
                  <a:pt x="4038636" y="3556667"/>
                  <a:pt x="4018131" y="3620350"/>
                  <a:pt x="4050839" y="3650791"/>
                </a:cubicBezTo>
                <a:cubicBezTo>
                  <a:pt x="4091199" y="3688359"/>
                  <a:pt x="4146545" y="3655285"/>
                  <a:pt x="4145078" y="3612452"/>
                </a:cubicBezTo>
                <a:cubicBezTo>
                  <a:pt x="4143884" y="3577668"/>
                  <a:pt x="4117451" y="3557197"/>
                  <a:pt x="4090383" y="3557015"/>
                </a:cubicBezTo>
                <a:close/>
                <a:moveTo>
                  <a:pt x="4668819" y="2854706"/>
                </a:moveTo>
                <a:cubicBezTo>
                  <a:pt x="4617043" y="2854358"/>
                  <a:pt x="4596583" y="2918071"/>
                  <a:pt x="4629261" y="2948482"/>
                </a:cubicBezTo>
                <a:cubicBezTo>
                  <a:pt x="4669621" y="2986050"/>
                  <a:pt x="4724967" y="2952976"/>
                  <a:pt x="4723500" y="2910158"/>
                </a:cubicBezTo>
                <a:cubicBezTo>
                  <a:pt x="4722320" y="2875358"/>
                  <a:pt x="4695887" y="2854887"/>
                  <a:pt x="4668819" y="2854706"/>
                </a:cubicBezTo>
                <a:close/>
                <a:moveTo>
                  <a:pt x="4673477" y="2148614"/>
                </a:moveTo>
                <a:cubicBezTo>
                  <a:pt x="4621731" y="2148266"/>
                  <a:pt x="4601225" y="2211949"/>
                  <a:pt x="4633933" y="2242391"/>
                </a:cubicBezTo>
                <a:cubicBezTo>
                  <a:pt x="4674339" y="2279989"/>
                  <a:pt x="4729670" y="2246748"/>
                  <a:pt x="4728173" y="2204051"/>
                </a:cubicBezTo>
                <a:cubicBezTo>
                  <a:pt x="4726978" y="2169267"/>
                  <a:pt x="4700545" y="2148796"/>
                  <a:pt x="4673477" y="2148614"/>
                </a:cubicBezTo>
                <a:close/>
                <a:moveTo>
                  <a:pt x="4099713" y="2144817"/>
                </a:moveTo>
                <a:cubicBezTo>
                  <a:pt x="4048057" y="2144469"/>
                  <a:pt x="4027386" y="2208091"/>
                  <a:pt x="4060154" y="2238593"/>
                </a:cubicBezTo>
                <a:cubicBezTo>
                  <a:pt x="4100303" y="2275964"/>
                  <a:pt x="4155875" y="2243313"/>
                  <a:pt x="4154408" y="2200268"/>
                </a:cubicBezTo>
                <a:cubicBezTo>
                  <a:pt x="4153199" y="2165469"/>
                  <a:pt x="4126781" y="2144998"/>
                  <a:pt x="4099713" y="2144817"/>
                </a:cubicBezTo>
                <a:close/>
                <a:moveTo>
                  <a:pt x="4645532" y="6385180"/>
                </a:moveTo>
                <a:cubicBezTo>
                  <a:pt x="4593891" y="6384832"/>
                  <a:pt x="4573205" y="6448454"/>
                  <a:pt x="4605989" y="6478956"/>
                </a:cubicBezTo>
                <a:cubicBezTo>
                  <a:pt x="4646364" y="6516539"/>
                  <a:pt x="4701724" y="6483419"/>
                  <a:pt x="4700227" y="6440631"/>
                </a:cubicBezTo>
                <a:cubicBezTo>
                  <a:pt x="4699018" y="6405832"/>
                  <a:pt x="4672585" y="6385361"/>
                  <a:pt x="4645532" y="6385180"/>
                </a:cubicBezTo>
                <a:close/>
                <a:moveTo>
                  <a:pt x="4104370" y="1438725"/>
                </a:moveTo>
                <a:cubicBezTo>
                  <a:pt x="4052790" y="1438377"/>
                  <a:pt x="4031983" y="1501954"/>
                  <a:pt x="4064812" y="1532501"/>
                </a:cubicBezTo>
                <a:cubicBezTo>
                  <a:pt x="4105202" y="1570115"/>
                  <a:pt x="4160518" y="1536889"/>
                  <a:pt x="4159051" y="1494162"/>
                </a:cubicBezTo>
                <a:cubicBezTo>
                  <a:pt x="4157856" y="1459302"/>
                  <a:pt x="4131378" y="1438906"/>
                  <a:pt x="4104370" y="1438725"/>
                </a:cubicBezTo>
                <a:close/>
                <a:moveTo>
                  <a:pt x="2966142" y="18961"/>
                </a:moveTo>
                <a:cubicBezTo>
                  <a:pt x="2914396" y="18613"/>
                  <a:pt x="2893891" y="82296"/>
                  <a:pt x="2926599" y="112738"/>
                </a:cubicBezTo>
                <a:cubicBezTo>
                  <a:pt x="2967004" y="150336"/>
                  <a:pt x="3022335" y="117095"/>
                  <a:pt x="3020838" y="74398"/>
                </a:cubicBezTo>
                <a:cubicBezTo>
                  <a:pt x="3019628" y="39659"/>
                  <a:pt x="2993256" y="19128"/>
                  <a:pt x="2966142" y="18961"/>
                </a:cubicBezTo>
                <a:close/>
                <a:moveTo>
                  <a:pt x="4113685" y="26541"/>
                </a:moveTo>
                <a:cubicBezTo>
                  <a:pt x="4061939" y="26193"/>
                  <a:pt x="4041434" y="89876"/>
                  <a:pt x="4074142" y="120318"/>
                </a:cubicBezTo>
                <a:cubicBezTo>
                  <a:pt x="4114517" y="157901"/>
                  <a:pt x="4169878" y="124781"/>
                  <a:pt x="4168381" y="81978"/>
                </a:cubicBezTo>
                <a:cubicBezTo>
                  <a:pt x="4167186" y="47194"/>
                  <a:pt x="4140753" y="26708"/>
                  <a:pt x="4113685" y="26541"/>
                </a:cubicBezTo>
                <a:close/>
                <a:moveTo>
                  <a:pt x="4109028" y="732633"/>
                </a:moveTo>
                <a:cubicBezTo>
                  <a:pt x="4057417" y="732300"/>
                  <a:pt x="4036671" y="795892"/>
                  <a:pt x="4069484" y="826425"/>
                </a:cubicBezTo>
                <a:cubicBezTo>
                  <a:pt x="4109844" y="863993"/>
                  <a:pt x="4165190" y="830918"/>
                  <a:pt x="4163723" y="788085"/>
                </a:cubicBezTo>
                <a:cubicBezTo>
                  <a:pt x="4162529" y="753286"/>
                  <a:pt x="4136081" y="732815"/>
                  <a:pt x="4109028" y="7326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3" name="Google Shape;4043;p30"/>
          <p:cNvGrpSpPr/>
          <p:nvPr/>
        </p:nvGrpSpPr>
        <p:grpSpPr>
          <a:xfrm rot="586501">
            <a:off x="6519858" y="2093018"/>
            <a:ext cx="4220669" cy="4260925"/>
            <a:chOff x="13037468" y="4183947"/>
            <a:chExt cx="8440328" cy="8521120"/>
          </a:xfrm>
        </p:grpSpPr>
        <p:sp>
          <p:nvSpPr>
            <p:cNvPr id="4044" name="Google Shape;4044;p30"/>
            <p:cNvSpPr/>
            <p:nvPr/>
          </p:nvSpPr>
          <p:spPr>
            <a:xfrm>
              <a:off x="13048610" y="4183947"/>
              <a:ext cx="8417575" cy="8521120"/>
            </a:xfrm>
            <a:custGeom>
              <a:avLst/>
              <a:gdLst/>
              <a:ahLst/>
              <a:cxnLst/>
              <a:rect l="l" t="t" r="r" b="b"/>
              <a:pathLst>
                <a:path w="8417575" h="8521120" extrusionOk="0">
                  <a:moveTo>
                    <a:pt x="2" y="8382117"/>
                  </a:moveTo>
                  <a:cubicBezTo>
                    <a:pt x="-424" y="8459778"/>
                    <a:pt x="63236" y="8522545"/>
                    <a:pt x="140951" y="8521096"/>
                  </a:cubicBezTo>
                  <a:cubicBezTo>
                    <a:pt x="8553269" y="8364086"/>
                    <a:pt x="8410017" y="8511450"/>
                    <a:pt x="8411365" y="8270252"/>
                  </a:cubicBezTo>
                  <a:cubicBezTo>
                    <a:pt x="8413309" y="7919096"/>
                    <a:pt x="8417574" y="140082"/>
                    <a:pt x="8417574" y="141224"/>
                  </a:cubicBezTo>
                  <a:cubicBezTo>
                    <a:pt x="8418000" y="64278"/>
                    <a:pt x="8355449" y="1802"/>
                    <a:pt x="8278450" y="2228"/>
                  </a:cubicBezTo>
                  <a:cubicBezTo>
                    <a:pt x="-129450" y="48531"/>
                    <a:pt x="7542" y="-97878"/>
                    <a:pt x="6194" y="145843"/>
                  </a:cubicBezTo>
                  <a:cubicBezTo>
                    <a:pt x="4250" y="501923"/>
                    <a:pt x="-15" y="8383242"/>
                    <a:pt x="2" y="8382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5" name="Google Shape;4045;p30"/>
            <p:cNvGrpSpPr/>
            <p:nvPr/>
          </p:nvGrpSpPr>
          <p:grpSpPr>
            <a:xfrm>
              <a:off x="13037468" y="4757914"/>
              <a:ext cx="8440328" cy="7465152"/>
              <a:chOff x="13037468" y="4757914"/>
              <a:chExt cx="8440328" cy="7465152"/>
            </a:xfrm>
          </p:grpSpPr>
          <p:sp>
            <p:nvSpPr>
              <p:cNvPr id="4046" name="Google Shape;4046;p30"/>
              <p:cNvSpPr/>
              <p:nvPr/>
            </p:nvSpPr>
            <p:spPr>
              <a:xfrm>
                <a:off x="13041965" y="6742516"/>
                <a:ext cx="8431548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8431548" h="77700" extrusionOk="0">
                    <a:moveTo>
                      <a:pt x="8421541" y="31590"/>
                    </a:moveTo>
                    <a:cubicBezTo>
                      <a:pt x="8421217" y="-19178"/>
                      <a:pt x="9068342" y="-4676"/>
                      <a:pt x="10008" y="46110"/>
                    </a:cubicBezTo>
                    <a:cubicBezTo>
                      <a:pt x="10332" y="96879"/>
                      <a:pt x="-636810" y="82376"/>
                      <a:pt x="8421541" y="315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0"/>
              <p:cNvSpPr/>
              <p:nvPr/>
            </p:nvSpPr>
            <p:spPr>
              <a:xfrm>
                <a:off x="13046285" y="7403393"/>
                <a:ext cx="8431511" cy="91863"/>
              </a:xfrm>
              <a:custGeom>
                <a:avLst/>
                <a:gdLst/>
                <a:ahLst/>
                <a:cxnLst/>
                <a:rect l="l" t="t" r="r" b="b"/>
                <a:pathLst>
                  <a:path w="8431511" h="91863" extrusionOk="0">
                    <a:moveTo>
                      <a:pt x="8421502" y="30810"/>
                    </a:moveTo>
                    <a:cubicBezTo>
                      <a:pt x="8421178" y="-19975"/>
                      <a:pt x="9068371" y="-6665"/>
                      <a:pt x="10003" y="61060"/>
                    </a:cubicBezTo>
                    <a:cubicBezTo>
                      <a:pt x="10344" y="111829"/>
                      <a:pt x="-636815" y="98536"/>
                      <a:pt x="8421502" y="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8" name="Google Shape;4048;p30"/>
              <p:cNvSpPr/>
              <p:nvPr/>
            </p:nvSpPr>
            <p:spPr>
              <a:xfrm>
                <a:off x="13043430" y="8064195"/>
                <a:ext cx="8431808" cy="106276"/>
              </a:xfrm>
              <a:custGeom>
                <a:avLst/>
                <a:gdLst/>
                <a:ahLst/>
                <a:cxnLst/>
                <a:rect l="l" t="t" r="r" b="b"/>
                <a:pathLst>
                  <a:path w="8431808" h="106276" extrusionOk="0">
                    <a:moveTo>
                      <a:pt x="8421594" y="30157"/>
                    </a:moveTo>
                    <a:cubicBezTo>
                      <a:pt x="8421918" y="-20629"/>
                      <a:pt x="9068907" y="-8546"/>
                      <a:pt x="10215" y="76120"/>
                    </a:cubicBezTo>
                    <a:cubicBezTo>
                      <a:pt x="9890" y="126906"/>
                      <a:pt x="-637098" y="114823"/>
                      <a:pt x="8421594" y="30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9" name="Google Shape;4049;p30"/>
              <p:cNvSpPr/>
              <p:nvPr/>
            </p:nvSpPr>
            <p:spPr>
              <a:xfrm>
                <a:off x="13042241" y="4757914"/>
                <a:ext cx="8431546" cy="38947"/>
              </a:xfrm>
              <a:custGeom>
                <a:avLst/>
                <a:gdLst/>
                <a:ahLst/>
                <a:cxnLst/>
                <a:rect l="l" t="t" r="r" b="b"/>
                <a:pathLst>
                  <a:path w="8431546" h="38947" extrusionOk="0">
                    <a:moveTo>
                      <a:pt x="10021" y="35800"/>
                    </a:moveTo>
                    <a:cubicBezTo>
                      <a:pt x="9068440" y="35800"/>
                      <a:pt x="8421247" y="53933"/>
                      <a:pt x="8421520" y="3147"/>
                    </a:cubicBezTo>
                    <a:cubicBezTo>
                      <a:pt x="-636882" y="3147"/>
                      <a:pt x="10311" y="-14986"/>
                      <a:pt x="10021" y="35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0" name="Google Shape;4050;p30"/>
              <p:cNvSpPr/>
              <p:nvPr/>
            </p:nvSpPr>
            <p:spPr>
              <a:xfrm>
                <a:off x="13037649" y="6081430"/>
                <a:ext cx="8431599" cy="63933"/>
              </a:xfrm>
              <a:custGeom>
                <a:avLst/>
                <a:gdLst/>
                <a:ahLst/>
                <a:cxnLst/>
                <a:rect l="l" t="t" r="r" b="b"/>
                <a:pathLst>
                  <a:path w="8431599" h="63933" extrusionOk="0">
                    <a:moveTo>
                      <a:pt x="8421592" y="32563"/>
                    </a:moveTo>
                    <a:cubicBezTo>
                      <a:pt x="8421268" y="-18206"/>
                      <a:pt x="9068410" y="-2493"/>
                      <a:pt x="10008" y="31370"/>
                    </a:cubicBezTo>
                    <a:cubicBezTo>
                      <a:pt x="10332" y="82139"/>
                      <a:pt x="-636810" y="66426"/>
                      <a:pt x="8421592" y="32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1" name="Google Shape;4051;p30"/>
              <p:cNvSpPr/>
              <p:nvPr/>
            </p:nvSpPr>
            <p:spPr>
              <a:xfrm>
                <a:off x="13038547" y="5419992"/>
                <a:ext cx="8431606" cy="50787"/>
              </a:xfrm>
              <a:custGeom>
                <a:avLst/>
                <a:gdLst/>
                <a:ahLst/>
                <a:cxnLst/>
                <a:rect l="l" t="t" r="r" b="b"/>
                <a:pathLst>
                  <a:path w="8431606" h="50787" extrusionOk="0">
                    <a:moveTo>
                      <a:pt x="8421411" y="33852"/>
                    </a:moveTo>
                    <a:cubicBezTo>
                      <a:pt x="8421683" y="-16917"/>
                      <a:pt x="9068621" y="-11"/>
                      <a:pt x="10202" y="16929"/>
                    </a:cubicBezTo>
                    <a:cubicBezTo>
                      <a:pt x="9912" y="67715"/>
                      <a:pt x="-637026" y="50792"/>
                      <a:pt x="8421411" y="338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2" name="Google Shape;4052;p30"/>
              <p:cNvSpPr/>
              <p:nvPr/>
            </p:nvSpPr>
            <p:spPr>
              <a:xfrm>
                <a:off x="13041795" y="10046103"/>
                <a:ext cx="8431325" cy="150440"/>
              </a:xfrm>
              <a:custGeom>
                <a:avLst/>
                <a:gdLst/>
                <a:ahLst/>
                <a:cxnLst/>
                <a:rect l="l" t="t" r="r" b="b"/>
                <a:pathLst>
                  <a:path w="8431325" h="150440" extrusionOk="0">
                    <a:moveTo>
                      <a:pt x="8421318" y="28658"/>
                    </a:moveTo>
                    <a:cubicBezTo>
                      <a:pt x="8420994" y="-22128"/>
                      <a:pt x="9068102" y="-13675"/>
                      <a:pt x="10007" y="121794"/>
                    </a:cubicBezTo>
                    <a:cubicBezTo>
                      <a:pt x="10331" y="172563"/>
                      <a:pt x="-636777" y="164110"/>
                      <a:pt x="8421318" y="28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3" name="Google Shape;4053;p30"/>
              <p:cNvSpPr/>
              <p:nvPr/>
            </p:nvSpPr>
            <p:spPr>
              <a:xfrm>
                <a:off x="13044113" y="11367065"/>
                <a:ext cx="8431948" cy="180398"/>
              </a:xfrm>
              <a:custGeom>
                <a:avLst/>
                <a:gdLst/>
                <a:ahLst/>
                <a:cxnLst/>
                <a:rect l="l" t="t" r="r" b="b"/>
                <a:pathLst>
                  <a:path w="8431948" h="180398" extrusionOk="0">
                    <a:moveTo>
                      <a:pt x="8421747" y="27908"/>
                    </a:moveTo>
                    <a:cubicBezTo>
                      <a:pt x="8422037" y="-22878"/>
                      <a:pt x="9068991" y="-16828"/>
                      <a:pt x="10197" y="152487"/>
                    </a:cubicBezTo>
                    <a:cubicBezTo>
                      <a:pt x="9924" y="203272"/>
                      <a:pt x="-637048" y="197239"/>
                      <a:pt x="8421747" y="27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4" name="Google Shape;4054;p30"/>
              <p:cNvSpPr/>
              <p:nvPr/>
            </p:nvSpPr>
            <p:spPr>
              <a:xfrm>
                <a:off x="13039106" y="8724926"/>
                <a:ext cx="8431847" cy="120874"/>
              </a:xfrm>
              <a:custGeom>
                <a:avLst/>
                <a:gdLst/>
                <a:ahLst/>
                <a:cxnLst/>
                <a:rect l="l" t="t" r="r" b="b"/>
                <a:pathLst>
                  <a:path w="8431847" h="120874" extrusionOk="0">
                    <a:moveTo>
                      <a:pt x="8421637" y="29591"/>
                    </a:moveTo>
                    <a:cubicBezTo>
                      <a:pt x="8421961" y="-21195"/>
                      <a:pt x="9068864" y="-10322"/>
                      <a:pt x="10206" y="91284"/>
                    </a:cubicBezTo>
                    <a:cubicBezTo>
                      <a:pt x="9899" y="142069"/>
                      <a:pt x="-637021" y="131197"/>
                      <a:pt x="8421637" y="295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5" name="Google Shape;4055;p30"/>
              <p:cNvSpPr/>
              <p:nvPr/>
            </p:nvSpPr>
            <p:spPr>
              <a:xfrm>
                <a:off x="13040426" y="12027582"/>
                <a:ext cx="8431969" cy="195484"/>
              </a:xfrm>
              <a:custGeom>
                <a:avLst/>
                <a:gdLst/>
                <a:ahLst/>
                <a:cxnLst/>
                <a:rect l="l" t="t" r="r" b="b"/>
                <a:pathLst>
                  <a:path w="8431969" h="195484" extrusionOk="0">
                    <a:moveTo>
                      <a:pt x="8421766" y="27589"/>
                    </a:moveTo>
                    <a:cubicBezTo>
                      <a:pt x="8422056" y="-23197"/>
                      <a:pt x="9069061" y="-18373"/>
                      <a:pt x="10199" y="167898"/>
                    </a:cubicBezTo>
                    <a:cubicBezTo>
                      <a:pt x="9926" y="218684"/>
                      <a:pt x="-637097" y="213844"/>
                      <a:pt x="8421766" y="275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6" name="Google Shape;4056;p30"/>
              <p:cNvSpPr/>
              <p:nvPr/>
            </p:nvSpPr>
            <p:spPr>
              <a:xfrm>
                <a:off x="13046124" y="10706562"/>
                <a:ext cx="8431281" cy="165366"/>
              </a:xfrm>
              <a:custGeom>
                <a:avLst/>
                <a:gdLst/>
                <a:ahLst/>
                <a:cxnLst/>
                <a:rect l="l" t="t" r="r" b="b"/>
                <a:pathLst>
                  <a:path w="8431281" h="165366" extrusionOk="0">
                    <a:moveTo>
                      <a:pt x="8421271" y="28262"/>
                    </a:moveTo>
                    <a:cubicBezTo>
                      <a:pt x="8420946" y="-22523"/>
                      <a:pt x="9068140" y="-15263"/>
                      <a:pt x="10010" y="137111"/>
                    </a:cubicBezTo>
                    <a:cubicBezTo>
                      <a:pt x="10335" y="187880"/>
                      <a:pt x="-636859" y="180637"/>
                      <a:pt x="8421271" y="282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7" name="Google Shape;4057;p30"/>
              <p:cNvSpPr/>
              <p:nvPr/>
            </p:nvSpPr>
            <p:spPr>
              <a:xfrm>
                <a:off x="13037468" y="9385590"/>
                <a:ext cx="8431371" cy="135594"/>
              </a:xfrm>
              <a:custGeom>
                <a:avLst/>
                <a:gdLst/>
                <a:ahLst/>
                <a:cxnLst/>
                <a:rect l="l" t="t" r="r" b="b"/>
                <a:pathLst>
                  <a:path w="8431371" h="135594" extrusionOk="0">
                    <a:moveTo>
                      <a:pt x="8421364" y="29092"/>
                    </a:moveTo>
                    <a:cubicBezTo>
                      <a:pt x="8421040" y="-21694"/>
                      <a:pt x="9068166" y="-12014"/>
                      <a:pt x="10002" y="106498"/>
                    </a:cubicBezTo>
                    <a:cubicBezTo>
                      <a:pt x="10343" y="157284"/>
                      <a:pt x="-636782" y="147621"/>
                      <a:pt x="8421364" y="29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8" name="Google Shape;4058;p30"/>
          <p:cNvGrpSpPr/>
          <p:nvPr/>
        </p:nvGrpSpPr>
        <p:grpSpPr>
          <a:xfrm rot="-635448">
            <a:off x="7205904" y="2223550"/>
            <a:ext cx="2407840" cy="785864"/>
            <a:chOff x="14411356" y="4446306"/>
            <a:chExt cx="4815508" cy="1571672"/>
          </a:xfrm>
        </p:grpSpPr>
        <p:sp>
          <p:nvSpPr>
            <p:cNvPr id="4059" name="Google Shape;4059;p30"/>
            <p:cNvSpPr/>
            <p:nvPr/>
          </p:nvSpPr>
          <p:spPr>
            <a:xfrm>
              <a:off x="14411356" y="4446306"/>
              <a:ext cx="4815508" cy="1571672"/>
            </a:xfrm>
            <a:custGeom>
              <a:avLst/>
              <a:gdLst/>
              <a:ahLst/>
              <a:cxnLst/>
              <a:rect l="l" t="t" r="r" b="b"/>
              <a:pathLst>
                <a:path w="4815508" h="1571672" extrusionOk="0">
                  <a:moveTo>
                    <a:pt x="4813330" y="1512160"/>
                  </a:moveTo>
                  <a:cubicBezTo>
                    <a:pt x="4768704" y="1422229"/>
                    <a:pt x="4693320" y="1339594"/>
                    <a:pt x="4613745" y="1085367"/>
                  </a:cubicBezTo>
                  <a:cubicBezTo>
                    <a:pt x="4499385" y="707047"/>
                    <a:pt x="4491897" y="836306"/>
                    <a:pt x="4620581" y="578703"/>
                  </a:cubicBezTo>
                  <a:cubicBezTo>
                    <a:pt x="4823317" y="169141"/>
                    <a:pt x="4799609" y="171310"/>
                    <a:pt x="4707343" y="155626"/>
                  </a:cubicBezTo>
                  <a:cubicBezTo>
                    <a:pt x="4433200" y="109546"/>
                    <a:pt x="4085551" y="107328"/>
                    <a:pt x="3817097" y="85533"/>
                  </a:cubicBezTo>
                  <a:cubicBezTo>
                    <a:pt x="1718712" y="-98796"/>
                    <a:pt x="1191228" y="73225"/>
                    <a:pt x="32616" y="66424"/>
                  </a:cubicBezTo>
                  <a:cubicBezTo>
                    <a:pt x="-35329" y="67650"/>
                    <a:pt x="7867" y="149418"/>
                    <a:pt x="116042" y="536028"/>
                  </a:cubicBezTo>
                  <a:cubicBezTo>
                    <a:pt x="232006" y="955388"/>
                    <a:pt x="184599" y="690915"/>
                    <a:pt x="39919" y="1427366"/>
                  </a:cubicBezTo>
                  <a:cubicBezTo>
                    <a:pt x="32674" y="1472336"/>
                    <a:pt x="-5125" y="1553754"/>
                    <a:pt x="65698" y="1561976"/>
                  </a:cubicBezTo>
                  <a:cubicBezTo>
                    <a:pt x="1112499" y="1480500"/>
                    <a:pt x="2164900" y="1589891"/>
                    <a:pt x="3213771" y="1568952"/>
                  </a:cubicBezTo>
                  <a:cubicBezTo>
                    <a:pt x="3732290" y="1560001"/>
                    <a:pt x="4251392" y="1542838"/>
                    <a:pt x="4769861" y="1561315"/>
                  </a:cubicBezTo>
                  <a:cubicBezTo>
                    <a:pt x="4797382" y="1566685"/>
                    <a:pt x="4823297" y="1538965"/>
                    <a:pt x="4813330" y="1512160"/>
                  </a:cubicBezTo>
                  <a:close/>
                </a:path>
              </a:pathLst>
            </a:custGeom>
            <a:solidFill>
              <a:srgbClr val="F6CA6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30"/>
            <p:cNvSpPr/>
            <p:nvPr/>
          </p:nvSpPr>
          <p:spPr>
            <a:xfrm>
              <a:off x="14411356" y="4446306"/>
              <a:ext cx="4815508" cy="1571672"/>
            </a:xfrm>
            <a:custGeom>
              <a:avLst/>
              <a:gdLst/>
              <a:ahLst/>
              <a:cxnLst/>
              <a:rect l="l" t="t" r="r" b="b"/>
              <a:pathLst>
                <a:path w="4815508" h="1571672" extrusionOk="0">
                  <a:moveTo>
                    <a:pt x="4813330" y="1512160"/>
                  </a:moveTo>
                  <a:cubicBezTo>
                    <a:pt x="4768704" y="1422229"/>
                    <a:pt x="4693320" y="1339594"/>
                    <a:pt x="4613745" y="1085367"/>
                  </a:cubicBezTo>
                  <a:cubicBezTo>
                    <a:pt x="4499385" y="707047"/>
                    <a:pt x="4491897" y="836306"/>
                    <a:pt x="4620581" y="578703"/>
                  </a:cubicBezTo>
                  <a:cubicBezTo>
                    <a:pt x="4823317" y="169141"/>
                    <a:pt x="4799609" y="171310"/>
                    <a:pt x="4707343" y="155626"/>
                  </a:cubicBezTo>
                  <a:cubicBezTo>
                    <a:pt x="4433200" y="109546"/>
                    <a:pt x="4085551" y="107328"/>
                    <a:pt x="3817097" y="85533"/>
                  </a:cubicBezTo>
                  <a:cubicBezTo>
                    <a:pt x="1718712" y="-98796"/>
                    <a:pt x="1191228" y="73225"/>
                    <a:pt x="32616" y="66424"/>
                  </a:cubicBezTo>
                  <a:cubicBezTo>
                    <a:pt x="-35329" y="67650"/>
                    <a:pt x="7867" y="149418"/>
                    <a:pt x="116042" y="536028"/>
                  </a:cubicBezTo>
                  <a:cubicBezTo>
                    <a:pt x="232006" y="955388"/>
                    <a:pt x="184599" y="690915"/>
                    <a:pt x="39919" y="1427366"/>
                  </a:cubicBezTo>
                  <a:cubicBezTo>
                    <a:pt x="32674" y="1472336"/>
                    <a:pt x="-5125" y="1553754"/>
                    <a:pt x="65698" y="1561976"/>
                  </a:cubicBezTo>
                  <a:cubicBezTo>
                    <a:pt x="1112499" y="1480500"/>
                    <a:pt x="2164900" y="1589891"/>
                    <a:pt x="3213771" y="1568952"/>
                  </a:cubicBezTo>
                  <a:cubicBezTo>
                    <a:pt x="3732290" y="1560001"/>
                    <a:pt x="4251392" y="1542838"/>
                    <a:pt x="4769861" y="1561315"/>
                  </a:cubicBezTo>
                  <a:cubicBezTo>
                    <a:pt x="4797382" y="1566685"/>
                    <a:pt x="4823297" y="1538965"/>
                    <a:pt x="4813330" y="15121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31"/>
          <p:cNvSpPr/>
          <p:nvPr/>
        </p:nvSpPr>
        <p:spPr>
          <a:xfrm>
            <a:off x="0" y="0"/>
            <a:ext cx="2394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6" name="Google Shape;4066;p31"/>
          <p:cNvGrpSpPr/>
          <p:nvPr/>
        </p:nvGrpSpPr>
        <p:grpSpPr>
          <a:xfrm rot="5253523">
            <a:off x="54306" y="19543"/>
            <a:ext cx="3797171" cy="5105180"/>
            <a:chOff x="108263" y="37851"/>
            <a:chExt cx="7593525" cy="10211301"/>
          </a:xfrm>
        </p:grpSpPr>
        <p:sp>
          <p:nvSpPr>
            <p:cNvPr id="4067" name="Google Shape;4067;p31"/>
            <p:cNvSpPr/>
            <p:nvPr/>
          </p:nvSpPr>
          <p:spPr>
            <a:xfrm>
              <a:off x="116382" y="37851"/>
              <a:ext cx="7585406" cy="10211301"/>
            </a:xfrm>
            <a:custGeom>
              <a:avLst/>
              <a:gdLst/>
              <a:ahLst/>
              <a:cxnLst/>
              <a:rect l="l" t="t" r="r" b="b"/>
              <a:pathLst>
                <a:path w="7585406" h="10211301" extrusionOk="0">
                  <a:moveTo>
                    <a:pt x="7542868" y="9841623"/>
                  </a:moveTo>
                  <a:cubicBezTo>
                    <a:pt x="7528314" y="9594081"/>
                    <a:pt x="7567588" y="9303080"/>
                    <a:pt x="7551401" y="9001541"/>
                  </a:cubicBezTo>
                  <a:cubicBezTo>
                    <a:pt x="7511657" y="8303272"/>
                    <a:pt x="7534336" y="8810548"/>
                    <a:pt x="7534336" y="8122308"/>
                  </a:cubicBezTo>
                  <a:cubicBezTo>
                    <a:pt x="7535867" y="7347026"/>
                    <a:pt x="7431987" y="6856088"/>
                    <a:pt x="7468831" y="5602959"/>
                  </a:cubicBezTo>
                  <a:cubicBezTo>
                    <a:pt x="7482590" y="5309303"/>
                    <a:pt x="7488019" y="5464494"/>
                    <a:pt x="7448297" y="4764204"/>
                  </a:cubicBezTo>
                  <a:cubicBezTo>
                    <a:pt x="7379425" y="3771973"/>
                    <a:pt x="7372750" y="12770"/>
                    <a:pt x="7299060" y="10952"/>
                  </a:cubicBezTo>
                  <a:cubicBezTo>
                    <a:pt x="6675762" y="-6203"/>
                    <a:pt x="5958280" y="24145"/>
                    <a:pt x="5962158" y="24145"/>
                  </a:cubicBezTo>
                  <a:cubicBezTo>
                    <a:pt x="5259046" y="24145"/>
                    <a:pt x="5910494" y="-44903"/>
                    <a:pt x="5053185" y="50531"/>
                  </a:cubicBezTo>
                  <a:cubicBezTo>
                    <a:pt x="4672143" y="92745"/>
                    <a:pt x="3732552" y="40422"/>
                    <a:pt x="3688358" y="37767"/>
                  </a:cubicBezTo>
                  <a:cubicBezTo>
                    <a:pt x="3653085" y="40402"/>
                    <a:pt x="2861179" y="102425"/>
                    <a:pt x="2778998" y="95379"/>
                  </a:cubicBezTo>
                  <a:cubicBezTo>
                    <a:pt x="1968393" y="26269"/>
                    <a:pt x="409933" y="132712"/>
                    <a:pt x="506729" y="125319"/>
                  </a:cubicBezTo>
                  <a:cubicBezTo>
                    <a:pt x="481540" y="125319"/>
                    <a:pt x="69879" y="117395"/>
                    <a:pt x="73758" y="117844"/>
                  </a:cubicBezTo>
                  <a:cubicBezTo>
                    <a:pt x="71145" y="117844"/>
                    <a:pt x="69104" y="1339482"/>
                    <a:pt x="69104" y="2237401"/>
                  </a:cubicBezTo>
                  <a:cubicBezTo>
                    <a:pt x="69022" y="2238912"/>
                    <a:pt x="20910" y="2967242"/>
                    <a:pt x="16766" y="3296066"/>
                  </a:cubicBezTo>
                  <a:cubicBezTo>
                    <a:pt x="16766" y="3337422"/>
                    <a:pt x="67940" y="3822438"/>
                    <a:pt x="61347" y="3886769"/>
                  </a:cubicBezTo>
                  <a:cubicBezTo>
                    <a:pt x="-25039" y="4743598"/>
                    <a:pt x="108520" y="5588705"/>
                    <a:pt x="29177" y="7297216"/>
                  </a:cubicBezTo>
                  <a:cubicBezTo>
                    <a:pt x="-2198" y="7909055"/>
                    <a:pt x="39955" y="7818012"/>
                    <a:pt x="29564" y="8135971"/>
                  </a:cubicBezTo>
                  <a:cubicBezTo>
                    <a:pt x="-22671" y="9579417"/>
                    <a:pt x="6315" y="8831911"/>
                    <a:pt x="25686" y="9763343"/>
                  </a:cubicBezTo>
                  <a:cubicBezTo>
                    <a:pt x="34178" y="10160399"/>
                    <a:pt x="17970" y="10177656"/>
                    <a:pt x="43506" y="10178105"/>
                  </a:cubicBezTo>
                  <a:cubicBezTo>
                    <a:pt x="1679229" y="10203082"/>
                    <a:pt x="3082839" y="10218440"/>
                    <a:pt x="5209362" y="10180740"/>
                  </a:cubicBezTo>
                  <a:cubicBezTo>
                    <a:pt x="6053219" y="10164463"/>
                    <a:pt x="6065241" y="10217684"/>
                    <a:pt x="6155547" y="10210659"/>
                  </a:cubicBezTo>
                  <a:cubicBezTo>
                    <a:pt x="7873123" y="10079566"/>
                    <a:pt x="7582019" y="10423523"/>
                    <a:pt x="7542868" y="9841623"/>
                  </a:cubicBezTo>
                  <a:close/>
                  <a:moveTo>
                    <a:pt x="410994" y="1149674"/>
                  </a:moveTo>
                  <a:cubicBezTo>
                    <a:pt x="339285" y="1120654"/>
                    <a:pt x="301297" y="1023892"/>
                    <a:pt x="332304" y="945142"/>
                  </a:cubicBezTo>
                  <a:cubicBezTo>
                    <a:pt x="384254" y="811864"/>
                    <a:pt x="562946" y="825956"/>
                    <a:pt x="609445" y="954822"/>
                  </a:cubicBezTo>
                  <a:cubicBezTo>
                    <a:pt x="655190" y="1064798"/>
                    <a:pt x="543166" y="1203774"/>
                    <a:pt x="410994" y="1149674"/>
                  </a:cubicBezTo>
                  <a:close/>
                  <a:moveTo>
                    <a:pt x="397420" y="1985366"/>
                  </a:moveTo>
                  <a:cubicBezTo>
                    <a:pt x="340060" y="1954569"/>
                    <a:pt x="310197" y="1878045"/>
                    <a:pt x="326874" y="1808997"/>
                  </a:cubicBezTo>
                  <a:cubicBezTo>
                    <a:pt x="363698" y="1658135"/>
                    <a:pt x="560618" y="1657686"/>
                    <a:pt x="610997" y="1797560"/>
                  </a:cubicBezTo>
                  <a:cubicBezTo>
                    <a:pt x="659844" y="1914540"/>
                    <a:pt x="531163" y="2057498"/>
                    <a:pt x="397420" y="1985366"/>
                  </a:cubicBezTo>
                  <a:close/>
                  <a:moveTo>
                    <a:pt x="414097" y="2835557"/>
                  </a:moveTo>
                  <a:cubicBezTo>
                    <a:pt x="342387" y="2806537"/>
                    <a:pt x="304400" y="2710653"/>
                    <a:pt x="335019" y="2631475"/>
                  </a:cubicBezTo>
                  <a:cubicBezTo>
                    <a:pt x="386581" y="2497319"/>
                    <a:pt x="566436" y="2511839"/>
                    <a:pt x="612548" y="2640706"/>
                  </a:cubicBezTo>
                  <a:cubicBezTo>
                    <a:pt x="658681" y="2751110"/>
                    <a:pt x="545881" y="2889208"/>
                    <a:pt x="414097" y="2835557"/>
                  </a:cubicBezTo>
                  <a:close/>
                  <a:moveTo>
                    <a:pt x="416036" y="3678703"/>
                  </a:moveTo>
                  <a:cubicBezTo>
                    <a:pt x="344327" y="3649683"/>
                    <a:pt x="306339" y="3553799"/>
                    <a:pt x="336958" y="3475070"/>
                  </a:cubicBezTo>
                  <a:cubicBezTo>
                    <a:pt x="388520" y="3340485"/>
                    <a:pt x="568375" y="3355006"/>
                    <a:pt x="614487" y="3483872"/>
                  </a:cubicBezTo>
                  <a:cubicBezTo>
                    <a:pt x="661008" y="3595134"/>
                    <a:pt x="546656" y="3731925"/>
                    <a:pt x="416036" y="3678703"/>
                  </a:cubicBezTo>
                  <a:close/>
                  <a:moveTo>
                    <a:pt x="331916" y="4338455"/>
                  </a:moveTo>
                  <a:cubicBezTo>
                    <a:pt x="368740" y="4187593"/>
                    <a:pt x="565660" y="4186715"/>
                    <a:pt x="616039" y="4327018"/>
                  </a:cubicBezTo>
                  <a:cubicBezTo>
                    <a:pt x="717591" y="4570251"/>
                    <a:pt x="264473" y="4615998"/>
                    <a:pt x="331916" y="4338455"/>
                  </a:cubicBezTo>
                  <a:close/>
                  <a:moveTo>
                    <a:pt x="333855" y="5181172"/>
                  </a:moveTo>
                  <a:cubicBezTo>
                    <a:pt x="370679" y="5030759"/>
                    <a:pt x="567212" y="5028983"/>
                    <a:pt x="617978" y="5169735"/>
                  </a:cubicBezTo>
                  <a:cubicBezTo>
                    <a:pt x="719918" y="5414275"/>
                    <a:pt x="266800" y="5458714"/>
                    <a:pt x="333855" y="5181172"/>
                  </a:cubicBezTo>
                  <a:close/>
                  <a:moveTo>
                    <a:pt x="421078" y="6207733"/>
                  </a:moveTo>
                  <a:cubicBezTo>
                    <a:pt x="349369" y="6178712"/>
                    <a:pt x="311381" y="6082828"/>
                    <a:pt x="342000" y="6004100"/>
                  </a:cubicBezTo>
                  <a:cubicBezTo>
                    <a:pt x="393562" y="5869515"/>
                    <a:pt x="573417" y="5884035"/>
                    <a:pt x="619529" y="6012902"/>
                  </a:cubicBezTo>
                  <a:cubicBezTo>
                    <a:pt x="665662" y="6123735"/>
                    <a:pt x="552086" y="6260954"/>
                    <a:pt x="421078" y="6207733"/>
                  </a:cubicBezTo>
                  <a:close/>
                  <a:moveTo>
                    <a:pt x="336958" y="6867484"/>
                  </a:moveTo>
                  <a:cubicBezTo>
                    <a:pt x="373782" y="6716173"/>
                    <a:pt x="570702" y="6716173"/>
                    <a:pt x="621081" y="6856048"/>
                  </a:cubicBezTo>
                  <a:cubicBezTo>
                    <a:pt x="722633" y="7099280"/>
                    <a:pt x="269515" y="7145027"/>
                    <a:pt x="336958" y="6867484"/>
                  </a:cubicBezTo>
                  <a:close/>
                  <a:moveTo>
                    <a:pt x="409443" y="7886570"/>
                  </a:moveTo>
                  <a:cubicBezTo>
                    <a:pt x="352083" y="7855773"/>
                    <a:pt x="322220" y="7779250"/>
                    <a:pt x="338897" y="7710201"/>
                  </a:cubicBezTo>
                  <a:cubicBezTo>
                    <a:pt x="375721" y="7559339"/>
                    <a:pt x="572642" y="7558890"/>
                    <a:pt x="623020" y="7698764"/>
                  </a:cubicBezTo>
                  <a:cubicBezTo>
                    <a:pt x="671867" y="7815765"/>
                    <a:pt x="543554" y="7958703"/>
                    <a:pt x="409443" y="7886570"/>
                  </a:cubicBezTo>
                  <a:close/>
                  <a:moveTo>
                    <a:pt x="426099" y="8736762"/>
                  </a:moveTo>
                  <a:cubicBezTo>
                    <a:pt x="354390" y="8707741"/>
                    <a:pt x="316402" y="8611858"/>
                    <a:pt x="347021" y="8533128"/>
                  </a:cubicBezTo>
                  <a:cubicBezTo>
                    <a:pt x="398583" y="8398544"/>
                    <a:pt x="578439" y="8413064"/>
                    <a:pt x="624551" y="8541930"/>
                  </a:cubicBezTo>
                  <a:cubicBezTo>
                    <a:pt x="670704" y="8652764"/>
                    <a:pt x="557128" y="8789983"/>
                    <a:pt x="426099" y="8736762"/>
                  </a:cubicBezTo>
                  <a:close/>
                  <a:moveTo>
                    <a:pt x="427651" y="9579928"/>
                  </a:moveTo>
                  <a:cubicBezTo>
                    <a:pt x="276087" y="9518354"/>
                    <a:pt x="326874" y="9252248"/>
                    <a:pt x="508281" y="9283045"/>
                  </a:cubicBezTo>
                  <a:cubicBezTo>
                    <a:pt x="728063" y="9321296"/>
                    <a:pt x="635043" y="9664375"/>
                    <a:pt x="427651" y="95799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68" name="Google Shape;4068;p31"/>
            <p:cNvGrpSpPr/>
            <p:nvPr/>
          </p:nvGrpSpPr>
          <p:grpSpPr>
            <a:xfrm>
              <a:off x="108263" y="570070"/>
              <a:ext cx="7563238" cy="9309402"/>
              <a:chOff x="108263" y="570070"/>
              <a:chExt cx="7563238" cy="9309402"/>
            </a:xfrm>
          </p:grpSpPr>
          <p:sp>
            <p:nvSpPr>
              <p:cNvPr id="4069" name="Google Shape;4069;p31"/>
              <p:cNvSpPr/>
              <p:nvPr/>
            </p:nvSpPr>
            <p:spPr>
              <a:xfrm>
                <a:off x="177081" y="570070"/>
                <a:ext cx="7286420" cy="73826"/>
              </a:xfrm>
              <a:custGeom>
                <a:avLst/>
                <a:gdLst/>
                <a:ahLst/>
                <a:cxnLst/>
                <a:rect l="l" t="t" r="r" b="b"/>
                <a:pathLst>
                  <a:path w="7286420" h="73826" extrusionOk="0">
                    <a:moveTo>
                      <a:pt x="7282921" y="73827"/>
                    </a:moveTo>
                    <a:cubicBezTo>
                      <a:pt x="7280962" y="73847"/>
                      <a:pt x="12915" y="49217"/>
                      <a:pt x="10343" y="49197"/>
                    </a:cubicBezTo>
                    <a:cubicBezTo>
                      <a:pt x="10343" y="-25693"/>
                      <a:pt x="-514117" y="265"/>
                      <a:pt x="5906092" y="27202"/>
                    </a:cubicBezTo>
                    <a:cubicBezTo>
                      <a:pt x="7433975" y="33084"/>
                      <a:pt x="7281125" y="10455"/>
                      <a:pt x="7282921" y="73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0" name="Google Shape;4070;p31"/>
              <p:cNvSpPr/>
              <p:nvPr/>
            </p:nvSpPr>
            <p:spPr>
              <a:xfrm>
                <a:off x="177562" y="1406374"/>
                <a:ext cx="7307357" cy="77155"/>
              </a:xfrm>
              <a:custGeom>
                <a:avLst/>
                <a:gdLst/>
                <a:ahLst/>
                <a:cxnLst/>
                <a:rect l="l" t="t" r="r" b="b"/>
                <a:pathLst>
                  <a:path w="7307357" h="77155" extrusionOk="0">
                    <a:moveTo>
                      <a:pt x="7303384" y="77155"/>
                    </a:moveTo>
                    <a:cubicBezTo>
                      <a:pt x="7301057" y="77196"/>
                      <a:pt x="9801" y="52546"/>
                      <a:pt x="8311" y="52526"/>
                    </a:cubicBezTo>
                    <a:cubicBezTo>
                      <a:pt x="10046" y="-25917"/>
                      <a:pt x="-486204" y="-1757"/>
                      <a:pt x="5925370" y="30531"/>
                    </a:cubicBezTo>
                    <a:cubicBezTo>
                      <a:pt x="7452396" y="36392"/>
                      <a:pt x="7303384" y="13008"/>
                      <a:pt x="7303384" y="77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1" name="Google Shape;4071;p31"/>
              <p:cNvSpPr/>
              <p:nvPr/>
            </p:nvSpPr>
            <p:spPr>
              <a:xfrm>
                <a:off x="179669" y="2245761"/>
                <a:ext cx="7355914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7355914" h="61082" extrusionOk="0">
                    <a:moveTo>
                      <a:pt x="976435" y="56305"/>
                    </a:moveTo>
                    <a:cubicBezTo>
                      <a:pt x="-135806" y="56305"/>
                      <a:pt x="5837" y="71030"/>
                      <a:pt x="5837" y="0"/>
                    </a:cubicBezTo>
                    <a:cubicBezTo>
                      <a:pt x="8960861" y="50975"/>
                      <a:pt x="10257265" y="71193"/>
                      <a:pt x="976435" y="563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2" name="Google Shape;4072;p31"/>
              <p:cNvSpPr/>
              <p:nvPr/>
            </p:nvSpPr>
            <p:spPr>
              <a:xfrm>
                <a:off x="131254" y="3087967"/>
                <a:ext cx="7385037" cy="74849"/>
              </a:xfrm>
              <a:custGeom>
                <a:avLst/>
                <a:gdLst/>
                <a:ahLst/>
                <a:cxnLst/>
                <a:rect l="l" t="t" r="r" b="b"/>
                <a:pathLst>
                  <a:path w="7385037" h="74849" extrusionOk="0">
                    <a:moveTo>
                      <a:pt x="7381087" y="74849"/>
                    </a:moveTo>
                    <a:cubicBezTo>
                      <a:pt x="7379495" y="74870"/>
                      <a:pt x="9936" y="49791"/>
                      <a:pt x="7712" y="49770"/>
                    </a:cubicBezTo>
                    <a:cubicBezTo>
                      <a:pt x="11325" y="-26304"/>
                      <a:pt x="-490315" y="511"/>
                      <a:pt x="6011606" y="27775"/>
                    </a:cubicBezTo>
                    <a:cubicBezTo>
                      <a:pt x="7529200" y="33636"/>
                      <a:pt x="7381087" y="10988"/>
                      <a:pt x="7381087" y="748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3" name="Google Shape;4073;p31"/>
              <p:cNvSpPr/>
              <p:nvPr/>
            </p:nvSpPr>
            <p:spPr>
              <a:xfrm>
                <a:off x="165248" y="3927717"/>
                <a:ext cx="7369971" cy="74303"/>
              </a:xfrm>
              <a:custGeom>
                <a:avLst/>
                <a:gdLst/>
                <a:ahLst/>
                <a:cxnLst/>
                <a:rect l="l" t="t" r="r" b="b"/>
                <a:pathLst>
                  <a:path w="7369971" h="74303" extrusionOk="0">
                    <a:moveTo>
                      <a:pt x="7366464" y="74304"/>
                    </a:moveTo>
                    <a:cubicBezTo>
                      <a:pt x="7364667" y="74324"/>
                      <a:pt x="7643" y="49245"/>
                      <a:pt x="5499" y="49225"/>
                    </a:cubicBezTo>
                    <a:cubicBezTo>
                      <a:pt x="16787" y="-26012"/>
                      <a:pt x="-492854" y="435"/>
                      <a:pt x="5997759" y="27679"/>
                    </a:cubicBezTo>
                    <a:cubicBezTo>
                      <a:pt x="7517333" y="33540"/>
                      <a:pt x="7364626" y="11423"/>
                      <a:pt x="7366464" y="74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4" name="Google Shape;4074;p31"/>
              <p:cNvSpPr/>
              <p:nvPr/>
            </p:nvSpPr>
            <p:spPr>
              <a:xfrm>
                <a:off x="138734" y="4766865"/>
                <a:ext cx="7431175" cy="74789"/>
              </a:xfrm>
              <a:custGeom>
                <a:avLst/>
                <a:gdLst/>
                <a:ahLst/>
                <a:cxnLst/>
                <a:rect l="l" t="t" r="r" b="b"/>
                <a:pathLst>
                  <a:path w="7431175" h="74789" extrusionOk="0">
                    <a:moveTo>
                      <a:pt x="7429026" y="74789"/>
                    </a:moveTo>
                    <a:cubicBezTo>
                      <a:pt x="7427536" y="74810"/>
                      <a:pt x="182270" y="50466"/>
                      <a:pt x="9927" y="49281"/>
                    </a:cubicBezTo>
                    <a:cubicBezTo>
                      <a:pt x="8253" y="-26425"/>
                      <a:pt x="-503103" y="696"/>
                      <a:pt x="6044053" y="28164"/>
                    </a:cubicBezTo>
                    <a:cubicBezTo>
                      <a:pt x="7580386" y="34046"/>
                      <a:pt x="7423270" y="11418"/>
                      <a:pt x="7429026" y="74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5" name="Google Shape;4075;p31"/>
              <p:cNvSpPr/>
              <p:nvPr/>
            </p:nvSpPr>
            <p:spPr>
              <a:xfrm>
                <a:off x="161296" y="5603865"/>
                <a:ext cx="7446545" cy="68087"/>
              </a:xfrm>
              <a:custGeom>
                <a:avLst/>
                <a:gdLst/>
                <a:ahLst/>
                <a:cxnLst/>
                <a:rect l="l" t="t" r="r" b="b"/>
                <a:pathLst>
                  <a:path w="7446545" h="68087" extrusionOk="0">
                    <a:moveTo>
                      <a:pt x="2720509" y="59389"/>
                    </a:moveTo>
                    <a:cubicBezTo>
                      <a:pt x="-248625" y="47973"/>
                      <a:pt x="6615" y="81711"/>
                      <a:pt x="4818" y="0"/>
                    </a:cubicBezTo>
                    <a:cubicBezTo>
                      <a:pt x="7942622" y="22077"/>
                      <a:pt x="10563231" y="92474"/>
                      <a:pt x="2720509" y="593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6" name="Google Shape;4076;p31"/>
              <p:cNvSpPr/>
              <p:nvPr/>
            </p:nvSpPr>
            <p:spPr>
              <a:xfrm>
                <a:off x="159972" y="6444473"/>
                <a:ext cx="7430339" cy="76447"/>
              </a:xfrm>
              <a:custGeom>
                <a:avLst/>
                <a:gdLst/>
                <a:ahLst/>
                <a:cxnLst/>
                <a:rect l="l" t="t" r="r" b="b"/>
                <a:pathLst>
                  <a:path w="7430339" h="76447" extrusionOk="0">
                    <a:moveTo>
                      <a:pt x="7426405" y="76448"/>
                    </a:moveTo>
                    <a:cubicBezTo>
                      <a:pt x="7424915" y="76468"/>
                      <a:pt x="167912" y="52022"/>
                      <a:pt x="8837" y="50940"/>
                    </a:cubicBezTo>
                    <a:cubicBezTo>
                      <a:pt x="8837" y="-28483"/>
                      <a:pt x="-492783" y="1885"/>
                      <a:pt x="6062742" y="29394"/>
                    </a:cubicBezTo>
                    <a:cubicBezTo>
                      <a:pt x="7573907" y="36705"/>
                      <a:pt x="7426405" y="9911"/>
                      <a:pt x="7426405" y="76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7" name="Google Shape;4077;p31"/>
              <p:cNvSpPr/>
              <p:nvPr/>
            </p:nvSpPr>
            <p:spPr>
              <a:xfrm>
                <a:off x="137928" y="7282953"/>
                <a:ext cx="7486178" cy="77599"/>
              </a:xfrm>
              <a:custGeom>
                <a:avLst/>
                <a:gdLst/>
                <a:ahLst/>
                <a:cxnLst/>
                <a:rect l="l" t="t" r="r" b="b"/>
                <a:pathLst>
                  <a:path w="7486178" h="77599" extrusionOk="0">
                    <a:moveTo>
                      <a:pt x="7484498" y="77600"/>
                    </a:moveTo>
                    <a:cubicBezTo>
                      <a:pt x="7483007" y="77620"/>
                      <a:pt x="140047" y="52950"/>
                      <a:pt x="7630" y="52092"/>
                    </a:cubicBezTo>
                    <a:cubicBezTo>
                      <a:pt x="11448" y="-30108"/>
                      <a:pt x="-494601" y="2853"/>
                      <a:pt x="6104933" y="30547"/>
                    </a:cubicBezTo>
                    <a:cubicBezTo>
                      <a:pt x="7634816" y="36428"/>
                      <a:pt x="7477455" y="13739"/>
                      <a:pt x="7484498" y="77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8" name="Google Shape;4078;p31"/>
              <p:cNvSpPr/>
              <p:nvPr/>
            </p:nvSpPr>
            <p:spPr>
              <a:xfrm>
                <a:off x="139407" y="8121907"/>
                <a:ext cx="7532094" cy="69408"/>
              </a:xfrm>
              <a:custGeom>
                <a:avLst/>
                <a:gdLst/>
                <a:ahLst/>
                <a:cxnLst/>
                <a:rect l="l" t="t" r="r" b="b"/>
                <a:pathLst>
                  <a:path w="7532094" h="69408" extrusionOk="0">
                    <a:moveTo>
                      <a:pt x="2802472" y="59818"/>
                    </a:moveTo>
                    <a:cubicBezTo>
                      <a:pt x="-294567" y="47932"/>
                      <a:pt x="8090" y="84468"/>
                      <a:pt x="8090" y="0"/>
                    </a:cubicBezTo>
                    <a:cubicBezTo>
                      <a:pt x="7897924" y="30409"/>
                      <a:pt x="10756953" y="93392"/>
                      <a:pt x="2802472" y="59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9" name="Google Shape;4079;p31"/>
              <p:cNvSpPr/>
              <p:nvPr/>
            </p:nvSpPr>
            <p:spPr>
              <a:xfrm>
                <a:off x="108263" y="8963467"/>
                <a:ext cx="7562358" cy="75924"/>
              </a:xfrm>
              <a:custGeom>
                <a:avLst/>
                <a:gdLst/>
                <a:ahLst/>
                <a:cxnLst/>
                <a:rect l="l" t="t" r="r" b="b"/>
                <a:pathLst>
                  <a:path w="7562358" h="75924" extrusionOk="0">
                    <a:moveTo>
                      <a:pt x="7559519" y="75925"/>
                    </a:moveTo>
                    <a:cubicBezTo>
                      <a:pt x="7557968" y="75945"/>
                      <a:pt x="320683" y="52173"/>
                      <a:pt x="9391" y="49538"/>
                    </a:cubicBezTo>
                    <a:cubicBezTo>
                      <a:pt x="9391" y="-27373"/>
                      <a:pt x="-509905" y="1260"/>
                      <a:pt x="6174545" y="29299"/>
                    </a:cubicBezTo>
                    <a:cubicBezTo>
                      <a:pt x="7710430" y="35182"/>
                      <a:pt x="7555906" y="12533"/>
                      <a:pt x="7559519" y="75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0" name="Google Shape;4080;p31"/>
              <p:cNvSpPr/>
              <p:nvPr/>
            </p:nvSpPr>
            <p:spPr>
              <a:xfrm>
                <a:off x="133568" y="9800994"/>
                <a:ext cx="7528398" cy="78478"/>
              </a:xfrm>
              <a:custGeom>
                <a:avLst/>
                <a:gdLst/>
                <a:ahLst/>
                <a:cxnLst/>
                <a:rect l="l" t="t" r="r" b="b"/>
                <a:pathLst>
                  <a:path w="7528398" h="78478" extrusionOk="0">
                    <a:moveTo>
                      <a:pt x="7525681" y="78479"/>
                    </a:moveTo>
                    <a:cubicBezTo>
                      <a:pt x="7524212" y="78499"/>
                      <a:pt x="207012" y="53298"/>
                      <a:pt x="9663" y="51644"/>
                    </a:cubicBezTo>
                    <a:cubicBezTo>
                      <a:pt x="7826" y="-25472"/>
                      <a:pt x="-503285" y="-2190"/>
                      <a:pt x="6168999" y="31405"/>
                    </a:cubicBezTo>
                    <a:cubicBezTo>
                      <a:pt x="7674183" y="37287"/>
                      <a:pt x="7521823" y="12923"/>
                      <a:pt x="7525681" y="784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1" name="Google Shape;4081;p31"/>
            <p:cNvSpPr/>
            <p:nvPr/>
          </p:nvSpPr>
          <p:spPr>
            <a:xfrm>
              <a:off x="1104536" y="127530"/>
              <a:ext cx="203111" cy="10113055"/>
            </a:xfrm>
            <a:custGeom>
              <a:avLst/>
              <a:gdLst/>
              <a:ahLst/>
              <a:cxnLst/>
              <a:rect l="l" t="t" r="r" b="b"/>
              <a:pathLst>
                <a:path w="203111" h="10113055" extrusionOk="0">
                  <a:moveTo>
                    <a:pt x="203111" y="10113056"/>
                  </a:moveTo>
                  <a:cubicBezTo>
                    <a:pt x="91005" y="10113056"/>
                    <a:pt x="-85503" y="4271077"/>
                    <a:pt x="47669" y="2"/>
                  </a:cubicBezTo>
                  <a:cubicBezTo>
                    <a:pt x="161163" y="-3449"/>
                    <a:pt x="-112264" y="3940456"/>
                    <a:pt x="203111" y="10113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2" name="Google Shape;4082;p31"/>
          <p:cNvGrpSpPr/>
          <p:nvPr/>
        </p:nvGrpSpPr>
        <p:grpSpPr>
          <a:xfrm rot="-1506579">
            <a:off x="78424" y="204210"/>
            <a:ext cx="872884" cy="1350062"/>
            <a:chOff x="156766" y="408429"/>
            <a:chExt cx="1745570" cy="2699818"/>
          </a:xfrm>
        </p:grpSpPr>
        <p:sp>
          <p:nvSpPr>
            <p:cNvPr id="4083" name="Google Shape;4083;p31"/>
            <p:cNvSpPr/>
            <p:nvPr/>
          </p:nvSpPr>
          <p:spPr>
            <a:xfrm>
              <a:off x="959381" y="632049"/>
              <a:ext cx="942955" cy="2476198"/>
            </a:xfrm>
            <a:custGeom>
              <a:avLst/>
              <a:gdLst/>
              <a:ahLst/>
              <a:cxnLst/>
              <a:rect l="l" t="t" r="r" b="b"/>
              <a:pathLst>
                <a:path w="942955" h="2476198" extrusionOk="0">
                  <a:moveTo>
                    <a:pt x="937790" y="1037800"/>
                  </a:moveTo>
                  <a:cubicBezTo>
                    <a:pt x="889798" y="1147824"/>
                    <a:pt x="838445" y="1256400"/>
                    <a:pt x="784224" y="1363539"/>
                  </a:cubicBezTo>
                  <a:cubicBezTo>
                    <a:pt x="593938" y="1739490"/>
                    <a:pt x="367903" y="2094776"/>
                    <a:pt x="145234" y="2451747"/>
                  </a:cubicBezTo>
                  <a:cubicBezTo>
                    <a:pt x="114280" y="2501472"/>
                    <a:pt x="38204" y="2468804"/>
                    <a:pt x="51887" y="2412351"/>
                  </a:cubicBezTo>
                  <a:cubicBezTo>
                    <a:pt x="136831" y="2060667"/>
                    <a:pt x="222972" y="1708021"/>
                    <a:pt x="346793" y="1367622"/>
                  </a:cubicBezTo>
                  <a:cubicBezTo>
                    <a:pt x="256083" y="1375311"/>
                    <a:pt x="165142" y="1383718"/>
                    <a:pt x="76601" y="1404134"/>
                  </a:cubicBezTo>
                  <a:cubicBezTo>
                    <a:pt x="22859" y="1416866"/>
                    <a:pt x="-16978" y="1362093"/>
                    <a:pt x="7261" y="1313809"/>
                  </a:cubicBezTo>
                  <a:cubicBezTo>
                    <a:pt x="34854" y="1259278"/>
                    <a:pt x="66288" y="1206431"/>
                    <a:pt x="98682" y="1154060"/>
                  </a:cubicBezTo>
                  <a:cubicBezTo>
                    <a:pt x="192013" y="964765"/>
                    <a:pt x="301201" y="782435"/>
                    <a:pt x="407740" y="600105"/>
                  </a:cubicBezTo>
                  <a:cubicBezTo>
                    <a:pt x="521718" y="405286"/>
                    <a:pt x="640970" y="213587"/>
                    <a:pt x="759516" y="21651"/>
                  </a:cubicBezTo>
                  <a:cubicBezTo>
                    <a:pt x="786861" y="-22793"/>
                    <a:pt x="850214" y="7477"/>
                    <a:pt x="840619" y="55761"/>
                  </a:cubicBezTo>
                  <a:cubicBezTo>
                    <a:pt x="806057" y="230402"/>
                    <a:pt x="767908" y="404081"/>
                    <a:pt x="721356" y="575844"/>
                  </a:cubicBezTo>
                  <a:cubicBezTo>
                    <a:pt x="697840" y="662563"/>
                    <a:pt x="672404" y="749043"/>
                    <a:pt x="645290" y="834801"/>
                  </a:cubicBezTo>
                  <a:cubicBezTo>
                    <a:pt x="632815" y="874920"/>
                    <a:pt x="619374" y="914796"/>
                    <a:pt x="607373" y="954910"/>
                  </a:cubicBezTo>
                  <a:cubicBezTo>
                    <a:pt x="602816" y="970046"/>
                    <a:pt x="598970" y="984938"/>
                    <a:pt x="595141" y="1000073"/>
                  </a:cubicBezTo>
                  <a:cubicBezTo>
                    <a:pt x="692797" y="981574"/>
                    <a:pt x="791181" y="966444"/>
                    <a:pt x="889798" y="954192"/>
                  </a:cubicBezTo>
                  <a:cubicBezTo>
                    <a:pt x="936593" y="948199"/>
                    <a:pt x="952185" y="1004409"/>
                    <a:pt x="937790" y="1037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1"/>
            <p:cNvSpPr/>
            <p:nvPr/>
          </p:nvSpPr>
          <p:spPr>
            <a:xfrm>
              <a:off x="156766" y="408429"/>
              <a:ext cx="658759" cy="2338180"/>
            </a:xfrm>
            <a:custGeom>
              <a:avLst/>
              <a:gdLst/>
              <a:ahLst/>
              <a:cxnLst/>
              <a:rect l="l" t="t" r="r" b="b"/>
              <a:pathLst>
                <a:path w="658759" h="2338180" extrusionOk="0">
                  <a:moveTo>
                    <a:pt x="602137" y="915098"/>
                  </a:moveTo>
                  <a:cubicBezTo>
                    <a:pt x="496018" y="963727"/>
                    <a:pt x="393195" y="1023069"/>
                    <a:pt x="286677" y="1070170"/>
                  </a:cubicBezTo>
                  <a:cubicBezTo>
                    <a:pt x="286439" y="1068043"/>
                    <a:pt x="286196" y="1065921"/>
                    <a:pt x="285948" y="1063804"/>
                  </a:cubicBezTo>
                  <a:cubicBezTo>
                    <a:pt x="279535" y="1006616"/>
                    <a:pt x="273613" y="949375"/>
                    <a:pt x="268203" y="892084"/>
                  </a:cubicBezTo>
                  <a:cubicBezTo>
                    <a:pt x="267610" y="885772"/>
                    <a:pt x="266941" y="879460"/>
                    <a:pt x="266332" y="873148"/>
                  </a:cubicBezTo>
                  <a:cubicBezTo>
                    <a:pt x="265593" y="862591"/>
                    <a:pt x="265016" y="852024"/>
                    <a:pt x="264245" y="841468"/>
                  </a:cubicBezTo>
                  <a:cubicBezTo>
                    <a:pt x="257573" y="750235"/>
                    <a:pt x="249509" y="659106"/>
                    <a:pt x="240065" y="568122"/>
                  </a:cubicBezTo>
                  <a:cubicBezTo>
                    <a:pt x="233328" y="503153"/>
                    <a:pt x="199306" y="1088"/>
                    <a:pt x="143520" y="3"/>
                  </a:cubicBezTo>
                  <a:cubicBezTo>
                    <a:pt x="67238" y="-1487"/>
                    <a:pt x="41042" y="564299"/>
                    <a:pt x="35384" y="632615"/>
                  </a:cubicBezTo>
                  <a:cubicBezTo>
                    <a:pt x="23459" y="776478"/>
                    <a:pt x="15072" y="920621"/>
                    <a:pt x="9451" y="1064862"/>
                  </a:cubicBezTo>
                  <a:cubicBezTo>
                    <a:pt x="4354" y="1195469"/>
                    <a:pt x="-14210" y="1336745"/>
                    <a:pt x="20994" y="1464312"/>
                  </a:cubicBezTo>
                  <a:cubicBezTo>
                    <a:pt x="32428" y="1505711"/>
                    <a:pt x="54914" y="1516019"/>
                    <a:pt x="96072" y="1505851"/>
                  </a:cubicBezTo>
                  <a:cubicBezTo>
                    <a:pt x="163616" y="1489161"/>
                    <a:pt x="219068" y="1441137"/>
                    <a:pt x="277960" y="1406735"/>
                  </a:cubicBezTo>
                  <a:cubicBezTo>
                    <a:pt x="308860" y="1388684"/>
                    <a:pt x="339852" y="1370860"/>
                    <a:pt x="370757" y="1352804"/>
                  </a:cubicBezTo>
                  <a:cubicBezTo>
                    <a:pt x="378421" y="1672787"/>
                    <a:pt x="415319" y="1992792"/>
                    <a:pt x="458166" y="2309535"/>
                  </a:cubicBezTo>
                  <a:cubicBezTo>
                    <a:pt x="463117" y="2345913"/>
                    <a:pt x="514620" y="2348591"/>
                    <a:pt x="522198" y="2312116"/>
                  </a:cubicBezTo>
                  <a:cubicBezTo>
                    <a:pt x="539760" y="2228508"/>
                    <a:pt x="554031" y="2144344"/>
                    <a:pt x="566081" y="2059731"/>
                  </a:cubicBezTo>
                  <a:cubicBezTo>
                    <a:pt x="591555" y="1963239"/>
                    <a:pt x="592849" y="1851289"/>
                    <a:pt x="604111" y="1751978"/>
                  </a:cubicBezTo>
                  <a:cubicBezTo>
                    <a:pt x="616996" y="1638332"/>
                    <a:pt x="627681" y="1524437"/>
                    <a:pt x="636165" y="1410369"/>
                  </a:cubicBezTo>
                  <a:cubicBezTo>
                    <a:pt x="643662" y="1309445"/>
                    <a:pt x="649439" y="1208385"/>
                    <a:pt x="653478" y="1107260"/>
                  </a:cubicBezTo>
                  <a:cubicBezTo>
                    <a:pt x="654228" y="1088459"/>
                    <a:pt x="665641" y="998895"/>
                    <a:pt x="652389" y="947387"/>
                  </a:cubicBezTo>
                  <a:cubicBezTo>
                    <a:pt x="645102" y="919007"/>
                    <a:pt x="630308" y="902187"/>
                    <a:pt x="602137" y="9150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5" name="Google Shape;4085;p31"/>
          <p:cNvSpPr txBox="1"/>
          <p:nvPr/>
        </p:nvSpPr>
        <p:spPr>
          <a:xfrm>
            <a:off x="679272" y="2043187"/>
            <a:ext cx="3011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Fonts In this Presentation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086" name="Google Shape;4086;p31"/>
          <p:cNvSpPr txBox="1"/>
          <p:nvPr/>
        </p:nvSpPr>
        <p:spPr>
          <a:xfrm>
            <a:off x="5373163" y="850595"/>
            <a:ext cx="30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presentation template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uses the following free fonts: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87" name="Google Shape;4087;p31"/>
          <p:cNvGrpSpPr/>
          <p:nvPr/>
        </p:nvGrpSpPr>
        <p:grpSpPr>
          <a:xfrm>
            <a:off x="5373163" y="1889194"/>
            <a:ext cx="3031623" cy="277088"/>
            <a:chOff x="0" y="-28575"/>
            <a:chExt cx="8084329" cy="738900"/>
          </a:xfrm>
        </p:grpSpPr>
        <p:sp>
          <p:nvSpPr>
            <p:cNvPr id="4088" name="Google Shape;4088;p31"/>
            <p:cNvSpPr txBox="1"/>
            <p:nvPr/>
          </p:nvSpPr>
          <p:spPr>
            <a:xfrm>
              <a:off x="0" y="-28575"/>
              <a:ext cx="931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01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4089" name="Google Shape;4089;p31"/>
            <p:cNvSpPr txBox="1"/>
            <p:nvPr/>
          </p:nvSpPr>
          <p:spPr>
            <a:xfrm>
              <a:off x="1127929" y="-6317"/>
              <a:ext cx="6956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Titles: </a:t>
              </a: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Fredoka One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090" name="Google Shape;4090;p31"/>
          <p:cNvGrpSpPr/>
          <p:nvPr/>
        </p:nvGrpSpPr>
        <p:grpSpPr>
          <a:xfrm>
            <a:off x="5373163" y="2427672"/>
            <a:ext cx="3031623" cy="277088"/>
            <a:chOff x="0" y="-28575"/>
            <a:chExt cx="8084329" cy="738900"/>
          </a:xfrm>
        </p:grpSpPr>
        <p:sp>
          <p:nvSpPr>
            <p:cNvPr id="4091" name="Google Shape;4091;p31"/>
            <p:cNvSpPr txBox="1"/>
            <p:nvPr/>
          </p:nvSpPr>
          <p:spPr>
            <a:xfrm>
              <a:off x="0" y="-28575"/>
              <a:ext cx="931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02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4092" name="Google Shape;4092;p31"/>
            <p:cNvSpPr txBox="1"/>
            <p:nvPr/>
          </p:nvSpPr>
          <p:spPr>
            <a:xfrm>
              <a:off x="1127929" y="-6317"/>
              <a:ext cx="6956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Headers: </a:t>
              </a: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Fredoka One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093" name="Google Shape;4093;p31"/>
          <p:cNvGrpSpPr/>
          <p:nvPr/>
        </p:nvGrpSpPr>
        <p:grpSpPr>
          <a:xfrm>
            <a:off x="5373163" y="2966150"/>
            <a:ext cx="3031623" cy="277088"/>
            <a:chOff x="0" y="-28575"/>
            <a:chExt cx="8084329" cy="738900"/>
          </a:xfrm>
        </p:grpSpPr>
        <p:sp>
          <p:nvSpPr>
            <p:cNvPr id="4094" name="Google Shape;4094;p31"/>
            <p:cNvSpPr txBox="1"/>
            <p:nvPr/>
          </p:nvSpPr>
          <p:spPr>
            <a:xfrm>
              <a:off x="0" y="-28575"/>
              <a:ext cx="931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03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4095" name="Google Shape;4095;p31"/>
            <p:cNvSpPr txBox="1"/>
            <p:nvPr/>
          </p:nvSpPr>
          <p:spPr>
            <a:xfrm>
              <a:off x="1127929" y="-6317"/>
              <a:ext cx="6956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Body Copy: </a:t>
              </a: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Nunito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096" name="Google Shape;4096;p31"/>
          <p:cNvSpPr txBox="1"/>
          <p:nvPr/>
        </p:nvSpPr>
        <p:spPr>
          <a:xfrm>
            <a:off x="5373163" y="3740455"/>
            <a:ext cx="30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You can find these fonts online too. Happy designing! 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97" name="Google Shape;4097;p31"/>
          <p:cNvGrpSpPr/>
          <p:nvPr/>
        </p:nvGrpSpPr>
        <p:grpSpPr>
          <a:xfrm rot="-488390">
            <a:off x="3785193" y="3316472"/>
            <a:ext cx="1030186" cy="1401942"/>
            <a:chOff x="7568840" y="6631564"/>
            <a:chExt cx="2060217" cy="2803594"/>
          </a:xfrm>
        </p:grpSpPr>
        <p:sp>
          <p:nvSpPr>
            <p:cNvPr id="4098" name="Google Shape;4098;p31"/>
            <p:cNvSpPr/>
            <p:nvPr/>
          </p:nvSpPr>
          <p:spPr>
            <a:xfrm>
              <a:off x="7715187" y="8153381"/>
              <a:ext cx="1380419" cy="1281777"/>
            </a:xfrm>
            <a:custGeom>
              <a:avLst/>
              <a:gdLst/>
              <a:ahLst/>
              <a:cxnLst/>
              <a:rect l="l" t="t" r="r" b="b"/>
              <a:pathLst>
                <a:path w="1380419" h="1281777" extrusionOk="0">
                  <a:moveTo>
                    <a:pt x="1202792" y="792225"/>
                  </a:moveTo>
                  <a:cubicBezTo>
                    <a:pt x="1043205" y="924773"/>
                    <a:pt x="1119430" y="804409"/>
                    <a:pt x="1105749" y="1078343"/>
                  </a:cubicBezTo>
                  <a:cubicBezTo>
                    <a:pt x="1094959" y="1291988"/>
                    <a:pt x="1036359" y="1352119"/>
                    <a:pt x="800054" y="1187503"/>
                  </a:cubicBezTo>
                  <a:cubicBezTo>
                    <a:pt x="664113" y="1092220"/>
                    <a:pt x="733066" y="1109720"/>
                    <a:pt x="543262" y="1180870"/>
                  </a:cubicBezTo>
                  <a:cubicBezTo>
                    <a:pt x="275606" y="1281979"/>
                    <a:pt x="191424" y="1124535"/>
                    <a:pt x="256589" y="835422"/>
                  </a:cubicBezTo>
                  <a:cubicBezTo>
                    <a:pt x="236803" y="818433"/>
                    <a:pt x="30126" y="724411"/>
                    <a:pt x="3175" y="587949"/>
                  </a:cubicBezTo>
                  <a:cubicBezTo>
                    <a:pt x="-30914" y="412287"/>
                    <a:pt x="216412" y="365406"/>
                    <a:pt x="414246" y="363068"/>
                  </a:cubicBezTo>
                  <a:cubicBezTo>
                    <a:pt x="621579" y="-115954"/>
                    <a:pt x="849052" y="-137122"/>
                    <a:pt x="1004386" y="396268"/>
                  </a:cubicBezTo>
                  <a:cubicBezTo>
                    <a:pt x="1405339" y="440217"/>
                    <a:pt x="1508268" y="538942"/>
                    <a:pt x="1202792" y="792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31"/>
            <p:cNvSpPr/>
            <p:nvPr/>
          </p:nvSpPr>
          <p:spPr>
            <a:xfrm>
              <a:off x="8847583" y="7469587"/>
              <a:ext cx="781474" cy="725637"/>
            </a:xfrm>
            <a:custGeom>
              <a:avLst/>
              <a:gdLst/>
              <a:ahLst/>
              <a:cxnLst/>
              <a:rect l="l" t="t" r="r" b="b"/>
              <a:pathLst>
                <a:path w="781474" h="725637" extrusionOk="0">
                  <a:moveTo>
                    <a:pt x="680917" y="448496"/>
                  </a:moveTo>
                  <a:cubicBezTo>
                    <a:pt x="590574" y="523532"/>
                    <a:pt x="633725" y="455393"/>
                    <a:pt x="625982" y="610471"/>
                  </a:cubicBezTo>
                  <a:cubicBezTo>
                    <a:pt x="619876" y="731418"/>
                    <a:pt x="586702" y="765459"/>
                    <a:pt x="452922" y="672268"/>
                  </a:cubicBezTo>
                  <a:cubicBezTo>
                    <a:pt x="375962" y="618327"/>
                    <a:pt x="415000" y="628235"/>
                    <a:pt x="307548" y="668511"/>
                  </a:cubicBezTo>
                  <a:cubicBezTo>
                    <a:pt x="156025" y="725749"/>
                    <a:pt x="108368" y="636617"/>
                    <a:pt x="145257" y="472949"/>
                  </a:cubicBezTo>
                  <a:cubicBezTo>
                    <a:pt x="134057" y="463327"/>
                    <a:pt x="17054" y="410104"/>
                    <a:pt x="1797" y="332848"/>
                  </a:cubicBezTo>
                  <a:cubicBezTo>
                    <a:pt x="-17500" y="233405"/>
                    <a:pt x="122514" y="206866"/>
                    <a:pt x="234511" y="205537"/>
                  </a:cubicBezTo>
                  <a:cubicBezTo>
                    <a:pt x="351884" y="-65643"/>
                    <a:pt x="480659" y="-77626"/>
                    <a:pt x="568594" y="224332"/>
                  </a:cubicBezTo>
                  <a:cubicBezTo>
                    <a:pt x="795579" y="249217"/>
                    <a:pt x="853853" y="305109"/>
                    <a:pt x="680917" y="4484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31"/>
            <p:cNvSpPr/>
            <p:nvPr/>
          </p:nvSpPr>
          <p:spPr>
            <a:xfrm>
              <a:off x="7568840" y="6631564"/>
              <a:ext cx="1160096" cy="1115920"/>
            </a:xfrm>
            <a:custGeom>
              <a:avLst/>
              <a:gdLst/>
              <a:ahLst/>
              <a:cxnLst/>
              <a:rect l="l" t="t" r="r" b="b"/>
              <a:pathLst>
                <a:path w="1160096" h="1115920" extrusionOk="0">
                  <a:moveTo>
                    <a:pt x="977504" y="732103"/>
                  </a:moveTo>
                  <a:cubicBezTo>
                    <a:pt x="825178" y="821011"/>
                    <a:pt x="905903" y="730701"/>
                    <a:pt x="856192" y="958504"/>
                  </a:cubicBezTo>
                  <a:cubicBezTo>
                    <a:pt x="817322" y="1136157"/>
                    <a:pt x="759789" y="1178413"/>
                    <a:pt x="584608" y="1007433"/>
                  </a:cubicBezTo>
                  <a:cubicBezTo>
                    <a:pt x="483913" y="908584"/>
                    <a:pt x="539291" y="932868"/>
                    <a:pt x="370193" y="966080"/>
                  </a:cubicBezTo>
                  <a:cubicBezTo>
                    <a:pt x="131632" y="1013561"/>
                    <a:pt x="83021" y="869799"/>
                    <a:pt x="178016" y="636444"/>
                  </a:cubicBezTo>
                  <a:cubicBezTo>
                    <a:pt x="163796" y="619443"/>
                    <a:pt x="3609" y="511797"/>
                    <a:pt x="57" y="393608"/>
                  </a:cubicBezTo>
                  <a:cubicBezTo>
                    <a:pt x="-4011" y="241553"/>
                    <a:pt x="209933" y="236714"/>
                    <a:pt x="376158" y="262322"/>
                  </a:cubicBezTo>
                  <a:cubicBezTo>
                    <a:pt x="616885" y="-110478"/>
                    <a:pt x="810589" y="-96521"/>
                    <a:pt x="866394" y="372413"/>
                  </a:cubicBezTo>
                  <a:cubicBezTo>
                    <a:pt x="1196487" y="465151"/>
                    <a:pt x="1269019" y="562284"/>
                    <a:pt x="977504" y="732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5"/>
          <p:cNvGrpSpPr/>
          <p:nvPr/>
        </p:nvGrpSpPr>
        <p:grpSpPr>
          <a:xfrm rot="-80445">
            <a:off x="942698" y="514272"/>
            <a:ext cx="7683245" cy="5398643"/>
            <a:chOff x="1885112" y="1028695"/>
            <a:chExt cx="15365356" cy="10796489"/>
          </a:xfrm>
        </p:grpSpPr>
        <p:sp>
          <p:nvSpPr>
            <p:cNvPr id="2092" name="Google Shape;2092;p15"/>
            <p:cNvSpPr/>
            <p:nvPr/>
          </p:nvSpPr>
          <p:spPr>
            <a:xfrm>
              <a:off x="1885112" y="1028695"/>
              <a:ext cx="15365356" cy="10796489"/>
            </a:xfrm>
            <a:custGeom>
              <a:avLst/>
              <a:gdLst/>
              <a:ahLst/>
              <a:cxnLst/>
              <a:rect l="l" t="t" r="r" b="b"/>
              <a:pathLst>
                <a:path w="15365356" h="10796489" extrusionOk="0">
                  <a:moveTo>
                    <a:pt x="15080697" y="4064"/>
                  </a:moveTo>
                  <a:cubicBezTo>
                    <a:pt x="15494332" y="2953296"/>
                    <a:pt x="14729595" y="3413075"/>
                    <a:pt x="15365357" y="10287992"/>
                  </a:cubicBezTo>
                  <a:cubicBezTo>
                    <a:pt x="14800182" y="10388076"/>
                    <a:pt x="14209010" y="10303280"/>
                    <a:pt x="13629455" y="10303280"/>
                  </a:cubicBezTo>
                  <a:cubicBezTo>
                    <a:pt x="12506233" y="10303280"/>
                    <a:pt x="9231811" y="10729827"/>
                    <a:pt x="6381627" y="10729827"/>
                  </a:cubicBezTo>
                  <a:cubicBezTo>
                    <a:pt x="4355732" y="10729827"/>
                    <a:pt x="2327592" y="10613117"/>
                    <a:pt x="300099" y="10762649"/>
                  </a:cubicBezTo>
                  <a:cubicBezTo>
                    <a:pt x="219428" y="11074451"/>
                    <a:pt x="0" y="9220307"/>
                    <a:pt x="0" y="5668157"/>
                  </a:cubicBezTo>
                  <a:cubicBezTo>
                    <a:pt x="0" y="4528675"/>
                    <a:pt x="32022" y="2795300"/>
                    <a:pt x="32022" y="2211923"/>
                  </a:cubicBezTo>
                  <a:cubicBezTo>
                    <a:pt x="32022" y="1946826"/>
                    <a:pt x="-25372" y="292503"/>
                    <a:pt x="54803" y="192290"/>
                  </a:cubicBezTo>
                  <a:cubicBezTo>
                    <a:pt x="1214583" y="221030"/>
                    <a:pt x="2261215" y="42521"/>
                    <a:pt x="3550207" y="42521"/>
                  </a:cubicBezTo>
                  <a:cubicBezTo>
                    <a:pt x="5736710" y="42521"/>
                    <a:pt x="7924120" y="163744"/>
                    <a:pt x="10113063" y="163744"/>
                  </a:cubicBezTo>
                  <a:cubicBezTo>
                    <a:pt x="12364496" y="163723"/>
                    <a:pt x="13425186" y="-30225"/>
                    <a:pt x="15080697" y="4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2601572" y="1669926"/>
              <a:ext cx="13931388" cy="9191948"/>
            </a:xfrm>
            <a:custGeom>
              <a:avLst/>
              <a:gdLst/>
              <a:ahLst/>
              <a:cxnLst/>
              <a:rect l="l" t="t" r="r" b="b"/>
              <a:pathLst>
                <a:path w="13931388" h="9191948" extrusionOk="0">
                  <a:moveTo>
                    <a:pt x="5656465" y="9191949"/>
                  </a:moveTo>
                  <a:cubicBezTo>
                    <a:pt x="4385849" y="9191949"/>
                    <a:pt x="3084484" y="9146733"/>
                    <a:pt x="1790137" y="9146733"/>
                  </a:cubicBezTo>
                  <a:cubicBezTo>
                    <a:pt x="174120" y="9146733"/>
                    <a:pt x="131236" y="9228959"/>
                    <a:pt x="121066" y="9089252"/>
                  </a:cubicBezTo>
                  <a:cubicBezTo>
                    <a:pt x="-80807" y="6320819"/>
                    <a:pt x="30743" y="2543520"/>
                    <a:pt x="30743" y="1304710"/>
                  </a:cubicBezTo>
                  <a:cubicBezTo>
                    <a:pt x="30743" y="332768"/>
                    <a:pt x="-48374" y="184597"/>
                    <a:pt x="99883" y="177147"/>
                  </a:cubicBezTo>
                  <a:cubicBezTo>
                    <a:pt x="2144327" y="74559"/>
                    <a:pt x="1337980" y="-30167"/>
                    <a:pt x="6096292" y="101680"/>
                  </a:cubicBezTo>
                  <a:cubicBezTo>
                    <a:pt x="13022213" y="293555"/>
                    <a:pt x="13817372" y="-192006"/>
                    <a:pt x="13832855" y="90905"/>
                  </a:cubicBezTo>
                  <a:cubicBezTo>
                    <a:pt x="13975714" y="2702854"/>
                    <a:pt x="13499633" y="3543835"/>
                    <a:pt x="13931060" y="8666009"/>
                  </a:cubicBezTo>
                  <a:cubicBezTo>
                    <a:pt x="13935595" y="8719797"/>
                    <a:pt x="13892733" y="8768273"/>
                    <a:pt x="13834086" y="8765596"/>
                  </a:cubicBezTo>
                  <a:cubicBezTo>
                    <a:pt x="12028591" y="8683046"/>
                    <a:pt x="8984069" y="9191949"/>
                    <a:pt x="5656465" y="9191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2153728" y="1304938"/>
              <a:ext cx="14726272" cy="10233227"/>
            </a:xfrm>
            <a:custGeom>
              <a:avLst/>
              <a:gdLst/>
              <a:ahLst/>
              <a:cxnLst/>
              <a:rect l="l" t="t" r="r" b="b"/>
              <a:pathLst>
                <a:path w="14726272" h="10233227" extrusionOk="0">
                  <a:moveTo>
                    <a:pt x="813645" y="10233228"/>
                  </a:moveTo>
                  <a:cubicBezTo>
                    <a:pt x="713000" y="10233228"/>
                    <a:pt x="626347" y="10231889"/>
                    <a:pt x="551571" y="10229082"/>
                  </a:cubicBezTo>
                  <a:cubicBezTo>
                    <a:pt x="204529" y="10216018"/>
                    <a:pt x="96694" y="10172962"/>
                    <a:pt x="89957" y="10044786"/>
                  </a:cubicBezTo>
                  <a:cubicBezTo>
                    <a:pt x="31310" y="8926379"/>
                    <a:pt x="454" y="7986524"/>
                    <a:pt x="40444" y="7034900"/>
                  </a:cubicBezTo>
                  <a:cubicBezTo>
                    <a:pt x="167108" y="4019681"/>
                    <a:pt x="75921" y="2253593"/>
                    <a:pt x="26927" y="1304776"/>
                  </a:cubicBezTo>
                  <a:cubicBezTo>
                    <a:pt x="-7449" y="639173"/>
                    <a:pt x="-21657" y="363690"/>
                    <a:pt x="63635" y="278031"/>
                  </a:cubicBezTo>
                  <a:cubicBezTo>
                    <a:pt x="84321" y="257280"/>
                    <a:pt x="111506" y="247520"/>
                    <a:pt x="144306" y="249096"/>
                  </a:cubicBezTo>
                  <a:cubicBezTo>
                    <a:pt x="1102688" y="294830"/>
                    <a:pt x="2401807" y="230116"/>
                    <a:pt x="3906081" y="155189"/>
                  </a:cubicBezTo>
                  <a:cubicBezTo>
                    <a:pt x="5366780" y="82442"/>
                    <a:pt x="7022355" y="0"/>
                    <a:pt x="8744891" y="0"/>
                  </a:cubicBezTo>
                  <a:cubicBezTo>
                    <a:pt x="9411357" y="0"/>
                    <a:pt x="10098553" y="24659"/>
                    <a:pt x="10763119" y="48498"/>
                  </a:cubicBezTo>
                  <a:cubicBezTo>
                    <a:pt x="11436647" y="72660"/>
                    <a:pt x="12133128" y="97643"/>
                    <a:pt x="12817689" y="97643"/>
                  </a:cubicBezTo>
                  <a:cubicBezTo>
                    <a:pt x="13536649" y="97643"/>
                    <a:pt x="13963672" y="77065"/>
                    <a:pt x="14218813" y="64757"/>
                  </a:cubicBezTo>
                  <a:cubicBezTo>
                    <a:pt x="14573305" y="47656"/>
                    <a:pt x="14610359" y="45863"/>
                    <a:pt x="14617765" y="151885"/>
                  </a:cubicBezTo>
                  <a:cubicBezTo>
                    <a:pt x="14778633" y="2453241"/>
                    <a:pt x="14723139" y="5128523"/>
                    <a:pt x="14686431" y="6898821"/>
                  </a:cubicBezTo>
                  <a:cubicBezTo>
                    <a:pt x="14674965" y="7452421"/>
                    <a:pt x="14665033" y="7930512"/>
                    <a:pt x="14665033" y="8260668"/>
                  </a:cubicBezTo>
                  <a:cubicBezTo>
                    <a:pt x="14665033" y="8660375"/>
                    <a:pt x="14679953" y="8941882"/>
                    <a:pt x="14689820" y="9128165"/>
                  </a:cubicBezTo>
                  <a:cubicBezTo>
                    <a:pt x="14698415" y="9290134"/>
                    <a:pt x="14703597" y="9387885"/>
                    <a:pt x="14694226" y="9449533"/>
                  </a:cubicBezTo>
                  <a:cubicBezTo>
                    <a:pt x="14684099" y="9516298"/>
                    <a:pt x="14655640" y="9544801"/>
                    <a:pt x="14596021" y="9547910"/>
                  </a:cubicBezTo>
                  <a:cubicBezTo>
                    <a:pt x="13789330" y="9590124"/>
                    <a:pt x="13324606" y="9653910"/>
                    <a:pt x="12832589" y="9721432"/>
                  </a:cubicBezTo>
                  <a:cubicBezTo>
                    <a:pt x="12010307" y="9834276"/>
                    <a:pt x="11078312" y="9962171"/>
                    <a:pt x="8281419" y="10024726"/>
                  </a:cubicBezTo>
                  <a:cubicBezTo>
                    <a:pt x="5725785" y="10081883"/>
                    <a:pt x="3937218" y="10141760"/>
                    <a:pt x="2753708" y="10181383"/>
                  </a:cubicBezTo>
                  <a:cubicBezTo>
                    <a:pt x="1811585" y="10212952"/>
                    <a:pt x="1206248" y="10233228"/>
                    <a:pt x="813645" y="10233228"/>
                  </a:cubicBezTo>
                  <a:close/>
                  <a:moveTo>
                    <a:pt x="137353" y="284898"/>
                  </a:moveTo>
                  <a:cubicBezTo>
                    <a:pt x="117077" y="284898"/>
                    <a:pt x="101660" y="290836"/>
                    <a:pt x="89136" y="303424"/>
                  </a:cubicBezTo>
                  <a:cubicBezTo>
                    <a:pt x="15094" y="377769"/>
                    <a:pt x="31073" y="686937"/>
                    <a:pt x="62879" y="1302919"/>
                  </a:cubicBezTo>
                  <a:cubicBezTo>
                    <a:pt x="111917" y="2252319"/>
                    <a:pt x="203169" y="4019486"/>
                    <a:pt x="76418" y="7036390"/>
                  </a:cubicBezTo>
                  <a:cubicBezTo>
                    <a:pt x="36492" y="7986588"/>
                    <a:pt x="67327" y="8925493"/>
                    <a:pt x="125931" y="10042886"/>
                  </a:cubicBezTo>
                  <a:cubicBezTo>
                    <a:pt x="130703" y="10133965"/>
                    <a:pt x="195827" y="10179677"/>
                    <a:pt x="552953" y="10193108"/>
                  </a:cubicBezTo>
                  <a:cubicBezTo>
                    <a:pt x="918133" y="10206884"/>
                    <a:pt x="1569701" y="10185032"/>
                    <a:pt x="2752563" y="10145431"/>
                  </a:cubicBezTo>
                  <a:cubicBezTo>
                    <a:pt x="3936160" y="10105786"/>
                    <a:pt x="5724834" y="10045908"/>
                    <a:pt x="8280685" y="9988752"/>
                  </a:cubicBezTo>
                  <a:cubicBezTo>
                    <a:pt x="11075526" y="9926240"/>
                    <a:pt x="12006442" y="9798497"/>
                    <a:pt x="12827774" y="9685782"/>
                  </a:cubicBezTo>
                  <a:cubicBezTo>
                    <a:pt x="13320568" y="9618152"/>
                    <a:pt x="13786026" y="9554281"/>
                    <a:pt x="14594207" y="9511980"/>
                  </a:cubicBezTo>
                  <a:cubicBezTo>
                    <a:pt x="14631240" y="9510058"/>
                    <a:pt x="14650350" y="9499391"/>
                    <a:pt x="14658728" y="9444113"/>
                  </a:cubicBezTo>
                  <a:cubicBezTo>
                    <a:pt x="14667537" y="9386093"/>
                    <a:pt x="14662419" y="9289723"/>
                    <a:pt x="14653956" y="9130044"/>
                  </a:cubicBezTo>
                  <a:cubicBezTo>
                    <a:pt x="14644066" y="8943394"/>
                    <a:pt x="14629102" y="8661282"/>
                    <a:pt x="14629102" y="8260625"/>
                  </a:cubicBezTo>
                  <a:cubicBezTo>
                    <a:pt x="14629102" y="7930101"/>
                    <a:pt x="14639013" y="7451839"/>
                    <a:pt x="14650500" y="6898044"/>
                  </a:cubicBezTo>
                  <a:cubicBezTo>
                    <a:pt x="14687208" y="5128393"/>
                    <a:pt x="14742659" y="2454083"/>
                    <a:pt x="14581899" y="154346"/>
                  </a:cubicBezTo>
                  <a:cubicBezTo>
                    <a:pt x="14577214" y="87451"/>
                    <a:pt x="14576954" y="83478"/>
                    <a:pt x="14220562" y="100645"/>
                  </a:cubicBezTo>
                  <a:cubicBezTo>
                    <a:pt x="13965096" y="112953"/>
                    <a:pt x="13537535" y="133574"/>
                    <a:pt x="12817712" y="133574"/>
                  </a:cubicBezTo>
                  <a:cubicBezTo>
                    <a:pt x="12132502" y="133574"/>
                    <a:pt x="11435698" y="108569"/>
                    <a:pt x="10761846" y="84385"/>
                  </a:cubicBezTo>
                  <a:cubicBezTo>
                    <a:pt x="10097603" y="60547"/>
                    <a:pt x="9410731" y="35909"/>
                    <a:pt x="8744912" y="35909"/>
                  </a:cubicBezTo>
                  <a:cubicBezTo>
                    <a:pt x="7023284" y="35909"/>
                    <a:pt x="5368183" y="118351"/>
                    <a:pt x="3907894" y="191055"/>
                  </a:cubicBezTo>
                  <a:cubicBezTo>
                    <a:pt x="2402671" y="266025"/>
                    <a:pt x="1102710" y="330761"/>
                    <a:pt x="142622" y="284962"/>
                  </a:cubicBezTo>
                  <a:cubicBezTo>
                    <a:pt x="140830" y="284941"/>
                    <a:pt x="139059" y="284898"/>
                    <a:pt x="137353" y="284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3011578">
            <a:off x="-412579" y="4245502"/>
            <a:ext cx="2187096" cy="768394"/>
            <a:chOff x="-825446" y="8490835"/>
            <a:chExt cx="4374219" cy="1536797"/>
          </a:xfrm>
        </p:grpSpPr>
        <p:sp>
          <p:nvSpPr>
            <p:cNvPr id="2096" name="Google Shape;2096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-825446" y="8490835"/>
              <a:ext cx="4374219" cy="1536797"/>
            </a:xfrm>
            <a:custGeom>
              <a:avLst/>
              <a:gdLst/>
              <a:ahLst/>
              <a:cxnLst/>
              <a:rect l="l" t="t" r="r" b="b"/>
              <a:pathLst>
                <a:path w="4374219" h="1536797" extrusionOk="0">
                  <a:moveTo>
                    <a:pt x="2187121" y="1532588"/>
                  </a:moveTo>
                  <a:cubicBezTo>
                    <a:pt x="3289508" y="1490627"/>
                    <a:pt x="2777253" y="1551595"/>
                    <a:pt x="3843947" y="1527799"/>
                  </a:cubicBezTo>
                  <a:cubicBezTo>
                    <a:pt x="4248561" y="1518703"/>
                    <a:pt x="4350130" y="1565734"/>
                    <a:pt x="4373042" y="1505380"/>
                  </a:cubicBezTo>
                  <a:cubicBezTo>
                    <a:pt x="4376323" y="1493872"/>
                    <a:pt x="4372719" y="1478760"/>
                    <a:pt x="4362614" y="1471594"/>
                  </a:cubicBezTo>
                  <a:cubicBezTo>
                    <a:pt x="4317507" y="1449306"/>
                    <a:pt x="4289644" y="1404810"/>
                    <a:pt x="4263679" y="1362998"/>
                  </a:cubicBezTo>
                  <a:cubicBezTo>
                    <a:pt x="4287019" y="1323362"/>
                    <a:pt x="4336457" y="1283988"/>
                    <a:pt x="4324130" y="1233308"/>
                  </a:cubicBezTo>
                  <a:cubicBezTo>
                    <a:pt x="4298821" y="1182953"/>
                    <a:pt x="4262104" y="1144308"/>
                    <a:pt x="4239025" y="1091260"/>
                  </a:cubicBezTo>
                  <a:cubicBezTo>
                    <a:pt x="4372841" y="892813"/>
                    <a:pt x="4327008" y="947957"/>
                    <a:pt x="4224206" y="758781"/>
                  </a:cubicBezTo>
                  <a:cubicBezTo>
                    <a:pt x="4249121" y="710865"/>
                    <a:pt x="4300256" y="664062"/>
                    <a:pt x="4292784" y="606348"/>
                  </a:cubicBezTo>
                  <a:cubicBezTo>
                    <a:pt x="4262690" y="551923"/>
                    <a:pt x="4226043" y="506041"/>
                    <a:pt x="4197059" y="449836"/>
                  </a:cubicBezTo>
                  <a:cubicBezTo>
                    <a:pt x="4224862" y="403884"/>
                    <a:pt x="4310614" y="347029"/>
                    <a:pt x="4277895" y="287736"/>
                  </a:cubicBezTo>
                  <a:cubicBezTo>
                    <a:pt x="4261631" y="267028"/>
                    <a:pt x="4244520" y="246459"/>
                    <a:pt x="4232062" y="223119"/>
                  </a:cubicBezTo>
                  <a:cubicBezTo>
                    <a:pt x="4242883" y="171914"/>
                    <a:pt x="4299591" y="14744"/>
                    <a:pt x="4200331" y="31049"/>
                  </a:cubicBezTo>
                  <a:cubicBezTo>
                    <a:pt x="4142373" y="30856"/>
                    <a:pt x="4083890" y="27699"/>
                    <a:pt x="4025800" y="26909"/>
                  </a:cubicBezTo>
                  <a:cubicBezTo>
                    <a:pt x="3682539" y="67634"/>
                    <a:pt x="2941207" y="-7491"/>
                    <a:pt x="2315644" y="2657"/>
                  </a:cubicBezTo>
                  <a:cubicBezTo>
                    <a:pt x="1560612" y="-9886"/>
                    <a:pt x="1726219" y="25760"/>
                    <a:pt x="173884" y="31040"/>
                  </a:cubicBezTo>
                  <a:cubicBezTo>
                    <a:pt x="74625" y="14735"/>
                    <a:pt x="131340" y="171905"/>
                    <a:pt x="142154" y="223111"/>
                  </a:cubicBezTo>
                  <a:cubicBezTo>
                    <a:pt x="129696" y="246442"/>
                    <a:pt x="112584" y="267019"/>
                    <a:pt x="96321" y="287728"/>
                  </a:cubicBezTo>
                  <a:cubicBezTo>
                    <a:pt x="63602" y="347020"/>
                    <a:pt x="149362" y="403875"/>
                    <a:pt x="177156" y="449827"/>
                  </a:cubicBezTo>
                  <a:cubicBezTo>
                    <a:pt x="148181" y="506032"/>
                    <a:pt x="111525" y="551914"/>
                    <a:pt x="81431" y="606339"/>
                  </a:cubicBezTo>
                  <a:cubicBezTo>
                    <a:pt x="73960" y="664053"/>
                    <a:pt x="125094" y="710856"/>
                    <a:pt x="150010" y="758772"/>
                  </a:cubicBezTo>
                  <a:cubicBezTo>
                    <a:pt x="47207" y="947957"/>
                    <a:pt x="1374" y="892804"/>
                    <a:pt x="135190" y="1091251"/>
                  </a:cubicBezTo>
                  <a:cubicBezTo>
                    <a:pt x="112111" y="1144299"/>
                    <a:pt x="75394" y="1182953"/>
                    <a:pt x="50085" y="1233299"/>
                  </a:cubicBezTo>
                  <a:cubicBezTo>
                    <a:pt x="37759" y="1283979"/>
                    <a:pt x="87196" y="1323353"/>
                    <a:pt x="110537" y="1362989"/>
                  </a:cubicBezTo>
                  <a:cubicBezTo>
                    <a:pt x="84571" y="1404793"/>
                    <a:pt x="56708" y="1449297"/>
                    <a:pt x="11601" y="1471585"/>
                  </a:cubicBezTo>
                  <a:cubicBezTo>
                    <a:pt x="1505" y="1478751"/>
                    <a:pt x="-2099" y="1493872"/>
                    <a:pt x="1173" y="1505371"/>
                  </a:cubicBezTo>
                  <a:cubicBezTo>
                    <a:pt x="24164" y="1565936"/>
                    <a:pt x="123458" y="1518642"/>
                    <a:pt x="530268" y="1527790"/>
                  </a:cubicBezTo>
                  <a:cubicBezTo>
                    <a:pt x="1592850" y="1551499"/>
                    <a:pt x="1087279" y="1490715"/>
                    <a:pt x="2187121" y="153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15"/>
          <p:cNvSpPr txBox="1"/>
          <p:nvPr/>
        </p:nvSpPr>
        <p:spPr>
          <a:xfrm>
            <a:off x="2232100" y="1745075"/>
            <a:ext cx="483063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LATIHAN IF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MY"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500" b="1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-KIRA LUAS KOLAM RENANG</a:t>
            </a:r>
            <a:endParaRPr sz="4500" b="1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101" name="Google Shape;2101;p15"/>
          <p:cNvGrpSpPr/>
          <p:nvPr/>
        </p:nvGrpSpPr>
        <p:grpSpPr>
          <a:xfrm>
            <a:off x="7245234" y="967688"/>
            <a:ext cx="1745704" cy="1604062"/>
            <a:chOff x="14490469" y="1935376"/>
            <a:chExt cx="3491409" cy="3208124"/>
          </a:xfrm>
        </p:grpSpPr>
        <p:sp>
          <p:nvSpPr>
            <p:cNvPr id="2102" name="Google Shape;2102;p15"/>
            <p:cNvSpPr/>
            <p:nvPr/>
          </p:nvSpPr>
          <p:spPr>
            <a:xfrm>
              <a:off x="14490469" y="2995472"/>
              <a:ext cx="1656330" cy="1568674"/>
            </a:xfrm>
            <a:custGeom>
              <a:avLst/>
              <a:gdLst/>
              <a:ahLst/>
              <a:cxnLst/>
              <a:rect l="l" t="t" r="r" b="b"/>
              <a:pathLst>
                <a:path w="1656330" h="1568674" extrusionOk="0">
                  <a:moveTo>
                    <a:pt x="178959" y="995015"/>
                  </a:moveTo>
                  <a:cubicBezTo>
                    <a:pt x="189736" y="849719"/>
                    <a:pt x="176722" y="843059"/>
                    <a:pt x="101950" y="724936"/>
                  </a:cubicBezTo>
                  <a:cubicBezTo>
                    <a:pt x="-134231" y="351863"/>
                    <a:pt x="50573" y="25681"/>
                    <a:pt x="546310" y="1389"/>
                  </a:cubicBezTo>
                  <a:cubicBezTo>
                    <a:pt x="836485" y="-13965"/>
                    <a:pt x="1064671" y="99910"/>
                    <a:pt x="1314213" y="248748"/>
                  </a:cubicBezTo>
                  <a:cubicBezTo>
                    <a:pt x="2541080" y="969818"/>
                    <a:pt x="65049" y="2351942"/>
                    <a:pt x="178959" y="995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021394" y="1935376"/>
              <a:ext cx="1642033" cy="1588825"/>
            </a:xfrm>
            <a:custGeom>
              <a:avLst/>
              <a:gdLst/>
              <a:ahLst/>
              <a:cxnLst/>
              <a:rect l="l" t="t" r="r" b="b"/>
              <a:pathLst>
                <a:path w="1642033" h="1588825" extrusionOk="0">
                  <a:moveTo>
                    <a:pt x="1634471" y="466179"/>
                  </a:moveTo>
                  <a:cubicBezTo>
                    <a:pt x="1681297" y="865071"/>
                    <a:pt x="1511393" y="1431150"/>
                    <a:pt x="1104845" y="1557198"/>
                  </a:cubicBezTo>
                  <a:cubicBezTo>
                    <a:pt x="385781" y="1780034"/>
                    <a:pt x="-200967" y="766030"/>
                    <a:pt x="65455" y="372463"/>
                  </a:cubicBezTo>
                  <a:cubicBezTo>
                    <a:pt x="301079" y="33275"/>
                    <a:pt x="625200" y="420335"/>
                    <a:pt x="818395" y="211557"/>
                  </a:cubicBezTo>
                  <a:cubicBezTo>
                    <a:pt x="1178847" y="-173059"/>
                    <a:pt x="1640901" y="-603"/>
                    <a:pt x="1634471" y="466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5608972" y="3395529"/>
              <a:ext cx="1628072" cy="1747971"/>
            </a:xfrm>
            <a:custGeom>
              <a:avLst/>
              <a:gdLst/>
              <a:ahLst/>
              <a:cxnLst/>
              <a:rect l="l" t="t" r="r" b="b"/>
              <a:pathLst>
                <a:path w="1628072" h="1747971" extrusionOk="0">
                  <a:moveTo>
                    <a:pt x="1553432" y="1532680"/>
                  </a:moveTo>
                  <a:cubicBezTo>
                    <a:pt x="1456100" y="1706445"/>
                    <a:pt x="1264154" y="1790638"/>
                    <a:pt x="1073389" y="1726579"/>
                  </a:cubicBezTo>
                  <a:cubicBezTo>
                    <a:pt x="978487" y="1694542"/>
                    <a:pt x="889117" y="1635134"/>
                    <a:pt x="787740" y="1632439"/>
                  </a:cubicBezTo>
                  <a:cubicBezTo>
                    <a:pt x="671739" y="1628930"/>
                    <a:pt x="561265" y="1679978"/>
                    <a:pt x="447450" y="1696929"/>
                  </a:cubicBezTo>
                  <a:cubicBezTo>
                    <a:pt x="254851" y="1725539"/>
                    <a:pt x="60117" y="1655673"/>
                    <a:pt x="10912" y="1449512"/>
                  </a:cubicBezTo>
                  <a:cubicBezTo>
                    <a:pt x="-52165" y="1182988"/>
                    <a:pt x="170527" y="428707"/>
                    <a:pt x="362453" y="194135"/>
                  </a:cubicBezTo>
                  <a:cubicBezTo>
                    <a:pt x="945976" y="-517792"/>
                    <a:pt x="1902517" y="911606"/>
                    <a:pt x="1553432" y="1532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169088" y="2512201"/>
              <a:ext cx="1812790" cy="1576956"/>
            </a:xfrm>
            <a:custGeom>
              <a:avLst/>
              <a:gdLst/>
              <a:ahLst/>
              <a:cxnLst/>
              <a:rect l="l" t="t" r="r" b="b"/>
              <a:pathLst>
                <a:path w="1812790" h="1576956" extrusionOk="0">
                  <a:moveTo>
                    <a:pt x="1669984" y="1160791"/>
                  </a:moveTo>
                  <a:cubicBezTo>
                    <a:pt x="1687909" y="1419962"/>
                    <a:pt x="1511286" y="1563551"/>
                    <a:pt x="1296563" y="1576384"/>
                  </a:cubicBezTo>
                  <a:cubicBezTo>
                    <a:pt x="1026070" y="1593008"/>
                    <a:pt x="108905" y="1244061"/>
                    <a:pt x="17760" y="961894"/>
                  </a:cubicBezTo>
                  <a:cubicBezTo>
                    <a:pt x="-62480" y="716934"/>
                    <a:pt x="145345" y="521604"/>
                    <a:pt x="317494" y="385522"/>
                  </a:cubicBezTo>
                  <a:cubicBezTo>
                    <a:pt x="1185172" y="-298501"/>
                    <a:pt x="1848704" y="45416"/>
                    <a:pt x="1811283" y="510190"/>
                  </a:cubicBezTo>
                  <a:cubicBezTo>
                    <a:pt x="1802237" y="628326"/>
                    <a:pt x="1733806" y="723581"/>
                    <a:pt x="1684582" y="828006"/>
                  </a:cubicBezTo>
                  <a:cubicBezTo>
                    <a:pt x="1632300" y="938840"/>
                    <a:pt x="1663169" y="1042950"/>
                    <a:pt x="1669984" y="1160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5663164" y="3090732"/>
              <a:ext cx="1082767" cy="700033"/>
            </a:xfrm>
            <a:custGeom>
              <a:avLst/>
              <a:gdLst/>
              <a:ahLst/>
              <a:cxnLst/>
              <a:rect l="l" t="t" r="r" b="b"/>
              <a:pathLst>
                <a:path w="1082767" h="700033" extrusionOk="0">
                  <a:moveTo>
                    <a:pt x="846683" y="513312"/>
                  </a:moveTo>
                  <a:cubicBezTo>
                    <a:pt x="797325" y="516045"/>
                    <a:pt x="757314" y="508730"/>
                    <a:pt x="750781" y="561254"/>
                  </a:cubicBezTo>
                  <a:cubicBezTo>
                    <a:pt x="749454" y="571937"/>
                    <a:pt x="757833" y="696290"/>
                    <a:pt x="648154" y="699979"/>
                  </a:cubicBezTo>
                  <a:cubicBezTo>
                    <a:pt x="546110" y="702982"/>
                    <a:pt x="504739" y="579700"/>
                    <a:pt x="488635" y="559483"/>
                  </a:cubicBezTo>
                  <a:cubicBezTo>
                    <a:pt x="461933" y="525669"/>
                    <a:pt x="431936" y="543577"/>
                    <a:pt x="397983" y="556660"/>
                  </a:cubicBezTo>
                  <a:cubicBezTo>
                    <a:pt x="304870" y="592867"/>
                    <a:pt x="214783" y="555903"/>
                    <a:pt x="232964" y="445485"/>
                  </a:cubicBezTo>
                  <a:cubicBezTo>
                    <a:pt x="239542" y="391300"/>
                    <a:pt x="249242" y="397011"/>
                    <a:pt x="187350" y="378737"/>
                  </a:cubicBezTo>
                  <a:cubicBezTo>
                    <a:pt x="111495" y="359251"/>
                    <a:pt x="6444" y="368728"/>
                    <a:pt x="238" y="294165"/>
                  </a:cubicBezTo>
                  <a:cubicBezTo>
                    <a:pt x="-3704" y="250470"/>
                    <a:pt x="39653" y="131391"/>
                    <a:pt x="250832" y="142959"/>
                  </a:cubicBezTo>
                  <a:cubicBezTo>
                    <a:pt x="309691" y="145366"/>
                    <a:pt x="308217" y="145956"/>
                    <a:pt x="302408" y="137473"/>
                  </a:cubicBezTo>
                  <a:cubicBezTo>
                    <a:pt x="252422" y="19132"/>
                    <a:pt x="466286" y="-107229"/>
                    <a:pt x="560791" y="150993"/>
                  </a:cubicBezTo>
                  <a:cubicBezTo>
                    <a:pt x="610239" y="129928"/>
                    <a:pt x="663591" y="109794"/>
                    <a:pt x="713385" y="117981"/>
                  </a:cubicBezTo>
                  <a:cubicBezTo>
                    <a:pt x="767097" y="128074"/>
                    <a:pt x="814365" y="170421"/>
                    <a:pt x="829617" y="223875"/>
                  </a:cubicBezTo>
                  <a:cubicBezTo>
                    <a:pt x="837778" y="254987"/>
                    <a:pt x="825418" y="280492"/>
                    <a:pt x="862499" y="285901"/>
                  </a:cubicBezTo>
                  <a:cubicBezTo>
                    <a:pt x="890297" y="289538"/>
                    <a:pt x="1046418" y="244785"/>
                    <a:pt x="1077723" y="357474"/>
                  </a:cubicBezTo>
                  <a:cubicBezTo>
                    <a:pt x="1115413" y="495500"/>
                    <a:pt x="932353" y="506446"/>
                    <a:pt x="846683" y="51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5"/>
            <p:cNvGrpSpPr/>
            <p:nvPr/>
          </p:nvGrpSpPr>
          <p:grpSpPr>
            <a:xfrm>
              <a:off x="15401158" y="2732476"/>
              <a:ext cx="1606732" cy="821927"/>
              <a:chOff x="15401158" y="2732476"/>
              <a:chExt cx="1606732" cy="821927"/>
            </a:xfrm>
          </p:grpSpPr>
          <p:sp>
            <p:nvSpPr>
              <p:cNvPr id="2108" name="Google Shape;2108;p15"/>
              <p:cNvSpPr/>
              <p:nvPr/>
            </p:nvSpPr>
            <p:spPr>
              <a:xfrm>
                <a:off x="16170350" y="2732476"/>
                <a:ext cx="243123" cy="797003"/>
              </a:xfrm>
              <a:custGeom>
                <a:avLst/>
                <a:gdLst/>
                <a:ahLst/>
                <a:cxnLst/>
                <a:rect l="l" t="t" r="r" b="b"/>
                <a:pathLst>
                  <a:path w="243123" h="797003" extrusionOk="0">
                    <a:moveTo>
                      <a:pt x="199308" y="27228"/>
                    </a:moveTo>
                    <a:cubicBezTo>
                      <a:pt x="108611" y="-54265"/>
                      <a:pt x="-5716" y="66457"/>
                      <a:pt x="78634" y="136926"/>
                    </a:cubicBezTo>
                    <a:cubicBezTo>
                      <a:pt x="99540" y="154391"/>
                      <a:pt x="126530" y="164112"/>
                      <a:pt x="125466" y="215853"/>
                    </a:cubicBezTo>
                    <a:cubicBezTo>
                      <a:pt x="74351" y="397233"/>
                      <a:pt x="-19051" y="568194"/>
                      <a:pt x="3433" y="761246"/>
                    </a:cubicBezTo>
                    <a:cubicBezTo>
                      <a:pt x="10715" y="823785"/>
                      <a:pt x="66190" y="796144"/>
                      <a:pt x="72421" y="740746"/>
                    </a:cubicBezTo>
                    <a:cubicBezTo>
                      <a:pt x="104367" y="456866"/>
                      <a:pt x="338510" y="152300"/>
                      <a:pt x="199308" y="27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16255200" y="3129083"/>
                <a:ext cx="752690" cy="421249"/>
              </a:xfrm>
              <a:custGeom>
                <a:avLst/>
                <a:gdLst/>
                <a:ahLst/>
                <a:cxnLst/>
                <a:rect l="l" t="t" r="r" b="b"/>
                <a:pathLst>
                  <a:path w="752690" h="421249" extrusionOk="0">
                    <a:moveTo>
                      <a:pt x="585077" y="29756"/>
                    </a:moveTo>
                    <a:cubicBezTo>
                      <a:pt x="564068" y="47285"/>
                      <a:pt x="548675" y="75767"/>
                      <a:pt x="522672" y="85988"/>
                    </a:cubicBezTo>
                    <a:cubicBezTo>
                      <a:pt x="497580" y="95850"/>
                      <a:pt x="113855" y="79713"/>
                      <a:pt x="4939" y="354367"/>
                    </a:cubicBezTo>
                    <a:cubicBezTo>
                      <a:pt x="-12781" y="399056"/>
                      <a:pt x="16985" y="468679"/>
                      <a:pt x="97398" y="374161"/>
                    </a:cubicBezTo>
                    <a:cubicBezTo>
                      <a:pt x="278150" y="161700"/>
                      <a:pt x="594629" y="280696"/>
                      <a:pt x="706674" y="191163"/>
                    </a:cubicBezTo>
                    <a:cubicBezTo>
                      <a:pt x="819906" y="100688"/>
                      <a:pt x="702866" y="-68566"/>
                      <a:pt x="585077" y="297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15401158" y="3115623"/>
                <a:ext cx="743185" cy="438780"/>
              </a:xfrm>
              <a:custGeom>
                <a:avLst/>
                <a:gdLst/>
                <a:ahLst/>
                <a:cxnLst/>
                <a:rect l="l" t="t" r="r" b="b"/>
                <a:pathLst>
                  <a:path w="743185" h="438780" extrusionOk="0">
                    <a:moveTo>
                      <a:pt x="701167" y="301361"/>
                    </a:moveTo>
                    <a:cubicBezTo>
                      <a:pt x="526814" y="25571"/>
                      <a:pt x="255776" y="109290"/>
                      <a:pt x="206853" y="75778"/>
                    </a:cubicBezTo>
                    <a:cubicBezTo>
                      <a:pt x="203347" y="73379"/>
                      <a:pt x="107823" y="-49730"/>
                      <a:pt x="28159" y="22908"/>
                    </a:cubicBezTo>
                    <a:cubicBezTo>
                      <a:pt x="-39951" y="85024"/>
                      <a:pt x="22428" y="213747"/>
                      <a:pt x="140923" y="215717"/>
                    </a:cubicBezTo>
                    <a:cubicBezTo>
                      <a:pt x="205699" y="216795"/>
                      <a:pt x="365250" y="159440"/>
                      <a:pt x="532289" y="285224"/>
                    </a:cubicBezTo>
                    <a:cubicBezTo>
                      <a:pt x="637038" y="364105"/>
                      <a:pt x="721214" y="497326"/>
                      <a:pt x="742166" y="410398"/>
                    </a:cubicBezTo>
                    <a:cubicBezTo>
                      <a:pt x="749275" y="380877"/>
                      <a:pt x="717464" y="327141"/>
                      <a:pt x="701167" y="301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5"/>
            <p:cNvGrpSpPr/>
            <p:nvPr/>
          </p:nvGrpSpPr>
          <p:grpSpPr>
            <a:xfrm>
              <a:off x="15838400" y="3661748"/>
              <a:ext cx="1021516" cy="436486"/>
              <a:chOff x="15838400" y="3661748"/>
              <a:chExt cx="1021516" cy="436486"/>
            </a:xfrm>
          </p:grpSpPr>
          <p:sp>
            <p:nvSpPr>
              <p:cNvPr id="2112" name="Google Shape;2112;p15"/>
              <p:cNvSpPr/>
              <p:nvPr/>
            </p:nvSpPr>
            <p:spPr>
              <a:xfrm>
                <a:off x="15838400" y="3727369"/>
                <a:ext cx="173295" cy="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295" h="370865" extrusionOk="0">
                    <a:moveTo>
                      <a:pt x="122607" y="13867"/>
                    </a:moveTo>
                    <a:cubicBezTo>
                      <a:pt x="-96892" y="407651"/>
                      <a:pt x="41649" y="394883"/>
                      <a:pt x="59555" y="347139"/>
                    </a:cubicBezTo>
                    <a:cubicBezTo>
                      <a:pt x="92078" y="260424"/>
                      <a:pt x="98028" y="191565"/>
                      <a:pt x="170260" y="40988"/>
                    </a:cubicBezTo>
                    <a:cubicBezTo>
                      <a:pt x="185384" y="9446"/>
                      <a:pt x="139968" y="-17284"/>
                      <a:pt x="122607" y="138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16583134" y="3661748"/>
                <a:ext cx="276782" cy="261270"/>
              </a:xfrm>
              <a:custGeom>
                <a:avLst/>
                <a:gdLst/>
                <a:ahLst/>
                <a:cxnLst/>
                <a:rect l="l" t="t" r="r" b="b"/>
                <a:pathLst>
                  <a:path w="276782" h="261270" extrusionOk="0">
                    <a:moveTo>
                      <a:pt x="41713" y="3641"/>
                    </a:moveTo>
                    <a:cubicBezTo>
                      <a:pt x="28660" y="-4187"/>
                      <a:pt x="10703" y="1190"/>
                      <a:pt x="3299" y="14208"/>
                    </a:cubicBezTo>
                    <a:cubicBezTo>
                      <a:pt x="-23185" y="60752"/>
                      <a:pt x="115966" y="92743"/>
                      <a:pt x="200565" y="223551"/>
                    </a:cubicBezTo>
                    <a:cubicBezTo>
                      <a:pt x="265906" y="324658"/>
                      <a:pt x="390709" y="212791"/>
                      <a:pt x="41713" y="3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4" name="Google Shape;2114;p15"/>
            <p:cNvSpPr/>
            <p:nvPr/>
          </p:nvSpPr>
          <p:spPr>
            <a:xfrm>
              <a:off x="15356147" y="2928510"/>
              <a:ext cx="298588" cy="146468"/>
            </a:xfrm>
            <a:custGeom>
              <a:avLst/>
              <a:gdLst/>
              <a:ahLst/>
              <a:cxnLst/>
              <a:rect l="l" t="t" r="r" b="b"/>
              <a:pathLst>
                <a:path w="298588" h="146468" extrusionOk="0">
                  <a:moveTo>
                    <a:pt x="280080" y="77674"/>
                  </a:moveTo>
                  <a:cubicBezTo>
                    <a:pt x="209219" y="42000"/>
                    <a:pt x="10068" y="-47141"/>
                    <a:pt x="457" y="31451"/>
                  </a:cubicBezTo>
                  <a:cubicBezTo>
                    <a:pt x="-7120" y="93451"/>
                    <a:pt x="79691" y="69403"/>
                    <a:pt x="243569" y="141920"/>
                  </a:cubicBezTo>
                  <a:cubicBezTo>
                    <a:pt x="294658" y="164524"/>
                    <a:pt x="317456" y="96493"/>
                    <a:pt x="280080" y="77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570569" y="2798709"/>
              <a:ext cx="287176" cy="236611"/>
            </a:xfrm>
            <a:custGeom>
              <a:avLst/>
              <a:gdLst/>
              <a:ahLst/>
              <a:cxnLst/>
              <a:rect l="l" t="t" r="r" b="b"/>
              <a:pathLst>
                <a:path w="287176" h="236611" extrusionOk="0">
                  <a:moveTo>
                    <a:pt x="249154" y="3348"/>
                  </a:moveTo>
                  <a:cubicBezTo>
                    <a:pt x="-99874" y="184132"/>
                    <a:pt x="-6959" y="288653"/>
                    <a:pt x="81282" y="210240"/>
                  </a:cubicBezTo>
                  <a:cubicBezTo>
                    <a:pt x="82923" y="208784"/>
                    <a:pt x="164183" y="124307"/>
                    <a:pt x="275414" y="47120"/>
                  </a:cubicBezTo>
                  <a:cubicBezTo>
                    <a:pt x="302385" y="28391"/>
                    <a:pt x="278440" y="-11820"/>
                    <a:pt x="249154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845027" y="3645579"/>
              <a:ext cx="594537" cy="287735"/>
            </a:xfrm>
            <a:custGeom>
              <a:avLst/>
              <a:gdLst/>
              <a:ahLst/>
              <a:cxnLst/>
              <a:rect l="l" t="t" r="r" b="b"/>
              <a:pathLst>
                <a:path w="594537" h="287735" extrusionOk="0">
                  <a:moveTo>
                    <a:pt x="554698" y="920"/>
                  </a:moveTo>
                  <a:cubicBezTo>
                    <a:pt x="382710" y="40207"/>
                    <a:pt x="109249" y="141398"/>
                    <a:pt x="9917" y="227221"/>
                  </a:cubicBezTo>
                  <a:cubicBezTo>
                    <a:pt x="-15637" y="249306"/>
                    <a:pt x="12609" y="299096"/>
                    <a:pt x="44677" y="285385"/>
                  </a:cubicBezTo>
                  <a:cubicBezTo>
                    <a:pt x="139131" y="245001"/>
                    <a:pt x="270678" y="135392"/>
                    <a:pt x="572213" y="61695"/>
                  </a:cubicBezTo>
                  <a:cubicBezTo>
                    <a:pt x="611801" y="52019"/>
                    <a:pt x="594222" y="-8107"/>
                    <a:pt x="554698" y="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7241923" y="3173528"/>
              <a:ext cx="460563" cy="131133"/>
            </a:xfrm>
            <a:custGeom>
              <a:avLst/>
              <a:gdLst/>
              <a:ahLst/>
              <a:cxnLst/>
              <a:rect l="l" t="t" r="r" b="b"/>
              <a:pathLst>
                <a:path w="460563" h="131133" extrusionOk="0">
                  <a:moveTo>
                    <a:pt x="441234" y="17572"/>
                  </a:moveTo>
                  <a:cubicBezTo>
                    <a:pt x="308661" y="-12963"/>
                    <a:pt x="159253" y="-2966"/>
                    <a:pt x="30994" y="41832"/>
                  </a:cubicBezTo>
                  <a:cubicBezTo>
                    <a:pt x="-23589" y="60901"/>
                    <a:pt x="-317" y="145679"/>
                    <a:pt x="56106" y="128965"/>
                  </a:cubicBezTo>
                  <a:cubicBezTo>
                    <a:pt x="222472" y="79688"/>
                    <a:pt x="291941" y="74426"/>
                    <a:pt x="434772" y="70031"/>
                  </a:cubicBezTo>
                  <a:cubicBezTo>
                    <a:pt x="464141" y="69127"/>
                    <a:pt x="471257" y="24495"/>
                    <a:pt x="441234" y="175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5691519" y="2347592"/>
              <a:ext cx="313150" cy="624604"/>
            </a:xfrm>
            <a:custGeom>
              <a:avLst/>
              <a:gdLst/>
              <a:ahLst/>
              <a:cxnLst/>
              <a:rect l="l" t="t" r="r" b="b"/>
              <a:pathLst>
                <a:path w="313150" h="624604" extrusionOk="0">
                  <a:moveTo>
                    <a:pt x="54446" y="12713"/>
                  </a:moveTo>
                  <a:cubicBezTo>
                    <a:pt x="33001" y="-17007"/>
                    <a:pt x="-15389" y="10538"/>
                    <a:pt x="4838" y="42523"/>
                  </a:cubicBezTo>
                  <a:cubicBezTo>
                    <a:pt x="134552" y="247593"/>
                    <a:pt x="182987" y="389424"/>
                    <a:pt x="249565" y="601551"/>
                  </a:cubicBezTo>
                  <a:cubicBezTo>
                    <a:pt x="262400" y="642455"/>
                    <a:pt x="319996" y="624258"/>
                    <a:pt x="312476" y="583393"/>
                  </a:cubicBezTo>
                  <a:cubicBezTo>
                    <a:pt x="274728" y="378137"/>
                    <a:pt x="175870" y="180960"/>
                    <a:pt x="54446" y="12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276702" y="3814171"/>
              <a:ext cx="264521" cy="976943"/>
            </a:xfrm>
            <a:custGeom>
              <a:avLst/>
              <a:gdLst/>
              <a:ahLst/>
              <a:cxnLst/>
              <a:rect l="l" t="t" r="r" b="b"/>
              <a:pathLst>
                <a:path w="264521" h="976943" extrusionOk="0">
                  <a:moveTo>
                    <a:pt x="51201" y="11611"/>
                  </a:moveTo>
                  <a:cubicBezTo>
                    <a:pt x="34956" y="-11917"/>
                    <a:pt x="-10100" y="2879"/>
                    <a:pt x="2055" y="33035"/>
                  </a:cubicBezTo>
                  <a:cubicBezTo>
                    <a:pt x="246731" y="640005"/>
                    <a:pt x="143648" y="834848"/>
                    <a:pt x="180896" y="935948"/>
                  </a:cubicBezTo>
                  <a:cubicBezTo>
                    <a:pt x="260251" y="1151380"/>
                    <a:pt x="367450" y="469635"/>
                    <a:pt x="51201" y="1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71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5" name="Google Shape;4105;p32"/>
          <p:cNvCxnSpPr/>
          <p:nvPr/>
        </p:nvCxnSpPr>
        <p:spPr>
          <a:xfrm>
            <a:off x="0" y="2429457"/>
            <a:ext cx="91440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6" name="Google Shape;4106;p32"/>
          <p:cNvSpPr/>
          <p:nvPr/>
        </p:nvSpPr>
        <p:spPr>
          <a:xfrm>
            <a:off x="1227930" y="2344288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7" name="Google Shape;4107;p32"/>
          <p:cNvGrpSpPr/>
          <p:nvPr/>
        </p:nvGrpSpPr>
        <p:grpSpPr>
          <a:xfrm>
            <a:off x="729623" y="3151201"/>
            <a:ext cx="1175625" cy="1049739"/>
            <a:chOff x="0" y="-28575"/>
            <a:chExt cx="3135000" cy="2799304"/>
          </a:xfrm>
        </p:grpSpPr>
        <p:sp>
          <p:nvSpPr>
            <p:cNvPr id="4108" name="Google Shape;4108;p32"/>
            <p:cNvSpPr txBox="1"/>
            <p:nvPr/>
          </p:nvSpPr>
          <p:spPr>
            <a:xfrm>
              <a:off x="0" y="1292929"/>
              <a:ext cx="3135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09" name="Google Shape;4109;p32"/>
            <p:cNvSpPr txBox="1"/>
            <p:nvPr/>
          </p:nvSpPr>
          <p:spPr>
            <a:xfrm>
              <a:off x="0" y="-28575"/>
              <a:ext cx="313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4110" name="Google Shape;4110;p32"/>
          <p:cNvSpPr/>
          <p:nvPr/>
        </p:nvSpPr>
        <p:spPr>
          <a:xfrm>
            <a:off x="3397623" y="2344288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1" name="Google Shape;4111;p32"/>
          <p:cNvSpPr/>
          <p:nvPr/>
        </p:nvSpPr>
        <p:spPr>
          <a:xfrm>
            <a:off x="5567317" y="2344288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2" name="Google Shape;4112;p32"/>
          <p:cNvSpPr/>
          <p:nvPr/>
        </p:nvSpPr>
        <p:spPr>
          <a:xfrm>
            <a:off x="7737010" y="2344288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32"/>
          <p:cNvSpPr txBox="1"/>
          <p:nvPr/>
        </p:nvSpPr>
        <p:spPr>
          <a:xfrm>
            <a:off x="1429358" y="1038097"/>
            <a:ext cx="6285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Add a Social Media Timeline</a:t>
            </a:r>
            <a:endParaRPr sz="35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4114" name="Google Shape;4114;p32"/>
          <p:cNvGrpSpPr/>
          <p:nvPr/>
        </p:nvGrpSpPr>
        <p:grpSpPr>
          <a:xfrm>
            <a:off x="766005" y="357166"/>
            <a:ext cx="663439" cy="1063683"/>
            <a:chOff x="1532010" y="714332"/>
            <a:chExt cx="1326878" cy="2127366"/>
          </a:xfrm>
        </p:grpSpPr>
        <p:sp>
          <p:nvSpPr>
            <p:cNvPr id="4115" name="Google Shape;4115;p32"/>
            <p:cNvSpPr/>
            <p:nvPr/>
          </p:nvSpPr>
          <p:spPr>
            <a:xfrm>
              <a:off x="1811113" y="1559442"/>
              <a:ext cx="716622" cy="689301"/>
            </a:xfrm>
            <a:custGeom>
              <a:avLst/>
              <a:gdLst/>
              <a:ahLst/>
              <a:cxnLst/>
              <a:rect l="l" t="t" r="r" b="b"/>
              <a:pathLst>
                <a:path w="716622" h="689301" extrusionOk="0">
                  <a:moveTo>
                    <a:pt x="420874" y="204713"/>
                  </a:moveTo>
                  <a:cubicBezTo>
                    <a:pt x="251647" y="55155"/>
                    <a:pt x="171841" y="-15287"/>
                    <a:pt x="98787" y="2774"/>
                  </a:cubicBezTo>
                  <a:cubicBezTo>
                    <a:pt x="36530" y="18168"/>
                    <a:pt x="-1698" y="84185"/>
                    <a:pt x="58" y="150388"/>
                  </a:cubicBezTo>
                  <a:cubicBezTo>
                    <a:pt x="3706" y="288042"/>
                    <a:pt x="315431" y="531443"/>
                    <a:pt x="426020" y="614457"/>
                  </a:cubicBezTo>
                  <a:cubicBezTo>
                    <a:pt x="491317" y="663463"/>
                    <a:pt x="576209" y="714635"/>
                    <a:pt x="647881" y="675351"/>
                  </a:cubicBezTo>
                  <a:cubicBezTo>
                    <a:pt x="681933" y="656686"/>
                    <a:pt x="708302" y="620180"/>
                    <a:pt x="714897" y="575960"/>
                  </a:cubicBezTo>
                  <a:cubicBezTo>
                    <a:pt x="732854" y="455547"/>
                    <a:pt x="608982" y="370946"/>
                    <a:pt x="420874" y="2047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32"/>
            <p:cNvSpPr/>
            <p:nvPr/>
          </p:nvSpPr>
          <p:spPr>
            <a:xfrm>
              <a:off x="1532010" y="2463255"/>
              <a:ext cx="788295" cy="378443"/>
            </a:xfrm>
            <a:custGeom>
              <a:avLst/>
              <a:gdLst/>
              <a:ahLst/>
              <a:cxnLst/>
              <a:rect l="l" t="t" r="r" b="b"/>
              <a:pathLst>
                <a:path w="788295" h="378443" extrusionOk="0">
                  <a:moveTo>
                    <a:pt x="752182" y="37995"/>
                  </a:moveTo>
                  <a:cubicBezTo>
                    <a:pt x="706326" y="-10399"/>
                    <a:pt x="623020" y="-9569"/>
                    <a:pt x="371954" y="23609"/>
                  </a:cubicBezTo>
                  <a:cubicBezTo>
                    <a:pt x="265299" y="37709"/>
                    <a:pt x="164660" y="48436"/>
                    <a:pt x="66897" y="103390"/>
                  </a:cubicBezTo>
                  <a:cubicBezTo>
                    <a:pt x="-36965" y="161773"/>
                    <a:pt x="-15708" y="351705"/>
                    <a:pt x="101723" y="371787"/>
                  </a:cubicBezTo>
                  <a:cubicBezTo>
                    <a:pt x="209522" y="390223"/>
                    <a:pt x="310096" y="366894"/>
                    <a:pt x="413413" y="343974"/>
                  </a:cubicBezTo>
                  <a:cubicBezTo>
                    <a:pt x="667673" y="287556"/>
                    <a:pt x="740191" y="259186"/>
                    <a:pt x="771062" y="202249"/>
                  </a:cubicBezTo>
                  <a:cubicBezTo>
                    <a:pt x="799689" y="149464"/>
                    <a:pt x="792149" y="80176"/>
                    <a:pt x="752182" y="379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32"/>
            <p:cNvSpPr/>
            <p:nvPr/>
          </p:nvSpPr>
          <p:spPr>
            <a:xfrm>
              <a:off x="2241828" y="714332"/>
              <a:ext cx="617060" cy="1118294"/>
            </a:xfrm>
            <a:custGeom>
              <a:avLst/>
              <a:gdLst/>
              <a:ahLst/>
              <a:cxnLst/>
              <a:rect l="l" t="t" r="r" b="b"/>
              <a:pathLst>
                <a:path w="617060" h="1118294" extrusionOk="0">
                  <a:moveTo>
                    <a:pt x="570538" y="770613"/>
                  </a:moveTo>
                  <a:cubicBezTo>
                    <a:pt x="297101" y="94493"/>
                    <a:pt x="288898" y="44776"/>
                    <a:pt x="176949" y="6415"/>
                  </a:cubicBezTo>
                  <a:cubicBezTo>
                    <a:pt x="105809" y="-17964"/>
                    <a:pt x="37619" y="29876"/>
                    <a:pt x="13139" y="103666"/>
                  </a:cubicBezTo>
                  <a:cubicBezTo>
                    <a:pt x="-25306" y="219544"/>
                    <a:pt x="17311" y="280697"/>
                    <a:pt x="184926" y="654229"/>
                  </a:cubicBezTo>
                  <a:cubicBezTo>
                    <a:pt x="334363" y="987252"/>
                    <a:pt x="375870" y="1074917"/>
                    <a:pt x="465809" y="1111461"/>
                  </a:cubicBezTo>
                  <a:cubicBezTo>
                    <a:pt x="541865" y="1142367"/>
                    <a:pt x="693696" y="1075176"/>
                    <a:pt x="570538" y="7706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8" name="Google Shape;4118;p32"/>
          <p:cNvGrpSpPr/>
          <p:nvPr/>
        </p:nvGrpSpPr>
        <p:grpSpPr>
          <a:xfrm>
            <a:off x="2899310" y="3151201"/>
            <a:ext cx="1175625" cy="1049739"/>
            <a:chOff x="0" y="-28575"/>
            <a:chExt cx="3135000" cy="2799304"/>
          </a:xfrm>
        </p:grpSpPr>
        <p:sp>
          <p:nvSpPr>
            <p:cNvPr id="4119" name="Google Shape;4119;p32"/>
            <p:cNvSpPr txBox="1"/>
            <p:nvPr/>
          </p:nvSpPr>
          <p:spPr>
            <a:xfrm>
              <a:off x="0" y="1292929"/>
              <a:ext cx="3135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20" name="Google Shape;4120;p32"/>
            <p:cNvSpPr txBox="1"/>
            <p:nvPr/>
          </p:nvSpPr>
          <p:spPr>
            <a:xfrm>
              <a:off x="0" y="-28575"/>
              <a:ext cx="313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21" name="Google Shape;4121;p32"/>
          <p:cNvGrpSpPr/>
          <p:nvPr/>
        </p:nvGrpSpPr>
        <p:grpSpPr>
          <a:xfrm>
            <a:off x="5068973" y="3151201"/>
            <a:ext cx="1175625" cy="1049739"/>
            <a:chOff x="0" y="-28575"/>
            <a:chExt cx="3135000" cy="2799304"/>
          </a:xfrm>
        </p:grpSpPr>
        <p:sp>
          <p:nvSpPr>
            <p:cNvPr id="4122" name="Google Shape;4122;p32"/>
            <p:cNvSpPr txBox="1"/>
            <p:nvPr/>
          </p:nvSpPr>
          <p:spPr>
            <a:xfrm>
              <a:off x="0" y="1292929"/>
              <a:ext cx="3135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23" name="Google Shape;4123;p32"/>
            <p:cNvSpPr txBox="1"/>
            <p:nvPr/>
          </p:nvSpPr>
          <p:spPr>
            <a:xfrm>
              <a:off x="0" y="-28575"/>
              <a:ext cx="313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24" name="Google Shape;4124;p32"/>
          <p:cNvGrpSpPr/>
          <p:nvPr/>
        </p:nvGrpSpPr>
        <p:grpSpPr>
          <a:xfrm>
            <a:off x="7238660" y="3151201"/>
            <a:ext cx="1175625" cy="1049739"/>
            <a:chOff x="0" y="-28575"/>
            <a:chExt cx="3135000" cy="2799304"/>
          </a:xfrm>
        </p:grpSpPr>
        <p:sp>
          <p:nvSpPr>
            <p:cNvPr id="4125" name="Google Shape;4125;p32"/>
            <p:cNvSpPr txBox="1"/>
            <p:nvPr/>
          </p:nvSpPr>
          <p:spPr>
            <a:xfrm>
              <a:off x="0" y="1292929"/>
              <a:ext cx="3135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Briefly elaborate on what you want to discuss. </a:t>
              </a:r>
              <a:endPara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26" name="Google Shape;4126;p32"/>
            <p:cNvSpPr txBox="1"/>
            <p:nvPr/>
          </p:nvSpPr>
          <p:spPr>
            <a:xfrm>
              <a:off x="0" y="-28575"/>
              <a:ext cx="313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Add a main point</a:t>
              </a:r>
              <a:endParaRPr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1" name="Google Shape;4131;p33"/>
          <p:cNvGrpSpPr/>
          <p:nvPr/>
        </p:nvGrpSpPr>
        <p:grpSpPr>
          <a:xfrm rot="-2618801">
            <a:off x="-265101" y="928934"/>
            <a:ext cx="2126544" cy="2237778"/>
            <a:chOff x="-530713" y="1857567"/>
            <a:chExt cx="4253145" cy="4474999"/>
          </a:xfrm>
        </p:grpSpPr>
        <p:sp>
          <p:nvSpPr>
            <p:cNvPr id="4132" name="Google Shape;4132;p33"/>
            <p:cNvSpPr/>
            <p:nvPr/>
          </p:nvSpPr>
          <p:spPr>
            <a:xfrm>
              <a:off x="-530713" y="1857567"/>
              <a:ext cx="4253145" cy="4474999"/>
            </a:xfrm>
            <a:custGeom>
              <a:avLst/>
              <a:gdLst/>
              <a:ahLst/>
              <a:cxnLst/>
              <a:rect l="l" t="t" r="r" b="b"/>
              <a:pathLst>
                <a:path w="4253145" h="4474999" extrusionOk="0">
                  <a:moveTo>
                    <a:pt x="4011394" y="3041105"/>
                  </a:moveTo>
                  <a:cubicBezTo>
                    <a:pt x="3712626" y="3233002"/>
                    <a:pt x="3215963" y="3122863"/>
                    <a:pt x="2909491" y="2943380"/>
                  </a:cubicBezTo>
                  <a:cubicBezTo>
                    <a:pt x="3709849" y="4045250"/>
                    <a:pt x="2522114" y="4845478"/>
                    <a:pt x="2190745" y="3746955"/>
                  </a:cubicBezTo>
                  <a:cubicBezTo>
                    <a:pt x="2097236" y="3441841"/>
                    <a:pt x="2195852" y="3489804"/>
                    <a:pt x="2018185" y="3885412"/>
                  </a:cubicBezTo>
                  <a:cubicBezTo>
                    <a:pt x="1682024" y="4627787"/>
                    <a:pt x="1057702" y="4589257"/>
                    <a:pt x="940739" y="4208471"/>
                  </a:cubicBezTo>
                  <a:cubicBezTo>
                    <a:pt x="878047" y="4007158"/>
                    <a:pt x="976609" y="3640880"/>
                    <a:pt x="1046710" y="3445609"/>
                  </a:cubicBezTo>
                  <a:cubicBezTo>
                    <a:pt x="1113550" y="3251421"/>
                    <a:pt x="1154482" y="3317463"/>
                    <a:pt x="938016" y="3391309"/>
                  </a:cubicBezTo>
                  <a:cubicBezTo>
                    <a:pt x="149456" y="3653911"/>
                    <a:pt x="-560716" y="2768953"/>
                    <a:pt x="647248" y="2233448"/>
                  </a:cubicBezTo>
                  <a:cubicBezTo>
                    <a:pt x="925707" y="2109804"/>
                    <a:pt x="891548" y="2242067"/>
                    <a:pt x="575239" y="2020331"/>
                  </a:cubicBezTo>
                  <a:cubicBezTo>
                    <a:pt x="40359" y="1643133"/>
                    <a:pt x="103803" y="1000541"/>
                    <a:pt x="539915" y="842118"/>
                  </a:cubicBezTo>
                  <a:cubicBezTo>
                    <a:pt x="927839" y="696510"/>
                    <a:pt x="1326029" y="1033809"/>
                    <a:pt x="1541276" y="1423080"/>
                  </a:cubicBezTo>
                  <a:cubicBezTo>
                    <a:pt x="1510772" y="1179282"/>
                    <a:pt x="1485088" y="979733"/>
                    <a:pt x="1515458" y="734879"/>
                  </a:cubicBezTo>
                  <a:cubicBezTo>
                    <a:pt x="1606414" y="24571"/>
                    <a:pt x="2117536" y="-113975"/>
                    <a:pt x="2393191" y="79256"/>
                  </a:cubicBezTo>
                  <a:cubicBezTo>
                    <a:pt x="2568698" y="201987"/>
                    <a:pt x="2613213" y="541067"/>
                    <a:pt x="2636398" y="779673"/>
                  </a:cubicBezTo>
                  <a:cubicBezTo>
                    <a:pt x="2689450" y="1421415"/>
                    <a:pt x="2497872" y="1276353"/>
                    <a:pt x="2886405" y="893696"/>
                  </a:cubicBezTo>
                  <a:cubicBezTo>
                    <a:pt x="3477965" y="312135"/>
                    <a:pt x="3933625" y="741296"/>
                    <a:pt x="3913584" y="1151600"/>
                  </a:cubicBezTo>
                  <a:cubicBezTo>
                    <a:pt x="3894735" y="1518630"/>
                    <a:pt x="3471184" y="1893125"/>
                    <a:pt x="3164935" y="2094992"/>
                  </a:cubicBezTo>
                  <a:cubicBezTo>
                    <a:pt x="4163860" y="1934026"/>
                    <a:pt x="4545790" y="2697058"/>
                    <a:pt x="4011394" y="3041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3" name="Google Shape;4133;p33"/>
            <p:cNvSpPr/>
            <p:nvPr/>
          </p:nvSpPr>
          <p:spPr>
            <a:xfrm>
              <a:off x="951791" y="3586051"/>
              <a:ext cx="1133113" cy="1251564"/>
            </a:xfrm>
            <a:custGeom>
              <a:avLst/>
              <a:gdLst/>
              <a:ahLst/>
              <a:cxnLst/>
              <a:rect l="l" t="t" r="r" b="b"/>
              <a:pathLst>
                <a:path w="1133113" h="1251564" extrusionOk="0">
                  <a:moveTo>
                    <a:pt x="1114583" y="475420"/>
                  </a:moveTo>
                  <a:cubicBezTo>
                    <a:pt x="998677" y="-567"/>
                    <a:pt x="342400" y="-203687"/>
                    <a:pt x="94086" y="267378"/>
                  </a:cubicBezTo>
                  <a:cubicBezTo>
                    <a:pt x="-173228" y="774467"/>
                    <a:pt x="162718" y="1333600"/>
                    <a:pt x="678301" y="1241540"/>
                  </a:cubicBezTo>
                  <a:cubicBezTo>
                    <a:pt x="1023770" y="1179857"/>
                    <a:pt x="1191868" y="792823"/>
                    <a:pt x="1114583" y="475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34" name="Google Shape;4134;p33"/>
            <p:cNvGrpSpPr/>
            <p:nvPr/>
          </p:nvGrpSpPr>
          <p:grpSpPr>
            <a:xfrm>
              <a:off x="494681" y="3245315"/>
              <a:ext cx="1970804" cy="1970589"/>
              <a:chOff x="494681" y="3245315"/>
              <a:chExt cx="1970804" cy="1970589"/>
            </a:xfrm>
          </p:grpSpPr>
          <p:sp>
            <p:nvSpPr>
              <p:cNvPr id="4135" name="Google Shape;4135;p33"/>
              <p:cNvSpPr/>
              <p:nvPr/>
            </p:nvSpPr>
            <p:spPr>
              <a:xfrm>
                <a:off x="1934136" y="3245315"/>
                <a:ext cx="124111" cy="258981"/>
              </a:xfrm>
              <a:custGeom>
                <a:avLst/>
                <a:gdLst/>
                <a:ahLst/>
                <a:cxnLst/>
                <a:rect l="l" t="t" r="r" b="b"/>
                <a:pathLst>
                  <a:path w="124111" h="258981" extrusionOk="0">
                    <a:moveTo>
                      <a:pt x="105747" y="1259"/>
                    </a:moveTo>
                    <a:cubicBezTo>
                      <a:pt x="75422" y="-7064"/>
                      <a:pt x="73066" y="25236"/>
                      <a:pt x="37151" y="117135"/>
                    </a:cubicBezTo>
                    <a:cubicBezTo>
                      <a:pt x="10383" y="185585"/>
                      <a:pt x="4309" y="194409"/>
                      <a:pt x="726" y="215477"/>
                    </a:cubicBezTo>
                    <a:cubicBezTo>
                      <a:pt x="-6782" y="259690"/>
                      <a:pt x="46020" y="273151"/>
                      <a:pt x="63928" y="242095"/>
                    </a:cubicBezTo>
                    <a:cubicBezTo>
                      <a:pt x="83942" y="207405"/>
                      <a:pt x="114670" y="71114"/>
                      <a:pt x="123422" y="32370"/>
                    </a:cubicBezTo>
                    <a:cubicBezTo>
                      <a:pt x="126441" y="19061"/>
                      <a:pt x="119364" y="4992"/>
                      <a:pt x="105747" y="12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33"/>
              <p:cNvSpPr/>
              <p:nvPr/>
            </p:nvSpPr>
            <p:spPr>
              <a:xfrm>
                <a:off x="2275410" y="3945773"/>
                <a:ext cx="190075" cy="91278"/>
              </a:xfrm>
              <a:custGeom>
                <a:avLst/>
                <a:gdLst/>
                <a:ahLst/>
                <a:cxnLst/>
                <a:rect l="l" t="t" r="r" b="b"/>
                <a:pathLst>
                  <a:path w="190075" h="91278" extrusionOk="0">
                    <a:moveTo>
                      <a:pt x="171272" y="11064"/>
                    </a:moveTo>
                    <a:cubicBezTo>
                      <a:pt x="-13435" y="-43433"/>
                      <a:pt x="-47263" y="123064"/>
                      <a:pt x="62614" y="85778"/>
                    </a:cubicBezTo>
                    <a:cubicBezTo>
                      <a:pt x="88020" y="77151"/>
                      <a:pt x="122591" y="64245"/>
                      <a:pt x="164374" y="61954"/>
                    </a:cubicBezTo>
                    <a:cubicBezTo>
                      <a:pt x="195254" y="60262"/>
                      <a:pt x="199232" y="19307"/>
                      <a:pt x="171272" y="110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33"/>
              <p:cNvSpPr/>
              <p:nvPr/>
            </p:nvSpPr>
            <p:spPr>
              <a:xfrm>
                <a:off x="2123714" y="4666752"/>
                <a:ext cx="176909" cy="124982"/>
              </a:xfrm>
              <a:custGeom>
                <a:avLst/>
                <a:gdLst/>
                <a:ahLst/>
                <a:cxnLst/>
                <a:rect l="l" t="t" r="r" b="b"/>
                <a:pathLst>
                  <a:path w="176909" h="124982" extrusionOk="0">
                    <a:moveTo>
                      <a:pt x="172116" y="84254"/>
                    </a:moveTo>
                    <a:cubicBezTo>
                      <a:pt x="63690" y="-74779"/>
                      <a:pt x="-68010" y="32693"/>
                      <a:pt x="40658" y="73344"/>
                    </a:cubicBezTo>
                    <a:cubicBezTo>
                      <a:pt x="65795" y="82741"/>
                      <a:pt x="100725" y="94618"/>
                      <a:pt x="134517" y="119284"/>
                    </a:cubicBezTo>
                    <a:cubicBezTo>
                      <a:pt x="159493" y="137497"/>
                      <a:pt x="188537" y="108320"/>
                      <a:pt x="172116" y="84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33"/>
              <p:cNvSpPr/>
              <p:nvPr/>
            </p:nvSpPr>
            <p:spPr>
              <a:xfrm>
                <a:off x="1651545" y="4997753"/>
                <a:ext cx="90312" cy="218151"/>
              </a:xfrm>
              <a:custGeom>
                <a:avLst/>
                <a:gdLst/>
                <a:ahLst/>
                <a:cxnLst/>
                <a:rect l="l" t="t" r="r" b="b"/>
                <a:pathLst>
                  <a:path w="90312" h="218151" extrusionOk="0">
                    <a:moveTo>
                      <a:pt x="87474" y="132912"/>
                    </a:moveTo>
                    <a:cubicBezTo>
                      <a:pt x="87044" y="131068"/>
                      <a:pt x="73158" y="70110"/>
                      <a:pt x="67676" y="35160"/>
                    </a:cubicBezTo>
                    <a:cubicBezTo>
                      <a:pt x="60410" y="-16884"/>
                      <a:pt x="12777" y="-2036"/>
                      <a:pt x="8710" y="21619"/>
                    </a:cubicBezTo>
                    <a:cubicBezTo>
                      <a:pt x="-36862" y="286207"/>
                      <a:pt x="112450" y="241028"/>
                      <a:pt x="87474" y="1329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33"/>
              <p:cNvSpPr/>
              <p:nvPr/>
            </p:nvSpPr>
            <p:spPr>
              <a:xfrm>
                <a:off x="681856" y="4729544"/>
                <a:ext cx="166203" cy="177394"/>
              </a:xfrm>
              <a:custGeom>
                <a:avLst/>
                <a:gdLst/>
                <a:ahLst/>
                <a:cxnLst/>
                <a:rect l="l" t="t" r="r" b="b"/>
                <a:pathLst>
                  <a:path w="166203" h="177394" extrusionOk="0">
                    <a:moveTo>
                      <a:pt x="123134" y="4421"/>
                    </a:moveTo>
                    <a:cubicBezTo>
                      <a:pt x="-90886" y="164733"/>
                      <a:pt x="30135" y="208204"/>
                      <a:pt x="72778" y="157108"/>
                    </a:cubicBezTo>
                    <a:cubicBezTo>
                      <a:pt x="92138" y="133901"/>
                      <a:pt x="126592" y="86618"/>
                      <a:pt x="157929" y="49475"/>
                    </a:cubicBezTo>
                    <a:cubicBezTo>
                      <a:pt x="183121" y="19600"/>
                      <a:pt x="144760" y="-11787"/>
                      <a:pt x="123134" y="4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33"/>
              <p:cNvSpPr/>
              <p:nvPr/>
            </p:nvSpPr>
            <p:spPr>
              <a:xfrm>
                <a:off x="494681" y="3946931"/>
                <a:ext cx="238076" cy="91835"/>
              </a:xfrm>
              <a:custGeom>
                <a:avLst/>
                <a:gdLst/>
                <a:ahLst/>
                <a:cxnLst/>
                <a:rect l="l" t="t" r="r" b="b"/>
                <a:pathLst>
                  <a:path w="238076" h="91835" extrusionOk="0">
                    <a:moveTo>
                      <a:pt x="237610" y="61959"/>
                    </a:moveTo>
                    <a:cubicBezTo>
                      <a:pt x="243191" y="20475"/>
                      <a:pt x="198148" y="23062"/>
                      <a:pt x="132069" y="9914"/>
                    </a:cubicBezTo>
                    <a:cubicBezTo>
                      <a:pt x="126013" y="8715"/>
                      <a:pt x="53413" y="-5148"/>
                      <a:pt x="32540" y="2074"/>
                    </a:cubicBezTo>
                    <a:cubicBezTo>
                      <a:pt x="-5176" y="15123"/>
                      <a:pt x="-42632" y="93749"/>
                      <a:pt x="121041" y="91333"/>
                    </a:cubicBezTo>
                    <a:cubicBezTo>
                      <a:pt x="191590" y="90303"/>
                      <a:pt x="232423" y="100533"/>
                      <a:pt x="237610" y="61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33"/>
              <p:cNvSpPr/>
              <p:nvPr/>
            </p:nvSpPr>
            <p:spPr>
              <a:xfrm>
                <a:off x="1070500" y="3342813"/>
                <a:ext cx="124111" cy="172389"/>
              </a:xfrm>
              <a:custGeom>
                <a:avLst/>
                <a:gdLst/>
                <a:ahLst/>
                <a:cxnLst/>
                <a:rect l="l" t="t" r="r" b="b"/>
                <a:pathLst>
                  <a:path w="124111" h="172389" extrusionOk="0">
                    <a:moveTo>
                      <a:pt x="112291" y="93223"/>
                    </a:moveTo>
                    <a:cubicBezTo>
                      <a:pt x="84233" y="43980"/>
                      <a:pt x="95001" y="62489"/>
                      <a:pt x="65071" y="16835"/>
                    </a:cubicBezTo>
                    <a:cubicBezTo>
                      <a:pt x="40990" y="-19878"/>
                      <a:pt x="-10414" y="10105"/>
                      <a:pt x="1868" y="43452"/>
                    </a:cubicBezTo>
                    <a:cubicBezTo>
                      <a:pt x="19068" y="90198"/>
                      <a:pt x="40220" y="153484"/>
                      <a:pt x="63404" y="166139"/>
                    </a:cubicBezTo>
                    <a:cubicBezTo>
                      <a:pt x="102768" y="187673"/>
                      <a:pt x="145294" y="151183"/>
                      <a:pt x="112291" y="93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42" name="Google Shape;4142;p33"/>
          <p:cNvGrpSpPr/>
          <p:nvPr/>
        </p:nvGrpSpPr>
        <p:grpSpPr>
          <a:xfrm rot="-2141930">
            <a:off x="3758487" y="259318"/>
            <a:ext cx="1627429" cy="1712320"/>
            <a:chOff x="7515949" y="519037"/>
            <a:chExt cx="3254439" cy="3424198"/>
          </a:xfrm>
        </p:grpSpPr>
        <p:sp>
          <p:nvSpPr>
            <p:cNvPr id="4143" name="Google Shape;4143;p33"/>
            <p:cNvSpPr/>
            <p:nvPr/>
          </p:nvSpPr>
          <p:spPr>
            <a:xfrm>
              <a:off x="7515949" y="519037"/>
              <a:ext cx="3254439" cy="3424198"/>
            </a:xfrm>
            <a:custGeom>
              <a:avLst/>
              <a:gdLst/>
              <a:ahLst/>
              <a:cxnLst/>
              <a:rect l="l" t="t" r="r" b="b"/>
              <a:pathLst>
                <a:path w="3254439" h="3424198" extrusionOk="0">
                  <a:moveTo>
                    <a:pt x="3069455" y="2327005"/>
                  </a:moveTo>
                  <a:cubicBezTo>
                    <a:pt x="2840842" y="2473841"/>
                    <a:pt x="2460804" y="2389565"/>
                    <a:pt x="2226296" y="2252227"/>
                  </a:cubicBezTo>
                  <a:cubicBezTo>
                    <a:pt x="2838717" y="3095360"/>
                    <a:pt x="1929881" y="3707682"/>
                    <a:pt x="1676324" y="2867110"/>
                  </a:cubicBezTo>
                  <a:cubicBezTo>
                    <a:pt x="1604772" y="2633642"/>
                    <a:pt x="1680231" y="2670342"/>
                    <a:pt x="1544283" y="2973055"/>
                  </a:cubicBezTo>
                  <a:cubicBezTo>
                    <a:pt x="1287058" y="3541109"/>
                    <a:pt x="809337" y="3511626"/>
                    <a:pt x="719839" y="3220255"/>
                  </a:cubicBezTo>
                  <a:cubicBezTo>
                    <a:pt x="671868" y="3066214"/>
                    <a:pt x="747286" y="2785943"/>
                    <a:pt x="800926" y="2636525"/>
                  </a:cubicBezTo>
                  <a:cubicBezTo>
                    <a:pt x="852071" y="2487935"/>
                    <a:pt x="883391" y="2538470"/>
                    <a:pt x="717755" y="2594976"/>
                  </a:cubicBezTo>
                  <a:cubicBezTo>
                    <a:pt x="114361" y="2795914"/>
                    <a:pt x="-429051" y="2118759"/>
                    <a:pt x="495264" y="1708999"/>
                  </a:cubicBezTo>
                  <a:cubicBezTo>
                    <a:pt x="708336" y="1614388"/>
                    <a:pt x="682198" y="1715594"/>
                    <a:pt x="440164" y="1545925"/>
                  </a:cubicBezTo>
                  <a:cubicBezTo>
                    <a:pt x="30882" y="1257299"/>
                    <a:pt x="79429" y="765598"/>
                    <a:pt x="413134" y="644375"/>
                  </a:cubicBezTo>
                  <a:cubicBezTo>
                    <a:pt x="709968" y="532958"/>
                    <a:pt x="1014656" y="791054"/>
                    <a:pt x="1179360" y="1088918"/>
                  </a:cubicBezTo>
                  <a:cubicBezTo>
                    <a:pt x="1156019" y="902368"/>
                    <a:pt x="1136366" y="749676"/>
                    <a:pt x="1159604" y="562317"/>
                  </a:cubicBezTo>
                  <a:cubicBezTo>
                    <a:pt x="1229203" y="18802"/>
                    <a:pt x="1620305" y="-87212"/>
                    <a:pt x="1831232" y="60645"/>
                  </a:cubicBezTo>
                  <a:cubicBezTo>
                    <a:pt x="1965527" y="154557"/>
                    <a:pt x="1999589" y="414015"/>
                    <a:pt x="2017330" y="596594"/>
                  </a:cubicBezTo>
                  <a:cubicBezTo>
                    <a:pt x="2057925" y="1087644"/>
                    <a:pt x="1911332" y="976645"/>
                    <a:pt x="2208631" y="683842"/>
                  </a:cubicBezTo>
                  <a:cubicBezTo>
                    <a:pt x="2661284" y="238840"/>
                    <a:pt x="3009947" y="567228"/>
                    <a:pt x="2994613" y="881186"/>
                  </a:cubicBezTo>
                  <a:cubicBezTo>
                    <a:pt x="2980190" y="1162031"/>
                    <a:pt x="2656095" y="1448589"/>
                    <a:pt x="2421758" y="1603054"/>
                  </a:cubicBezTo>
                  <a:cubicBezTo>
                    <a:pt x="3186119" y="1479886"/>
                    <a:pt x="3478366" y="2063746"/>
                    <a:pt x="3069455" y="2327005"/>
                  </a:cubicBezTo>
                  <a:close/>
                </a:path>
              </a:pathLst>
            </a:custGeom>
            <a:solidFill>
              <a:srgbClr val="FC802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4" name="Google Shape;4144;p33"/>
            <p:cNvSpPr/>
            <p:nvPr/>
          </p:nvSpPr>
          <p:spPr>
            <a:xfrm>
              <a:off x="8650338" y="1841645"/>
              <a:ext cx="867040" cy="957677"/>
            </a:xfrm>
            <a:custGeom>
              <a:avLst/>
              <a:gdLst/>
              <a:ahLst/>
              <a:cxnLst/>
              <a:rect l="l" t="t" r="r" b="b"/>
              <a:pathLst>
                <a:path w="867040" h="957677" extrusionOk="0">
                  <a:moveTo>
                    <a:pt x="852861" y="363784"/>
                  </a:moveTo>
                  <a:cubicBezTo>
                    <a:pt x="764172" y="-434"/>
                    <a:pt x="261999" y="-155858"/>
                    <a:pt x="71993" y="204593"/>
                  </a:cubicBezTo>
                  <a:cubicBezTo>
                    <a:pt x="-132552" y="592609"/>
                    <a:pt x="124509" y="1020449"/>
                    <a:pt x="519025" y="950007"/>
                  </a:cubicBezTo>
                  <a:cubicBezTo>
                    <a:pt x="783372" y="902808"/>
                    <a:pt x="911999" y="606656"/>
                    <a:pt x="852861" y="363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5" name="Google Shape;4145;p33"/>
            <p:cNvGrpSpPr/>
            <p:nvPr/>
          </p:nvGrpSpPr>
          <p:grpSpPr>
            <a:xfrm>
              <a:off x="8300565" y="1580919"/>
              <a:ext cx="1508029" cy="1507864"/>
              <a:chOff x="8300565" y="1580919"/>
              <a:chExt cx="1508029" cy="1507864"/>
            </a:xfrm>
          </p:grpSpPr>
          <p:sp>
            <p:nvSpPr>
              <p:cNvPr id="4146" name="Google Shape;4146;p33"/>
              <p:cNvSpPr/>
              <p:nvPr/>
            </p:nvSpPr>
            <p:spPr>
              <a:xfrm>
                <a:off x="9402013" y="1580919"/>
                <a:ext cx="94968" cy="198168"/>
              </a:xfrm>
              <a:custGeom>
                <a:avLst/>
                <a:gdLst/>
                <a:ahLst/>
                <a:cxnLst/>
                <a:rect l="l" t="t" r="r" b="b"/>
                <a:pathLst>
                  <a:path w="94968" h="198168" extrusionOk="0">
                    <a:moveTo>
                      <a:pt x="80916" y="964"/>
                    </a:moveTo>
                    <a:cubicBezTo>
                      <a:pt x="57712" y="-5405"/>
                      <a:pt x="55909" y="19310"/>
                      <a:pt x="28428" y="89630"/>
                    </a:cubicBezTo>
                    <a:cubicBezTo>
                      <a:pt x="7945" y="142006"/>
                      <a:pt x="3297" y="148759"/>
                      <a:pt x="555" y="164880"/>
                    </a:cubicBezTo>
                    <a:cubicBezTo>
                      <a:pt x="-5189" y="198711"/>
                      <a:pt x="35214" y="209011"/>
                      <a:pt x="48917" y="185247"/>
                    </a:cubicBezTo>
                    <a:cubicBezTo>
                      <a:pt x="64231" y="158703"/>
                      <a:pt x="87743" y="54415"/>
                      <a:pt x="94441" y="24769"/>
                    </a:cubicBezTo>
                    <a:cubicBezTo>
                      <a:pt x="96751" y="14585"/>
                      <a:pt x="91335" y="3819"/>
                      <a:pt x="80916" y="9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33"/>
              <p:cNvSpPr/>
              <p:nvPr/>
            </p:nvSpPr>
            <p:spPr>
              <a:xfrm>
                <a:off x="9663151" y="2116899"/>
                <a:ext cx="145443" cy="69844"/>
              </a:xfrm>
              <a:custGeom>
                <a:avLst/>
                <a:gdLst/>
                <a:ahLst/>
                <a:cxnLst/>
                <a:rect l="l" t="t" r="r" b="b"/>
                <a:pathLst>
                  <a:path w="145443" h="69844" extrusionOk="0">
                    <a:moveTo>
                      <a:pt x="131055" y="8466"/>
                    </a:moveTo>
                    <a:cubicBezTo>
                      <a:pt x="-10281" y="-33234"/>
                      <a:pt x="-36165" y="94167"/>
                      <a:pt x="47911" y="65636"/>
                    </a:cubicBezTo>
                    <a:cubicBezTo>
                      <a:pt x="67352" y="59034"/>
                      <a:pt x="93805" y="49159"/>
                      <a:pt x="125776" y="47406"/>
                    </a:cubicBezTo>
                    <a:cubicBezTo>
                      <a:pt x="149405" y="46112"/>
                      <a:pt x="152449" y="14773"/>
                      <a:pt x="131055" y="8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33"/>
              <p:cNvSpPr/>
              <p:nvPr/>
            </p:nvSpPr>
            <p:spPr>
              <a:xfrm>
                <a:off x="9547075" y="2668580"/>
                <a:ext cx="135368" cy="95634"/>
              </a:xfrm>
              <a:custGeom>
                <a:avLst/>
                <a:gdLst/>
                <a:ahLst/>
                <a:cxnLst/>
                <a:rect l="l" t="t" r="r" b="b"/>
                <a:pathLst>
                  <a:path w="135368" h="95634" extrusionOk="0">
                    <a:moveTo>
                      <a:pt x="131700" y="64470"/>
                    </a:moveTo>
                    <a:cubicBezTo>
                      <a:pt x="48735" y="-57220"/>
                      <a:pt x="-52040" y="25016"/>
                      <a:pt x="31111" y="56121"/>
                    </a:cubicBezTo>
                    <a:cubicBezTo>
                      <a:pt x="50345" y="63312"/>
                      <a:pt x="77073" y="72400"/>
                      <a:pt x="102930" y="91274"/>
                    </a:cubicBezTo>
                    <a:cubicBezTo>
                      <a:pt x="122042" y="105211"/>
                      <a:pt x="144265" y="82885"/>
                      <a:pt x="131700" y="644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33"/>
              <p:cNvSpPr/>
              <p:nvPr/>
            </p:nvSpPr>
            <p:spPr>
              <a:xfrm>
                <a:off x="9185779" y="2921857"/>
                <a:ext cx="69105" cy="166926"/>
              </a:xfrm>
              <a:custGeom>
                <a:avLst/>
                <a:gdLst/>
                <a:ahLst/>
                <a:cxnLst/>
                <a:rect l="l" t="t" r="r" b="b"/>
                <a:pathLst>
                  <a:path w="69105" h="166926" extrusionOk="0">
                    <a:moveTo>
                      <a:pt x="66934" y="101702"/>
                    </a:moveTo>
                    <a:cubicBezTo>
                      <a:pt x="66605" y="100291"/>
                      <a:pt x="55979" y="53647"/>
                      <a:pt x="51784" y="26904"/>
                    </a:cubicBezTo>
                    <a:cubicBezTo>
                      <a:pt x="46225" y="-12920"/>
                      <a:pt x="9777" y="-1558"/>
                      <a:pt x="6665" y="16542"/>
                    </a:cubicBezTo>
                    <a:cubicBezTo>
                      <a:pt x="-28206" y="219001"/>
                      <a:pt x="86045" y="184431"/>
                      <a:pt x="66934" y="1017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33"/>
              <p:cNvSpPr/>
              <p:nvPr/>
            </p:nvSpPr>
            <p:spPr>
              <a:xfrm>
                <a:off x="8443788" y="2716628"/>
                <a:ext cx="127176" cy="135739"/>
              </a:xfrm>
              <a:custGeom>
                <a:avLst/>
                <a:gdLst/>
                <a:ahLst/>
                <a:cxnLst/>
                <a:rect l="l" t="t" r="r" b="b"/>
                <a:pathLst>
                  <a:path w="127176" h="135739" extrusionOk="0">
                    <a:moveTo>
                      <a:pt x="94220" y="3383"/>
                    </a:moveTo>
                    <a:cubicBezTo>
                      <a:pt x="-69544" y="126051"/>
                      <a:pt x="23059" y="159314"/>
                      <a:pt x="55689" y="120217"/>
                    </a:cubicBezTo>
                    <a:cubicBezTo>
                      <a:pt x="70502" y="102459"/>
                      <a:pt x="96866" y="66279"/>
                      <a:pt x="120845" y="37858"/>
                    </a:cubicBezTo>
                    <a:cubicBezTo>
                      <a:pt x="140121" y="14998"/>
                      <a:pt x="110768" y="-9019"/>
                      <a:pt x="94220" y="33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33"/>
              <p:cNvSpPr/>
              <p:nvPr/>
            </p:nvSpPr>
            <p:spPr>
              <a:xfrm>
                <a:off x="8300565" y="2117785"/>
                <a:ext cx="182172" cy="70270"/>
              </a:xfrm>
              <a:custGeom>
                <a:avLst/>
                <a:gdLst/>
                <a:ahLst/>
                <a:cxnLst/>
                <a:rect l="l" t="t" r="r" b="b"/>
                <a:pathLst>
                  <a:path w="182172" h="70270" extrusionOk="0">
                    <a:moveTo>
                      <a:pt x="181815" y="47410"/>
                    </a:moveTo>
                    <a:cubicBezTo>
                      <a:pt x="186086" y="15667"/>
                      <a:pt x="151619" y="17647"/>
                      <a:pt x="101057" y="7586"/>
                    </a:cubicBezTo>
                    <a:cubicBezTo>
                      <a:pt x="96423" y="6669"/>
                      <a:pt x="40871" y="-3939"/>
                      <a:pt x="24899" y="1587"/>
                    </a:cubicBezTo>
                    <a:cubicBezTo>
                      <a:pt x="-3961" y="11572"/>
                      <a:pt x="-32621" y="71735"/>
                      <a:pt x="92619" y="69886"/>
                    </a:cubicBezTo>
                    <a:cubicBezTo>
                      <a:pt x="146601" y="69099"/>
                      <a:pt x="177846" y="76926"/>
                      <a:pt x="181815" y="474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33"/>
              <p:cNvSpPr/>
              <p:nvPr/>
            </p:nvSpPr>
            <p:spPr>
              <a:xfrm>
                <a:off x="8741172" y="1655524"/>
                <a:ext cx="94968" cy="131909"/>
              </a:xfrm>
              <a:custGeom>
                <a:avLst/>
                <a:gdLst/>
                <a:ahLst/>
                <a:cxnLst/>
                <a:rect l="l" t="t" r="r" b="b"/>
                <a:pathLst>
                  <a:path w="94968" h="131909" extrusionOk="0">
                    <a:moveTo>
                      <a:pt x="85923" y="71333"/>
                    </a:moveTo>
                    <a:cubicBezTo>
                      <a:pt x="64454" y="33653"/>
                      <a:pt x="72693" y="47816"/>
                      <a:pt x="49791" y="12882"/>
                    </a:cubicBezTo>
                    <a:cubicBezTo>
                      <a:pt x="31365" y="-15210"/>
                      <a:pt x="-7969" y="7732"/>
                      <a:pt x="1429" y="33249"/>
                    </a:cubicBezTo>
                    <a:cubicBezTo>
                      <a:pt x="14591" y="69018"/>
                      <a:pt x="30775" y="117443"/>
                      <a:pt x="48516" y="127127"/>
                    </a:cubicBezTo>
                    <a:cubicBezTo>
                      <a:pt x="78637" y="143604"/>
                      <a:pt x="111177" y="115683"/>
                      <a:pt x="85923" y="71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3" name="Google Shape;4153;p33"/>
          <p:cNvGrpSpPr/>
          <p:nvPr/>
        </p:nvGrpSpPr>
        <p:grpSpPr>
          <a:xfrm>
            <a:off x="7269875" y="-472465"/>
            <a:ext cx="2150205" cy="2262366"/>
            <a:chOff x="14539750" y="-944930"/>
            <a:chExt cx="4300410" cy="4524731"/>
          </a:xfrm>
        </p:grpSpPr>
        <p:sp>
          <p:nvSpPr>
            <p:cNvPr id="4154" name="Google Shape;4154;p33"/>
            <p:cNvSpPr/>
            <p:nvPr/>
          </p:nvSpPr>
          <p:spPr>
            <a:xfrm>
              <a:off x="14539750" y="-944930"/>
              <a:ext cx="4300410" cy="4524731"/>
            </a:xfrm>
            <a:custGeom>
              <a:avLst/>
              <a:gdLst/>
              <a:ahLst/>
              <a:cxnLst/>
              <a:rect l="l" t="t" r="r" b="b"/>
              <a:pathLst>
                <a:path w="4300410" h="4524731" extrusionOk="0">
                  <a:moveTo>
                    <a:pt x="4055973" y="3074902"/>
                  </a:moveTo>
                  <a:cubicBezTo>
                    <a:pt x="3753885" y="3268931"/>
                    <a:pt x="3251703" y="3157568"/>
                    <a:pt x="2941824" y="2976090"/>
                  </a:cubicBezTo>
                  <a:cubicBezTo>
                    <a:pt x="3751077" y="4090206"/>
                    <a:pt x="2550142" y="4899327"/>
                    <a:pt x="2215091" y="3788596"/>
                  </a:cubicBezTo>
                  <a:cubicBezTo>
                    <a:pt x="2120543" y="3480091"/>
                    <a:pt x="2220255" y="3528587"/>
                    <a:pt x="2040614" y="3928591"/>
                  </a:cubicBezTo>
                  <a:cubicBezTo>
                    <a:pt x="1700717" y="4679217"/>
                    <a:pt x="1069457" y="4640259"/>
                    <a:pt x="951194" y="4255241"/>
                  </a:cubicBezTo>
                  <a:cubicBezTo>
                    <a:pt x="887805" y="4051691"/>
                    <a:pt x="987462" y="3681342"/>
                    <a:pt x="1058342" y="3483901"/>
                  </a:cubicBezTo>
                  <a:cubicBezTo>
                    <a:pt x="1125925" y="3287555"/>
                    <a:pt x="1167311" y="3354331"/>
                    <a:pt x="948440" y="3428998"/>
                  </a:cubicBezTo>
                  <a:cubicBezTo>
                    <a:pt x="151117" y="3694518"/>
                    <a:pt x="-566947" y="2799726"/>
                    <a:pt x="654441" y="2258269"/>
                  </a:cubicBezTo>
                  <a:cubicBezTo>
                    <a:pt x="935994" y="2133251"/>
                    <a:pt x="901456" y="2266984"/>
                    <a:pt x="581631" y="2042783"/>
                  </a:cubicBezTo>
                  <a:cubicBezTo>
                    <a:pt x="40807" y="1661394"/>
                    <a:pt x="104957" y="1011661"/>
                    <a:pt x="545915" y="851476"/>
                  </a:cubicBezTo>
                  <a:cubicBezTo>
                    <a:pt x="938150" y="704251"/>
                    <a:pt x="1340765" y="1045298"/>
                    <a:pt x="1558405" y="1438895"/>
                  </a:cubicBezTo>
                  <a:cubicBezTo>
                    <a:pt x="1527562" y="1192388"/>
                    <a:pt x="1501592" y="990621"/>
                    <a:pt x="1532299" y="743046"/>
                  </a:cubicBezTo>
                  <a:cubicBezTo>
                    <a:pt x="1624266" y="24844"/>
                    <a:pt x="2141068" y="-115241"/>
                    <a:pt x="2419787" y="80136"/>
                  </a:cubicBezTo>
                  <a:cubicBezTo>
                    <a:pt x="2597244" y="204232"/>
                    <a:pt x="2642254" y="547080"/>
                    <a:pt x="2665697" y="788338"/>
                  </a:cubicBezTo>
                  <a:cubicBezTo>
                    <a:pt x="2719339" y="1437212"/>
                    <a:pt x="2525631" y="1290538"/>
                    <a:pt x="2918482" y="903628"/>
                  </a:cubicBezTo>
                  <a:cubicBezTo>
                    <a:pt x="3516616" y="315603"/>
                    <a:pt x="3977340" y="749534"/>
                    <a:pt x="3957077" y="1164398"/>
                  </a:cubicBezTo>
                  <a:cubicBezTo>
                    <a:pt x="3938018" y="1535507"/>
                    <a:pt x="3509759" y="1914164"/>
                    <a:pt x="3200108" y="2118274"/>
                  </a:cubicBezTo>
                  <a:cubicBezTo>
                    <a:pt x="4210133" y="1955519"/>
                    <a:pt x="4596308" y="2727031"/>
                    <a:pt x="4055973" y="3074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5" name="Google Shape;4155;p33"/>
            <p:cNvSpPr/>
            <p:nvPr/>
          </p:nvSpPr>
          <p:spPr>
            <a:xfrm>
              <a:off x="16038730" y="802762"/>
              <a:ext cx="1145706" cy="1265473"/>
            </a:xfrm>
            <a:custGeom>
              <a:avLst/>
              <a:gdLst/>
              <a:ahLst/>
              <a:cxnLst/>
              <a:rect l="l" t="t" r="r" b="b"/>
              <a:pathLst>
                <a:path w="1145706" h="1265473" extrusionOk="0">
                  <a:moveTo>
                    <a:pt x="1126969" y="480704"/>
                  </a:moveTo>
                  <a:cubicBezTo>
                    <a:pt x="1009775" y="-574"/>
                    <a:pt x="346205" y="-205951"/>
                    <a:pt x="95132" y="270349"/>
                  </a:cubicBezTo>
                  <a:cubicBezTo>
                    <a:pt x="-175154" y="783073"/>
                    <a:pt x="164526" y="1348420"/>
                    <a:pt x="685839" y="1255338"/>
                  </a:cubicBezTo>
                  <a:cubicBezTo>
                    <a:pt x="1035147" y="1192969"/>
                    <a:pt x="1205114" y="801634"/>
                    <a:pt x="1126969" y="4807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56" name="Google Shape;4156;p33"/>
            <p:cNvGrpSpPr/>
            <p:nvPr/>
          </p:nvGrpSpPr>
          <p:grpSpPr>
            <a:xfrm>
              <a:off x="15576541" y="458239"/>
              <a:ext cx="1992707" cy="1992489"/>
              <a:chOff x="15576541" y="458239"/>
              <a:chExt cx="1992707" cy="1992489"/>
            </a:xfrm>
          </p:grpSpPr>
          <p:sp>
            <p:nvSpPr>
              <p:cNvPr id="4157" name="Google Shape;4157;p33"/>
              <p:cNvSpPr/>
              <p:nvPr/>
            </p:nvSpPr>
            <p:spPr>
              <a:xfrm>
                <a:off x="17031992" y="458239"/>
                <a:ext cx="125490" cy="261859"/>
              </a:xfrm>
              <a:custGeom>
                <a:avLst/>
                <a:gdLst/>
                <a:ahLst/>
                <a:cxnLst/>
                <a:rect l="l" t="t" r="r" b="b"/>
                <a:pathLst>
                  <a:path w="125490" h="261859" extrusionOk="0">
                    <a:moveTo>
                      <a:pt x="106922" y="1273"/>
                    </a:moveTo>
                    <a:cubicBezTo>
                      <a:pt x="76261" y="-7143"/>
                      <a:pt x="73878" y="25517"/>
                      <a:pt x="37564" y="118437"/>
                    </a:cubicBezTo>
                    <a:cubicBezTo>
                      <a:pt x="10498" y="187647"/>
                      <a:pt x="4357" y="196570"/>
                      <a:pt x="734" y="217872"/>
                    </a:cubicBezTo>
                    <a:cubicBezTo>
                      <a:pt x="-6857" y="262577"/>
                      <a:pt x="46532" y="276187"/>
                      <a:pt x="64639" y="244785"/>
                    </a:cubicBezTo>
                    <a:cubicBezTo>
                      <a:pt x="84875" y="209710"/>
                      <a:pt x="115944" y="71904"/>
                      <a:pt x="124794" y="32729"/>
                    </a:cubicBezTo>
                    <a:cubicBezTo>
                      <a:pt x="127846" y="19273"/>
                      <a:pt x="120691" y="5047"/>
                      <a:pt x="106922" y="12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33"/>
              <p:cNvSpPr/>
              <p:nvPr/>
            </p:nvSpPr>
            <p:spPr>
              <a:xfrm>
                <a:off x="17377059" y="1166482"/>
                <a:ext cx="192188" cy="92292"/>
              </a:xfrm>
              <a:custGeom>
                <a:avLst/>
                <a:gdLst/>
                <a:ahLst/>
                <a:cxnLst/>
                <a:rect l="l" t="t" r="r" b="b"/>
                <a:pathLst>
                  <a:path w="192188" h="92292" extrusionOk="0">
                    <a:moveTo>
                      <a:pt x="173175" y="11187"/>
                    </a:moveTo>
                    <a:cubicBezTo>
                      <a:pt x="-13585" y="-43915"/>
                      <a:pt x="-47788" y="124432"/>
                      <a:pt x="63310" y="86732"/>
                    </a:cubicBezTo>
                    <a:cubicBezTo>
                      <a:pt x="88998" y="78008"/>
                      <a:pt x="123954" y="64959"/>
                      <a:pt x="166201" y="62642"/>
                    </a:cubicBezTo>
                    <a:cubicBezTo>
                      <a:pt x="197424" y="60932"/>
                      <a:pt x="201446" y="19521"/>
                      <a:pt x="173175" y="11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33"/>
              <p:cNvSpPr/>
              <p:nvPr/>
            </p:nvSpPr>
            <p:spPr>
              <a:xfrm>
                <a:off x="17223677" y="1895473"/>
                <a:ext cx="178875" cy="126371"/>
              </a:xfrm>
              <a:custGeom>
                <a:avLst/>
                <a:gdLst/>
                <a:ahLst/>
                <a:cxnLst/>
                <a:rect l="l" t="t" r="r" b="b"/>
                <a:pathLst>
                  <a:path w="178875" h="126371" extrusionOk="0">
                    <a:moveTo>
                      <a:pt x="174028" y="85190"/>
                    </a:moveTo>
                    <a:cubicBezTo>
                      <a:pt x="64398" y="-75610"/>
                      <a:pt x="-68765" y="33056"/>
                      <a:pt x="41109" y="74159"/>
                    </a:cubicBezTo>
                    <a:cubicBezTo>
                      <a:pt x="66526" y="83661"/>
                      <a:pt x="101844" y="95669"/>
                      <a:pt x="136011" y="120610"/>
                    </a:cubicBezTo>
                    <a:cubicBezTo>
                      <a:pt x="161265" y="139025"/>
                      <a:pt x="190632" y="109524"/>
                      <a:pt x="174028" y="851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33"/>
              <p:cNvSpPr/>
              <p:nvPr/>
            </p:nvSpPr>
            <p:spPr>
              <a:xfrm>
                <a:off x="16746261" y="2230153"/>
                <a:ext cx="91316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91316" h="220575" extrusionOk="0">
                    <a:moveTo>
                      <a:pt x="88446" y="134389"/>
                    </a:moveTo>
                    <a:cubicBezTo>
                      <a:pt x="88011" y="132525"/>
                      <a:pt x="73971" y="70889"/>
                      <a:pt x="68428" y="35551"/>
                    </a:cubicBezTo>
                    <a:cubicBezTo>
                      <a:pt x="61081" y="-17072"/>
                      <a:pt x="12919" y="-2059"/>
                      <a:pt x="8807" y="21859"/>
                    </a:cubicBezTo>
                    <a:cubicBezTo>
                      <a:pt x="-37272" y="289388"/>
                      <a:pt x="113700" y="243706"/>
                      <a:pt x="88446" y="1343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33"/>
              <p:cNvSpPr/>
              <p:nvPr/>
            </p:nvSpPr>
            <p:spPr>
              <a:xfrm>
                <a:off x="15765795" y="1958963"/>
                <a:ext cx="168050" cy="179365"/>
              </a:xfrm>
              <a:custGeom>
                <a:avLst/>
                <a:gdLst/>
                <a:ahLst/>
                <a:cxnLst/>
                <a:rect l="l" t="t" r="r" b="b"/>
                <a:pathLst>
                  <a:path w="168050" h="179365" extrusionOk="0">
                    <a:moveTo>
                      <a:pt x="124503" y="4470"/>
                    </a:moveTo>
                    <a:cubicBezTo>
                      <a:pt x="-91896" y="166564"/>
                      <a:pt x="30470" y="210517"/>
                      <a:pt x="73587" y="158854"/>
                    </a:cubicBezTo>
                    <a:cubicBezTo>
                      <a:pt x="93162" y="135389"/>
                      <a:pt x="127999" y="87581"/>
                      <a:pt x="159684" y="50025"/>
                    </a:cubicBezTo>
                    <a:cubicBezTo>
                      <a:pt x="185156" y="19818"/>
                      <a:pt x="146369" y="-11918"/>
                      <a:pt x="124503" y="44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33"/>
              <p:cNvSpPr/>
              <p:nvPr/>
            </p:nvSpPr>
            <p:spPr>
              <a:xfrm>
                <a:off x="15576541" y="1167653"/>
                <a:ext cx="240722" cy="92855"/>
              </a:xfrm>
              <a:custGeom>
                <a:avLst/>
                <a:gdLst/>
                <a:ahLst/>
                <a:cxnLst/>
                <a:rect l="l" t="t" r="r" b="b"/>
                <a:pathLst>
                  <a:path w="240722" h="92855" extrusionOk="0">
                    <a:moveTo>
                      <a:pt x="240251" y="62647"/>
                    </a:moveTo>
                    <a:cubicBezTo>
                      <a:pt x="245894" y="20703"/>
                      <a:pt x="200350" y="23318"/>
                      <a:pt x="133537" y="10025"/>
                    </a:cubicBezTo>
                    <a:cubicBezTo>
                      <a:pt x="127414" y="8812"/>
                      <a:pt x="54007" y="-5206"/>
                      <a:pt x="32901" y="2097"/>
                    </a:cubicBezTo>
                    <a:cubicBezTo>
                      <a:pt x="-5234" y="15291"/>
                      <a:pt x="-43106" y="94791"/>
                      <a:pt x="122386" y="92348"/>
                    </a:cubicBezTo>
                    <a:cubicBezTo>
                      <a:pt x="193719" y="91307"/>
                      <a:pt x="235006" y="101650"/>
                      <a:pt x="240251" y="626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33"/>
              <p:cNvSpPr/>
              <p:nvPr/>
            </p:nvSpPr>
            <p:spPr>
              <a:xfrm>
                <a:off x="16158758" y="556821"/>
                <a:ext cx="125491" cy="174305"/>
              </a:xfrm>
              <a:custGeom>
                <a:avLst/>
                <a:gdLst/>
                <a:ahLst/>
                <a:cxnLst/>
                <a:rect l="l" t="t" r="r" b="b"/>
                <a:pathLst>
                  <a:path w="125491" h="174305" extrusionOk="0">
                    <a:moveTo>
                      <a:pt x="113539" y="94259"/>
                    </a:moveTo>
                    <a:cubicBezTo>
                      <a:pt x="85169" y="44469"/>
                      <a:pt x="96057" y="63183"/>
                      <a:pt x="65794" y="17022"/>
                    </a:cubicBezTo>
                    <a:cubicBezTo>
                      <a:pt x="41446" y="-20099"/>
                      <a:pt x="-10530" y="10217"/>
                      <a:pt x="1889" y="43935"/>
                    </a:cubicBezTo>
                    <a:cubicBezTo>
                      <a:pt x="19280" y="91200"/>
                      <a:pt x="40667" y="155189"/>
                      <a:pt x="64109" y="167985"/>
                    </a:cubicBezTo>
                    <a:cubicBezTo>
                      <a:pt x="103910" y="189758"/>
                      <a:pt x="146909" y="152864"/>
                      <a:pt x="113539" y="942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64" name="Google Shape;4164;p33"/>
          <p:cNvGrpSpPr/>
          <p:nvPr/>
        </p:nvGrpSpPr>
        <p:grpSpPr>
          <a:xfrm>
            <a:off x="798473" y="753581"/>
            <a:ext cx="1562948" cy="1583822"/>
            <a:chOff x="2" y="-3"/>
            <a:chExt cx="4167861" cy="4223524"/>
          </a:xfrm>
        </p:grpSpPr>
        <p:grpSp>
          <p:nvGrpSpPr>
            <p:cNvPr id="4165" name="Google Shape;4165;p33"/>
            <p:cNvGrpSpPr/>
            <p:nvPr/>
          </p:nvGrpSpPr>
          <p:grpSpPr>
            <a:xfrm>
              <a:off x="2" y="-3"/>
              <a:ext cx="4167861" cy="4223524"/>
              <a:chOff x="2" y="-3"/>
              <a:chExt cx="4167861" cy="4223524"/>
            </a:xfrm>
          </p:grpSpPr>
          <p:sp>
            <p:nvSpPr>
              <p:cNvPr id="4166" name="Google Shape;4166;p33"/>
              <p:cNvSpPr/>
              <p:nvPr/>
            </p:nvSpPr>
            <p:spPr>
              <a:xfrm>
                <a:off x="2" y="-3"/>
                <a:ext cx="4167861" cy="4223524"/>
              </a:xfrm>
              <a:custGeom>
                <a:avLst/>
                <a:gdLst/>
                <a:ahLst/>
                <a:cxnLst/>
                <a:rect l="l" t="t" r="r" b="b"/>
                <a:pathLst>
                  <a:path w="4167861" h="4223524" extrusionOk="0">
                    <a:moveTo>
                      <a:pt x="4088854" y="3150913"/>
                    </a:moveTo>
                    <a:cubicBezTo>
                      <a:pt x="3759914" y="3779483"/>
                      <a:pt x="3554844" y="3925085"/>
                      <a:pt x="3236710" y="4135205"/>
                    </a:cubicBezTo>
                    <a:cubicBezTo>
                      <a:pt x="2985451" y="4272791"/>
                      <a:pt x="3328867" y="4203677"/>
                      <a:pt x="70892" y="4221593"/>
                    </a:cubicBezTo>
                    <a:cubicBezTo>
                      <a:pt x="-47297" y="4222260"/>
                      <a:pt x="23370" y="4362186"/>
                      <a:pt x="892" y="888430"/>
                    </a:cubicBezTo>
                    <a:cubicBezTo>
                      <a:pt x="3323" y="448161"/>
                      <a:pt x="2251" y="640991"/>
                      <a:pt x="5146" y="124310"/>
                    </a:cubicBezTo>
                    <a:cubicBezTo>
                      <a:pt x="5686" y="-960"/>
                      <a:pt x="-36898" y="77336"/>
                      <a:pt x="4096771" y="12"/>
                    </a:cubicBezTo>
                    <a:cubicBezTo>
                      <a:pt x="4135244" y="-689"/>
                      <a:pt x="4166720" y="30429"/>
                      <a:pt x="4166551" y="68872"/>
                    </a:cubicBezTo>
                    <a:cubicBezTo>
                      <a:pt x="4148665" y="3297004"/>
                      <a:pt x="4213415" y="2910611"/>
                      <a:pt x="4088854" y="31509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33"/>
              <p:cNvSpPr/>
              <p:nvPr/>
            </p:nvSpPr>
            <p:spPr>
              <a:xfrm>
                <a:off x="3049300" y="2983742"/>
                <a:ext cx="1115860" cy="1237146"/>
              </a:xfrm>
              <a:custGeom>
                <a:avLst/>
                <a:gdLst/>
                <a:ahLst/>
                <a:cxnLst/>
                <a:rect l="l" t="t" r="r" b="b"/>
                <a:pathLst>
                  <a:path w="1115860" h="1237146" extrusionOk="0">
                    <a:moveTo>
                      <a:pt x="1115861" y="0"/>
                    </a:moveTo>
                    <a:cubicBezTo>
                      <a:pt x="1048461" y="230224"/>
                      <a:pt x="579927" y="1055011"/>
                      <a:pt x="0" y="1237146"/>
                    </a:cubicBezTo>
                    <a:cubicBezTo>
                      <a:pt x="315721" y="1021654"/>
                      <a:pt x="432069" y="636071"/>
                      <a:pt x="492564" y="255658"/>
                    </a:cubicBezTo>
                    <a:cubicBezTo>
                      <a:pt x="501065" y="202146"/>
                      <a:pt x="639494" y="246282"/>
                      <a:pt x="784406" y="184695"/>
                    </a:cubicBezTo>
                    <a:cubicBezTo>
                      <a:pt x="901177" y="134654"/>
                      <a:pt x="1029646" y="102725"/>
                      <a:pt x="11158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33"/>
              <p:cNvSpPr/>
              <p:nvPr/>
            </p:nvSpPr>
            <p:spPr>
              <a:xfrm>
                <a:off x="2836" y="-3"/>
                <a:ext cx="4163726" cy="537379"/>
              </a:xfrm>
              <a:custGeom>
                <a:avLst/>
                <a:gdLst/>
                <a:ahLst/>
                <a:cxnLst/>
                <a:rect l="l" t="t" r="r" b="b"/>
                <a:pathLst>
                  <a:path w="4163726" h="537379" extrusionOk="0">
                    <a:moveTo>
                      <a:pt x="4163726" y="68880"/>
                    </a:moveTo>
                    <a:lnTo>
                      <a:pt x="4161574" y="457630"/>
                    </a:lnTo>
                    <a:lnTo>
                      <a:pt x="0" y="537379"/>
                    </a:lnTo>
                    <a:lnTo>
                      <a:pt x="2313" y="124310"/>
                    </a:lnTo>
                    <a:cubicBezTo>
                      <a:pt x="2861" y="-2641"/>
                      <a:pt x="-30885" y="77167"/>
                      <a:pt x="4093938" y="12"/>
                    </a:cubicBezTo>
                    <a:cubicBezTo>
                      <a:pt x="4132420" y="-689"/>
                      <a:pt x="4163887" y="30429"/>
                      <a:pt x="4163726" y="68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9" name="Google Shape;4169;p33"/>
            <p:cNvSpPr txBox="1"/>
            <p:nvPr/>
          </p:nvSpPr>
          <p:spPr>
            <a:xfrm>
              <a:off x="676536" y="791061"/>
              <a:ext cx="2816700" cy="26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5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S</a:t>
              </a:r>
              <a:endParaRPr sz="6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70" name="Google Shape;4170;p33"/>
          <p:cNvGrpSpPr/>
          <p:nvPr/>
        </p:nvGrpSpPr>
        <p:grpSpPr>
          <a:xfrm>
            <a:off x="2792937" y="753581"/>
            <a:ext cx="1562948" cy="1583822"/>
            <a:chOff x="2" y="-3"/>
            <a:chExt cx="4167861" cy="4223524"/>
          </a:xfrm>
        </p:grpSpPr>
        <p:grpSp>
          <p:nvGrpSpPr>
            <p:cNvPr id="4171" name="Google Shape;4171;p33"/>
            <p:cNvGrpSpPr/>
            <p:nvPr/>
          </p:nvGrpSpPr>
          <p:grpSpPr>
            <a:xfrm>
              <a:off x="2" y="-3"/>
              <a:ext cx="4167861" cy="4223524"/>
              <a:chOff x="2" y="-3"/>
              <a:chExt cx="4167861" cy="4223524"/>
            </a:xfrm>
          </p:grpSpPr>
          <p:sp>
            <p:nvSpPr>
              <p:cNvPr id="4172" name="Google Shape;4172;p33"/>
              <p:cNvSpPr/>
              <p:nvPr/>
            </p:nvSpPr>
            <p:spPr>
              <a:xfrm>
                <a:off x="2" y="-3"/>
                <a:ext cx="4167861" cy="4223524"/>
              </a:xfrm>
              <a:custGeom>
                <a:avLst/>
                <a:gdLst/>
                <a:ahLst/>
                <a:cxnLst/>
                <a:rect l="l" t="t" r="r" b="b"/>
                <a:pathLst>
                  <a:path w="4167861" h="4223524" extrusionOk="0">
                    <a:moveTo>
                      <a:pt x="4088854" y="3150913"/>
                    </a:moveTo>
                    <a:cubicBezTo>
                      <a:pt x="3759914" y="3779483"/>
                      <a:pt x="3554844" y="3925085"/>
                      <a:pt x="3236710" y="4135205"/>
                    </a:cubicBezTo>
                    <a:cubicBezTo>
                      <a:pt x="2985451" y="4272791"/>
                      <a:pt x="3328867" y="4203677"/>
                      <a:pt x="70892" y="4221593"/>
                    </a:cubicBezTo>
                    <a:cubicBezTo>
                      <a:pt x="-47297" y="4222260"/>
                      <a:pt x="23370" y="4362186"/>
                      <a:pt x="892" y="888430"/>
                    </a:cubicBezTo>
                    <a:cubicBezTo>
                      <a:pt x="3323" y="448161"/>
                      <a:pt x="2251" y="640991"/>
                      <a:pt x="5146" y="124310"/>
                    </a:cubicBezTo>
                    <a:cubicBezTo>
                      <a:pt x="5686" y="-960"/>
                      <a:pt x="-36898" y="77336"/>
                      <a:pt x="4096771" y="12"/>
                    </a:cubicBezTo>
                    <a:cubicBezTo>
                      <a:pt x="4135244" y="-689"/>
                      <a:pt x="4166720" y="30429"/>
                      <a:pt x="4166551" y="68872"/>
                    </a:cubicBezTo>
                    <a:cubicBezTo>
                      <a:pt x="4148665" y="3297004"/>
                      <a:pt x="4213415" y="2910611"/>
                      <a:pt x="4088854" y="31509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3" name="Google Shape;4173;p33"/>
              <p:cNvSpPr/>
              <p:nvPr/>
            </p:nvSpPr>
            <p:spPr>
              <a:xfrm>
                <a:off x="3049300" y="2983742"/>
                <a:ext cx="1115860" cy="1237146"/>
              </a:xfrm>
              <a:custGeom>
                <a:avLst/>
                <a:gdLst/>
                <a:ahLst/>
                <a:cxnLst/>
                <a:rect l="l" t="t" r="r" b="b"/>
                <a:pathLst>
                  <a:path w="1115860" h="1237146" extrusionOk="0">
                    <a:moveTo>
                      <a:pt x="1115861" y="0"/>
                    </a:moveTo>
                    <a:cubicBezTo>
                      <a:pt x="1048461" y="230224"/>
                      <a:pt x="579927" y="1055011"/>
                      <a:pt x="0" y="1237146"/>
                    </a:cubicBezTo>
                    <a:cubicBezTo>
                      <a:pt x="315721" y="1021654"/>
                      <a:pt x="432069" y="636071"/>
                      <a:pt x="492564" y="255658"/>
                    </a:cubicBezTo>
                    <a:cubicBezTo>
                      <a:pt x="501065" y="202146"/>
                      <a:pt x="639494" y="246282"/>
                      <a:pt x="784406" y="184695"/>
                    </a:cubicBezTo>
                    <a:cubicBezTo>
                      <a:pt x="901177" y="134654"/>
                      <a:pt x="1029646" y="102725"/>
                      <a:pt x="11158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4" name="Google Shape;4174;p33"/>
              <p:cNvSpPr/>
              <p:nvPr/>
            </p:nvSpPr>
            <p:spPr>
              <a:xfrm>
                <a:off x="2836" y="-3"/>
                <a:ext cx="4163726" cy="537379"/>
              </a:xfrm>
              <a:custGeom>
                <a:avLst/>
                <a:gdLst/>
                <a:ahLst/>
                <a:cxnLst/>
                <a:rect l="l" t="t" r="r" b="b"/>
                <a:pathLst>
                  <a:path w="4163726" h="537379" extrusionOk="0">
                    <a:moveTo>
                      <a:pt x="4163726" y="68880"/>
                    </a:moveTo>
                    <a:lnTo>
                      <a:pt x="4161574" y="457630"/>
                    </a:lnTo>
                    <a:lnTo>
                      <a:pt x="0" y="537379"/>
                    </a:lnTo>
                    <a:lnTo>
                      <a:pt x="2313" y="124310"/>
                    </a:lnTo>
                    <a:cubicBezTo>
                      <a:pt x="2861" y="-2641"/>
                      <a:pt x="-30885" y="77167"/>
                      <a:pt x="4093938" y="12"/>
                    </a:cubicBezTo>
                    <a:cubicBezTo>
                      <a:pt x="4132420" y="-689"/>
                      <a:pt x="4163887" y="30429"/>
                      <a:pt x="4163726" y="688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5" name="Google Shape;4175;p33"/>
            <p:cNvSpPr txBox="1"/>
            <p:nvPr/>
          </p:nvSpPr>
          <p:spPr>
            <a:xfrm>
              <a:off x="676536" y="791061"/>
              <a:ext cx="2816700" cy="26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5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</a:t>
              </a:r>
              <a:endParaRPr sz="6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76" name="Google Shape;4176;p33"/>
          <p:cNvGrpSpPr/>
          <p:nvPr/>
        </p:nvGrpSpPr>
        <p:grpSpPr>
          <a:xfrm>
            <a:off x="4787400" y="753581"/>
            <a:ext cx="1562948" cy="1583822"/>
            <a:chOff x="2" y="-3"/>
            <a:chExt cx="4167861" cy="4223524"/>
          </a:xfrm>
        </p:grpSpPr>
        <p:grpSp>
          <p:nvGrpSpPr>
            <p:cNvPr id="4177" name="Google Shape;4177;p33"/>
            <p:cNvGrpSpPr/>
            <p:nvPr/>
          </p:nvGrpSpPr>
          <p:grpSpPr>
            <a:xfrm>
              <a:off x="2" y="-3"/>
              <a:ext cx="4167861" cy="4223524"/>
              <a:chOff x="2" y="-3"/>
              <a:chExt cx="4167861" cy="4223524"/>
            </a:xfrm>
          </p:grpSpPr>
          <p:sp>
            <p:nvSpPr>
              <p:cNvPr id="4178" name="Google Shape;4178;p33"/>
              <p:cNvSpPr/>
              <p:nvPr/>
            </p:nvSpPr>
            <p:spPr>
              <a:xfrm>
                <a:off x="2" y="-3"/>
                <a:ext cx="4167861" cy="4223524"/>
              </a:xfrm>
              <a:custGeom>
                <a:avLst/>
                <a:gdLst/>
                <a:ahLst/>
                <a:cxnLst/>
                <a:rect l="l" t="t" r="r" b="b"/>
                <a:pathLst>
                  <a:path w="4167861" h="4223524" extrusionOk="0">
                    <a:moveTo>
                      <a:pt x="4088854" y="3150913"/>
                    </a:moveTo>
                    <a:cubicBezTo>
                      <a:pt x="3759914" y="3779483"/>
                      <a:pt x="3554844" y="3925085"/>
                      <a:pt x="3236710" y="4135205"/>
                    </a:cubicBezTo>
                    <a:cubicBezTo>
                      <a:pt x="2985451" y="4272791"/>
                      <a:pt x="3328867" y="4203677"/>
                      <a:pt x="70892" y="4221593"/>
                    </a:cubicBezTo>
                    <a:cubicBezTo>
                      <a:pt x="-47297" y="4222260"/>
                      <a:pt x="23370" y="4362186"/>
                      <a:pt x="892" y="888430"/>
                    </a:cubicBezTo>
                    <a:cubicBezTo>
                      <a:pt x="3323" y="448161"/>
                      <a:pt x="2251" y="640991"/>
                      <a:pt x="5146" y="124310"/>
                    </a:cubicBezTo>
                    <a:cubicBezTo>
                      <a:pt x="5686" y="-960"/>
                      <a:pt x="-36898" y="77336"/>
                      <a:pt x="4096771" y="12"/>
                    </a:cubicBezTo>
                    <a:cubicBezTo>
                      <a:pt x="4135244" y="-689"/>
                      <a:pt x="4166720" y="30429"/>
                      <a:pt x="4166551" y="68872"/>
                    </a:cubicBezTo>
                    <a:cubicBezTo>
                      <a:pt x="4148665" y="3297004"/>
                      <a:pt x="4213415" y="2910611"/>
                      <a:pt x="4088854" y="31509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33"/>
              <p:cNvSpPr/>
              <p:nvPr/>
            </p:nvSpPr>
            <p:spPr>
              <a:xfrm>
                <a:off x="3049300" y="2983742"/>
                <a:ext cx="1115860" cy="1237146"/>
              </a:xfrm>
              <a:custGeom>
                <a:avLst/>
                <a:gdLst/>
                <a:ahLst/>
                <a:cxnLst/>
                <a:rect l="l" t="t" r="r" b="b"/>
                <a:pathLst>
                  <a:path w="1115860" h="1237146" extrusionOk="0">
                    <a:moveTo>
                      <a:pt x="1115861" y="0"/>
                    </a:moveTo>
                    <a:cubicBezTo>
                      <a:pt x="1048461" y="230224"/>
                      <a:pt x="579927" y="1055011"/>
                      <a:pt x="0" y="1237146"/>
                    </a:cubicBezTo>
                    <a:cubicBezTo>
                      <a:pt x="315721" y="1021654"/>
                      <a:pt x="432069" y="636071"/>
                      <a:pt x="492564" y="255658"/>
                    </a:cubicBezTo>
                    <a:cubicBezTo>
                      <a:pt x="501065" y="202146"/>
                      <a:pt x="639494" y="246282"/>
                      <a:pt x="784406" y="184695"/>
                    </a:cubicBezTo>
                    <a:cubicBezTo>
                      <a:pt x="901177" y="134654"/>
                      <a:pt x="1029646" y="102725"/>
                      <a:pt x="11158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33"/>
              <p:cNvSpPr/>
              <p:nvPr/>
            </p:nvSpPr>
            <p:spPr>
              <a:xfrm>
                <a:off x="2836" y="-3"/>
                <a:ext cx="4163726" cy="537379"/>
              </a:xfrm>
              <a:custGeom>
                <a:avLst/>
                <a:gdLst/>
                <a:ahLst/>
                <a:cxnLst/>
                <a:rect l="l" t="t" r="r" b="b"/>
                <a:pathLst>
                  <a:path w="4163726" h="537379" extrusionOk="0">
                    <a:moveTo>
                      <a:pt x="4163726" y="68880"/>
                    </a:moveTo>
                    <a:lnTo>
                      <a:pt x="4161574" y="457630"/>
                    </a:lnTo>
                    <a:lnTo>
                      <a:pt x="0" y="537379"/>
                    </a:lnTo>
                    <a:lnTo>
                      <a:pt x="2313" y="124310"/>
                    </a:lnTo>
                    <a:cubicBezTo>
                      <a:pt x="2861" y="-2641"/>
                      <a:pt x="-30885" y="77167"/>
                      <a:pt x="4093938" y="12"/>
                    </a:cubicBezTo>
                    <a:cubicBezTo>
                      <a:pt x="4132420" y="-689"/>
                      <a:pt x="4163887" y="30429"/>
                      <a:pt x="4163726" y="68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81" name="Google Shape;4181;p33"/>
            <p:cNvSpPr txBox="1"/>
            <p:nvPr/>
          </p:nvSpPr>
          <p:spPr>
            <a:xfrm>
              <a:off x="676536" y="791061"/>
              <a:ext cx="2816700" cy="26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500" b="1">
                  <a:solidFill>
                    <a:srgbClr val="25364E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O</a:t>
              </a:r>
              <a:endParaRPr sz="6500" b="1"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82" name="Google Shape;4182;p33"/>
          <p:cNvGrpSpPr/>
          <p:nvPr/>
        </p:nvGrpSpPr>
        <p:grpSpPr>
          <a:xfrm>
            <a:off x="6781864" y="753581"/>
            <a:ext cx="1562948" cy="1583822"/>
            <a:chOff x="2" y="-3"/>
            <a:chExt cx="4167861" cy="4223524"/>
          </a:xfrm>
        </p:grpSpPr>
        <p:grpSp>
          <p:nvGrpSpPr>
            <p:cNvPr id="4183" name="Google Shape;4183;p33"/>
            <p:cNvGrpSpPr/>
            <p:nvPr/>
          </p:nvGrpSpPr>
          <p:grpSpPr>
            <a:xfrm>
              <a:off x="2" y="-3"/>
              <a:ext cx="4167861" cy="4223524"/>
              <a:chOff x="2" y="-3"/>
              <a:chExt cx="4167861" cy="4223524"/>
            </a:xfrm>
          </p:grpSpPr>
          <p:sp>
            <p:nvSpPr>
              <p:cNvPr id="4184" name="Google Shape;4184;p33"/>
              <p:cNvSpPr/>
              <p:nvPr/>
            </p:nvSpPr>
            <p:spPr>
              <a:xfrm>
                <a:off x="2" y="-3"/>
                <a:ext cx="4167861" cy="4223524"/>
              </a:xfrm>
              <a:custGeom>
                <a:avLst/>
                <a:gdLst/>
                <a:ahLst/>
                <a:cxnLst/>
                <a:rect l="l" t="t" r="r" b="b"/>
                <a:pathLst>
                  <a:path w="4167861" h="4223524" extrusionOk="0">
                    <a:moveTo>
                      <a:pt x="4088854" y="3150913"/>
                    </a:moveTo>
                    <a:cubicBezTo>
                      <a:pt x="3759914" y="3779483"/>
                      <a:pt x="3554844" y="3925085"/>
                      <a:pt x="3236710" y="4135205"/>
                    </a:cubicBezTo>
                    <a:cubicBezTo>
                      <a:pt x="2985451" y="4272791"/>
                      <a:pt x="3328867" y="4203677"/>
                      <a:pt x="70892" y="4221593"/>
                    </a:cubicBezTo>
                    <a:cubicBezTo>
                      <a:pt x="-47297" y="4222260"/>
                      <a:pt x="23370" y="4362186"/>
                      <a:pt x="892" y="888430"/>
                    </a:cubicBezTo>
                    <a:cubicBezTo>
                      <a:pt x="3323" y="448161"/>
                      <a:pt x="2251" y="640991"/>
                      <a:pt x="5146" y="124310"/>
                    </a:cubicBezTo>
                    <a:cubicBezTo>
                      <a:pt x="5686" y="-960"/>
                      <a:pt x="-36898" y="77336"/>
                      <a:pt x="4096771" y="12"/>
                    </a:cubicBezTo>
                    <a:cubicBezTo>
                      <a:pt x="4135244" y="-689"/>
                      <a:pt x="4166720" y="30429"/>
                      <a:pt x="4166551" y="68872"/>
                    </a:cubicBezTo>
                    <a:cubicBezTo>
                      <a:pt x="4148665" y="3297004"/>
                      <a:pt x="4213415" y="2910611"/>
                      <a:pt x="4088854" y="31509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33"/>
              <p:cNvSpPr/>
              <p:nvPr/>
            </p:nvSpPr>
            <p:spPr>
              <a:xfrm>
                <a:off x="3049300" y="2983742"/>
                <a:ext cx="1115860" cy="1237146"/>
              </a:xfrm>
              <a:custGeom>
                <a:avLst/>
                <a:gdLst/>
                <a:ahLst/>
                <a:cxnLst/>
                <a:rect l="l" t="t" r="r" b="b"/>
                <a:pathLst>
                  <a:path w="1115860" h="1237146" extrusionOk="0">
                    <a:moveTo>
                      <a:pt x="1115861" y="0"/>
                    </a:moveTo>
                    <a:cubicBezTo>
                      <a:pt x="1048461" y="230224"/>
                      <a:pt x="579927" y="1055011"/>
                      <a:pt x="0" y="1237146"/>
                    </a:cubicBezTo>
                    <a:cubicBezTo>
                      <a:pt x="315721" y="1021654"/>
                      <a:pt x="432069" y="636071"/>
                      <a:pt x="492564" y="255658"/>
                    </a:cubicBezTo>
                    <a:cubicBezTo>
                      <a:pt x="501065" y="202146"/>
                      <a:pt x="639494" y="246282"/>
                      <a:pt x="784406" y="184695"/>
                    </a:cubicBezTo>
                    <a:cubicBezTo>
                      <a:pt x="901177" y="134654"/>
                      <a:pt x="1029646" y="102725"/>
                      <a:pt x="1115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33"/>
              <p:cNvSpPr/>
              <p:nvPr/>
            </p:nvSpPr>
            <p:spPr>
              <a:xfrm>
                <a:off x="2836" y="-3"/>
                <a:ext cx="4163726" cy="537379"/>
              </a:xfrm>
              <a:custGeom>
                <a:avLst/>
                <a:gdLst/>
                <a:ahLst/>
                <a:cxnLst/>
                <a:rect l="l" t="t" r="r" b="b"/>
                <a:pathLst>
                  <a:path w="4163726" h="537379" extrusionOk="0">
                    <a:moveTo>
                      <a:pt x="4163726" y="68880"/>
                    </a:moveTo>
                    <a:lnTo>
                      <a:pt x="4161574" y="457630"/>
                    </a:lnTo>
                    <a:lnTo>
                      <a:pt x="0" y="537379"/>
                    </a:lnTo>
                    <a:lnTo>
                      <a:pt x="2313" y="124310"/>
                    </a:lnTo>
                    <a:cubicBezTo>
                      <a:pt x="2861" y="-2641"/>
                      <a:pt x="-30885" y="77167"/>
                      <a:pt x="4093938" y="12"/>
                    </a:cubicBezTo>
                    <a:cubicBezTo>
                      <a:pt x="4132420" y="-689"/>
                      <a:pt x="4163887" y="30429"/>
                      <a:pt x="4163726" y="688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87" name="Google Shape;4187;p33"/>
            <p:cNvSpPr txBox="1"/>
            <p:nvPr/>
          </p:nvSpPr>
          <p:spPr>
            <a:xfrm>
              <a:off x="676536" y="791061"/>
              <a:ext cx="2816700" cy="26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5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T</a:t>
              </a:r>
              <a:endParaRPr sz="6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4188" name="Google Shape;4188;p33"/>
          <p:cNvGrpSpPr/>
          <p:nvPr/>
        </p:nvGrpSpPr>
        <p:grpSpPr>
          <a:xfrm>
            <a:off x="6781863" y="2869239"/>
            <a:ext cx="1563638" cy="1322462"/>
            <a:chOff x="0" y="-28575"/>
            <a:chExt cx="4169700" cy="3526566"/>
          </a:xfrm>
        </p:grpSpPr>
        <p:sp>
          <p:nvSpPr>
            <p:cNvPr id="4189" name="Google Shape;4189;p33"/>
            <p:cNvSpPr txBox="1"/>
            <p:nvPr/>
          </p:nvSpPr>
          <p:spPr>
            <a:xfrm>
              <a:off x="0" y="1035291"/>
              <a:ext cx="41697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What are the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blockers you're facing? What are factors outside of your control?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90" name="Google Shape;4190;p33"/>
            <p:cNvSpPr txBox="1"/>
            <p:nvPr/>
          </p:nvSpPr>
          <p:spPr>
            <a:xfrm>
              <a:off x="0" y="-28575"/>
              <a:ext cx="416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364E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Threats</a:t>
              </a:r>
              <a:endParaRPr sz="700"/>
            </a:p>
          </p:txBody>
        </p:sp>
      </p:grpSp>
      <p:grpSp>
        <p:nvGrpSpPr>
          <p:cNvPr id="4191" name="Google Shape;4191;p33"/>
          <p:cNvGrpSpPr/>
          <p:nvPr/>
        </p:nvGrpSpPr>
        <p:grpSpPr>
          <a:xfrm>
            <a:off x="4787400" y="2869239"/>
            <a:ext cx="1563638" cy="1322462"/>
            <a:chOff x="0" y="-28575"/>
            <a:chExt cx="4169700" cy="3526566"/>
          </a:xfrm>
        </p:grpSpPr>
        <p:sp>
          <p:nvSpPr>
            <p:cNvPr id="4192" name="Google Shape;4192;p33"/>
            <p:cNvSpPr txBox="1"/>
            <p:nvPr/>
          </p:nvSpPr>
          <p:spPr>
            <a:xfrm>
              <a:off x="0" y="1035291"/>
              <a:ext cx="41697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What are the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blockers you're facing? What are factors outside of your control?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93" name="Google Shape;4193;p33"/>
            <p:cNvSpPr txBox="1"/>
            <p:nvPr/>
          </p:nvSpPr>
          <p:spPr>
            <a:xfrm>
              <a:off x="0" y="-28575"/>
              <a:ext cx="416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364E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Opportunities</a:t>
              </a:r>
              <a:endParaRPr sz="700"/>
            </a:p>
          </p:txBody>
        </p:sp>
      </p:grpSp>
      <p:grpSp>
        <p:nvGrpSpPr>
          <p:cNvPr id="4194" name="Google Shape;4194;p33"/>
          <p:cNvGrpSpPr/>
          <p:nvPr/>
        </p:nvGrpSpPr>
        <p:grpSpPr>
          <a:xfrm>
            <a:off x="2800507" y="2861412"/>
            <a:ext cx="1563638" cy="1507187"/>
            <a:chOff x="0" y="-28575"/>
            <a:chExt cx="4169700" cy="4019166"/>
          </a:xfrm>
        </p:grpSpPr>
        <p:sp>
          <p:nvSpPr>
            <p:cNvPr id="4195" name="Google Shape;4195;p33"/>
            <p:cNvSpPr txBox="1"/>
            <p:nvPr/>
          </p:nvSpPr>
          <p:spPr>
            <a:xfrm>
              <a:off x="0" y="1035291"/>
              <a:ext cx="41697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Where do you need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to improve?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Are resources adequate?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What do others do better than you?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96" name="Google Shape;4196;p33"/>
            <p:cNvSpPr txBox="1"/>
            <p:nvPr/>
          </p:nvSpPr>
          <p:spPr>
            <a:xfrm>
              <a:off x="0" y="-28575"/>
              <a:ext cx="416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364E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Weaknesses</a:t>
              </a:r>
              <a:endParaRPr sz="700"/>
            </a:p>
          </p:txBody>
        </p:sp>
      </p:grpSp>
      <p:grpSp>
        <p:nvGrpSpPr>
          <p:cNvPr id="4197" name="Google Shape;4197;p33"/>
          <p:cNvGrpSpPr/>
          <p:nvPr/>
        </p:nvGrpSpPr>
        <p:grpSpPr>
          <a:xfrm>
            <a:off x="798473" y="2861412"/>
            <a:ext cx="1563638" cy="1137737"/>
            <a:chOff x="0" y="-28575"/>
            <a:chExt cx="4169700" cy="3033966"/>
          </a:xfrm>
        </p:grpSpPr>
        <p:sp>
          <p:nvSpPr>
            <p:cNvPr id="4198" name="Google Shape;4198;p33"/>
            <p:cNvSpPr txBox="1"/>
            <p:nvPr/>
          </p:nvSpPr>
          <p:spPr>
            <a:xfrm>
              <a:off x="0" y="1035291"/>
              <a:ext cx="41697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What are you doing well? What sets you apart? What are your good qualities?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99" name="Google Shape;4199;p33"/>
            <p:cNvSpPr txBox="1"/>
            <p:nvPr/>
          </p:nvSpPr>
          <p:spPr>
            <a:xfrm>
              <a:off x="0" y="-28575"/>
              <a:ext cx="416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Strengths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4" name="Google Shape;4204;p34"/>
          <p:cNvGrpSpPr/>
          <p:nvPr/>
        </p:nvGrpSpPr>
        <p:grpSpPr>
          <a:xfrm>
            <a:off x="5901685" y="550357"/>
            <a:ext cx="2579451" cy="4000323"/>
            <a:chOff x="0" y="-38100"/>
            <a:chExt cx="6878536" cy="10667528"/>
          </a:xfrm>
        </p:grpSpPr>
        <p:sp>
          <p:nvSpPr>
            <p:cNvPr id="4205" name="Google Shape;4205;p34"/>
            <p:cNvSpPr txBox="1"/>
            <p:nvPr/>
          </p:nvSpPr>
          <p:spPr>
            <a:xfrm>
              <a:off x="742872" y="10260128"/>
              <a:ext cx="95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1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06" name="Google Shape;4206;p34"/>
            <p:cNvSpPr txBox="1"/>
            <p:nvPr/>
          </p:nvSpPr>
          <p:spPr>
            <a:xfrm>
              <a:off x="2016943" y="10260128"/>
              <a:ext cx="95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2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07" name="Google Shape;4207;p34"/>
            <p:cNvSpPr txBox="1"/>
            <p:nvPr/>
          </p:nvSpPr>
          <p:spPr>
            <a:xfrm>
              <a:off x="3291014" y="10260128"/>
              <a:ext cx="95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3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08" name="Google Shape;4208;p34"/>
            <p:cNvSpPr txBox="1"/>
            <p:nvPr/>
          </p:nvSpPr>
          <p:spPr>
            <a:xfrm>
              <a:off x="4565084" y="10260128"/>
              <a:ext cx="95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4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09" name="Google Shape;4209;p34"/>
            <p:cNvSpPr txBox="1"/>
            <p:nvPr/>
          </p:nvSpPr>
          <p:spPr>
            <a:xfrm>
              <a:off x="5839155" y="10260128"/>
              <a:ext cx="95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Item 5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4210" name="Google Shape;4210;p34"/>
            <p:cNvGrpSpPr/>
            <p:nvPr/>
          </p:nvGrpSpPr>
          <p:grpSpPr>
            <a:xfrm>
              <a:off x="663206" y="198177"/>
              <a:ext cx="6215330" cy="9936269"/>
              <a:chOff x="0" y="-6350"/>
              <a:chExt cx="7908551" cy="12643172"/>
            </a:xfrm>
          </p:grpSpPr>
          <p:sp>
            <p:nvSpPr>
              <p:cNvPr id="4211" name="Google Shape;4211;p34"/>
              <p:cNvSpPr/>
              <p:nvPr/>
            </p:nvSpPr>
            <p:spPr>
              <a:xfrm>
                <a:off x="0" y="-6350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12" name="Google Shape;4212;p34"/>
              <p:cNvSpPr/>
              <p:nvPr/>
            </p:nvSpPr>
            <p:spPr>
              <a:xfrm>
                <a:off x="0" y="2519744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13" name="Google Shape;4213;p34"/>
              <p:cNvSpPr/>
              <p:nvPr/>
            </p:nvSpPr>
            <p:spPr>
              <a:xfrm>
                <a:off x="0" y="5045839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14" name="Google Shape;4214;p34"/>
              <p:cNvSpPr/>
              <p:nvPr/>
            </p:nvSpPr>
            <p:spPr>
              <a:xfrm>
                <a:off x="0" y="7571933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15" name="Google Shape;4215;p34"/>
              <p:cNvSpPr/>
              <p:nvPr/>
            </p:nvSpPr>
            <p:spPr>
              <a:xfrm>
                <a:off x="0" y="10098028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16" name="Google Shape;4216;p34"/>
              <p:cNvSpPr/>
              <p:nvPr/>
            </p:nvSpPr>
            <p:spPr>
              <a:xfrm>
                <a:off x="0" y="12624122"/>
                <a:ext cx="790855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08551" h="12700" extrusionOk="0">
                    <a:moveTo>
                      <a:pt x="0" y="0"/>
                    </a:moveTo>
                    <a:lnTo>
                      <a:pt x="7908551" y="0"/>
                    </a:lnTo>
                    <a:lnTo>
                      <a:pt x="790855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217" name="Google Shape;4217;p34"/>
            <p:cNvSpPr txBox="1"/>
            <p:nvPr/>
          </p:nvSpPr>
          <p:spPr>
            <a:xfrm>
              <a:off x="0" y="-38100"/>
              <a:ext cx="4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50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18" name="Google Shape;4218;p34"/>
            <p:cNvSpPr txBox="1"/>
            <p:nvPr/>
          </p:nvSpPr>
          <p:spPr>
            <a:xfrm>
              <a:off x="0" y="1947046"/>
              <a:ext cx="4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40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19" name="Google Shape;4219;p34"/>
            <p:cNvSpPr txBox="1"/>
            <p:nvPr/>
          </p:nvSpPr>
          <p:spPr>
            <a:xfrm>
              <a:off x="0" y="3932191"/>
              <a:ext cx="4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30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20" name="Google Shape;4220;p34"/>
            <p:cNvSpPr txBox="1"/>
            <p:nvPr/>
          </p:nvSpPr>
          <p:spPr>
            <a:xfrm>
              <a:off x="0" y="5917337"/>
              <a:ext cx="4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20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21" name="Google Shape;4221;p34"/>
            <p:cNvSpPr txBox="1"/>
            <p:nvPr/>
          </p:nvSpPr>
          <p:spPr>
            <a:xfrm>
              <a:off x="0" y="7902482"/>
              <a:ext cx="4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22" name="Google Shape;4222;p34"/>
            <p:cNvSpPr txBox="1"/>
            <p:nvPr/>
          </p:nvSpPr>
          <p:spPr>
            <a:xfrm>
              <a:off x="203194" y="9887628"/>
              <a:ext cx="29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0 </a:t>
              </a:r>
              <a:endParaRPr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4223" name="Google Shape;4223;p34"/>
            <p:cNvGrpSpPr/>
            <p:nvPr/>
          </p:nvGrpSpPr>
          <p:grpSpPr>
            <a:xfrm>
              <a:off x="661840" y="198177"/>
              <a:ext cx="6216697" cy="9931279"/>
              <a:chOff x="-1739" y="-6350"/>
              <a:chExt cx="7910290" cy="12636823"/>
            </a:xfrm>
          </p:grpSpPr>
          <p:sp>
            <p:nvSpPr>
              <p:cNvPr id="4224" name="Google Shape;4224;p34"/>
              <p:cNvSpPr/>
              <p:nvPr/>
            </p:nvSpPr>
            <p:spPr>
              <a:xfrm>
                <a:off x="-1739" y="10098037"/>
                <a:ext cx="1427034" cy="2227835"/>
              </a:xfrm>
              <a:custGeom>
                <a:avLst/>
                <a:gdLst/>
                <a:ahLst/>
                <a:cxnLst/>
                <a:rect l="l" t="t" r="r" b="b"/>
                <a:pathLst>
                  <a:path w="1427034" h="2538843" extrusionOk="0">
                    <a:moveTo>
                      <a:pt x="1747" y="2538843"/>
                    </a:moveTo>
                    <a:lnTo>
                      <a:pt x="1747" y="120282"/>
                    </a:lnTo>
                    <a:lnTo>
                      <a:pt x="1747" y="120282"/>
                    </a:lnTo>
                    <a:cubicBezTo>
                      <a:pt x="0" y="88994"/>
                      <a:pt x="11222" y="58369"/>
                      <a:pt x="32772" y="35617"/>
                    </a:cubicBezTo>
                    <a:cubicBezTo>
                      <a:pt x="54321" y="12866"/>
                      <a:pt x="84293" y="0"/>
                      <a:pt x="115630" y="49"/>
                    </a:cubicBezTo>
                    <a:lnTo>
                      <a:pt x="1311403" y="49"/>
                    </a:lnTo>
                    <a:cubicBezTo>
                      <a:pt x="1342740" y="0"/>
                      <a:pt x="1372712" y="12866"/>
                      <a:pt x="1394261" y="35617"/>
                    </a:cubicBezTo>
                    <a:cubicBezTo>
                      <a:pt x="1415811" y="58369"/>
                      <a:pt x="1427033" y="88994"/>
                      <a:pt x="1425286" y="120282"/>
                    </a:cubicBezTo>
                    <a:lnTo>
                      <a:pt x="1425286" y="25388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4"/>
              <p:cNvSpPr/>
              <p:nvPr/>
            </p:nvSpPr>
            <p:spPr>
              <a:xfrm>
                <a:off x="1621253" y="7571933"/>
                <a:ext cx="1423539" cy="5058539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5058539" extrusionOk="0">
                    <a:moveTo>
                      <a:pt x="0" y="5058539"/>
                    </a:moveTo>
                    <a:lnTo>
                      <a:pt x="0" y="113883"/>
                    </a:lnTo>
                    <a:cubicBezTo>
                      <a:pt x="0" y="50987"/>
                      <a:pt x="50987" y="0"/>
                      <a:pt x="113883" y="0"/>
                    </a:cubicBezTo>
                    <a:lnTo>
                      <a:pt x="1309656" y="0"/>
                    </a:lnTo>
                    <a:cubicBezTo>
                      <a:pt x="1372552" y="0"/>
                      <a:pt x="1423539" y="50987"/>
                      <a:pt x="1423539" y="113883"/>
                    </a:cubicBezTo>
                    <a:lnTo>
                      <a:pt x="1423539" y="50585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4"/>
              <p:cNvSpPr/>
              <p:nvPr/>
            </p:nvSpPr>
            <p:spPr>
              <a:xfrm>
                <a:off x="3242506" y="5045839"/>
                <a:ext cx="1423539" cy="7584634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7584634" extrusionOk="0">
                    <a:moveTo>
                      <a:pt x="0" y="7584633"/>
                    </a:moveTo>
                    <a:lnTo>
                      <a:pt x="0" y="113883"/>
                    </a:lnTo>
                    <a:cubicBezTo>
                      <a:pt x="0" y="50987"/>
                      <a:pt x="50987" y="0"/>
                      <a:pt x="113883" y="0"/>
                    </a:cubicBezTo>
                    <a:lnTo>
                      <a:pt x="1309656" y="0"/>
                    </a:lnTo>
                    <a:cubicBezTo>
                      <a:pt x="1372551" y="0"/>
                      <a:pt x="1423539" y="50987"/>
                      <a:pt x="1423539" y="113883"/>
                    </a:cubicBezTo>
                    <a:lnTo>
                      <a:pt x="1423539" y="758463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4"/>
              <p:cNvSpPr/>
              <p:nvPr/>
            </p:nvSpPr>
            <p:spPr>
              <a:xfrm>
                <a:off x="4863759" y="2519744"/>
                <a:ext cx="1423539" cy="10110728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10110728" extrusionOk="0">
                    <a:moveTo>
                      <a:pt x="0" y="10110728"/>
                    </a:moveTo>
                    <a:lnTo>
                      <a:pt x="0" y="113884"/>
                    </a:lnTo>
                    <a:cubicBezTo>
                      <a:pt x="0" y="50988"/>
                      <a:pt x="50987" y="0"/>
                      <a:pt x="113883" y="0"/>
                    </a:cubicBezTo>
                    <a:lnTo>
                      <a:pt x="1309656" y="0"/>
                    </a:lnTo>
                    <a:cubicBezTo>
                      <a:pt x="1372551" y="0"/>
                      <a:pt x="1423539" y="50988"/>
                      <a:pt x="1423539" y="113884"/>
                    </a:cubicBezTo>
                    <a:lnTo>
                      <a:pt x="1423539" y="101107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4"/>
              <p:cNvSpPr/>
              <p:nvPr/>
            </p:nvSpPr>
            <p:spPr>
              <a:xfrm>
                <a:off x="6485012" y="-6350"/>
                <a:ext cx="1423539" cy="12636823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12636823" extrusionOk="0">
                    <a:moveTo>
                      <a:pt x="0" y="12636822"/>
                    </a:moveTo>
                    <a:lnTo>
                      <a:pt x="0" y="113883"/>
                    </a:lnTo>
                    <a:cubicBezTo>
                      <a:pt x="0" y="83679"/>
                      <a:pt x="11998" y="54713"/>
                      <a:pt x="33355" y="33356"/>
                    </a:cubicBezTo>
                    <a:cubicBezTo>
                      <a:pt x="54713" y="11998"/>
                      <a:pt x="83679" y="0"/>
                      <a:pt x="113883" y="0"/>
                    </a:cubicBezTo>
                    <a:lnTo>
                      <a:pt x="1309656" y="0"/>
                    </a:lnTo>
                    <a:cubicBezTo>
                      <a:pt x="1372552" y="0"/>
                      <a:pt x="1423539" y="50987"/>
                      <a:pt x="1423539" y="113883"/>
                    </a:cubicBezTo>
                    <a:lnTo>
                      <a:pt x="1423539" y="126368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4"/>
              <p:cNvSpPr/>
              <p:nvPr/>
            </p:nvSpPr>
            <p:spPr>
              <a:xfrm>
                <a:off x="-42" y="11361048"/>
                <a:ext cx="1423539" cy="1253531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1269398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1269397"/>
                    </a:lnTo>
                    <a:lnTo>
                      <a:pt x="0" y="126939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4230" name="Google Shape;4230;p34"/>
              <p:cNvSpPr/>
              <p:nvPr/>
            </p:nvSpPr>
            <p:spPr>
              <a:xfrm>
                <a:off x="1621253" y="8583641"/>
                <a:ext cx="1423539" cy="4046831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4046831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4046831"/>
                    </a:lnTo>
                    <a:lnTo>
                      <a:pt x="0" y="404683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4231" name="Google Shape;4231;p34"/>
              <p:cNvSpPr/>
              <p:nvPr/>
            </p:nvSpPr>
            <p:spPr>
              <a:xfrm>
                <a:off x="3242506" y="6309944"/>
                <a:ext cx="1423539" cy="6320528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6320528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6320528"/>
                    </a:lnTo>
                    <a:lnTo>
                      <a:pt x="0" y="63205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4232" name="Google Shape;4232;p34"/>
              <p:cNvSpPr/>
              <p:nvPr/>
            </p:nvSpPr>
            <p:spPr>
              <a:xfrm>
                <a:off x="4863759" y="4541890"/>
                <a:ext cx="1423539" cy="8088582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8088582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8088582"/>
                    </a:lnTo>
                    <a:lnTo>
                      <a:pt x="0" y="8088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4233" name="Google Shape;4233;p34"/>
              <p:cNvSpPr/>
              <p:nvPr/>
            </p:nvSpPr>
            <p:spPr>
              <a:xfrm>
                <a:off x="6485012" y="2015542"/>
                <a:ext cx="1423539" cy="10614931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10614931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10614930"/>
                    </a:lnTo>
                    <a:lnTo>
                      <a:pt x="0" y="106149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4234" name="Google Shape;4234;p34"/>
              <p:cNvSpPr/>
              <p:nvPr/>
            </p:nvSpPr>
            <p:spPr>
              <a:xfrm>
                <a:off x="1621253" y="10607056"/>
                <a:ext cx="1423539" cy="2023416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2023416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2023416"/>
                    </a:lnTo>
                    <a:lnTo>
                      <a:pt x="0" y="20234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235" name="Google Shape;4235;p34"/>
              <p:cNvSpPr/>
              <p:nvPr/>
            </p:nvSpPr>
            <p:spPr>
              <a:xfrm>
                <a:off x="3242506" y="8838156"/>
                <a:ext cx="1423539" cy="3792317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3792317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3792316"/>
                    </a:lnTo>
                    <a:lnTo>
                      <a:pt x="0" y="37923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236" name="Google Shape;4236;p34"/>
              <p:cNvSpPr/>
              <p:nvPr/>
            </p:nvSpPr>
            <p:spPr>
              <a:xfrm>
                <a:off x="4863759" y="8080645"/>
                <a:ext cx="1423539" cy="4549828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4549828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4549827"/>
                    </a:lnTo>
                    <a:lnTo>
                      <a:pt x="0" y="45498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237" name="Google Shape;4237;p34"/>
              <p:cNvSpPr/>
              <p:nvPr/>
            </p:nvSpPr>
            <p:spPr>
              <a:xfrm>
                <a:off x="6485012" y="7070271"/>
                <a:ext cx="1423539" cy="5560202"/>
              </a:xfrm>
              <a:custGeom>
                <a:avLst/>
                <a:gdLst/>
                <a:ahLst/>
                <a:cxnLst/>
                <a:rect l="l" t="t" r="r" b="b"/>
                <a:pathLst>
                  <a:path w="1423539" h="5560202" extrusionOk="0">
                    <a:moveTo>
                      <a:pt x="0" y="0"/>
                    </a:moveTo>
                    <a:lnTo>
                      <a:pt x="1423539" y="0"/>
                    </a:lnTo>
                    <a:lnTo>
                      <a:pt x="1423539" y="5560201"/>
                    </a:lnTo>
                    <a:lnTo>
                      <a:pt x="0" y="556020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  <p:grpSp>
        <p:nvGrpSpPr>
          <p:cNvPr id="4238" name="Google Shape;4238;p34"/>
          <p:cNvGrpSpPr/>
          <p:nvPr/>
        </p:nvGrpSpPr>
        <p:grpSpPr>
          <a:xfrm>
            <a:off x="627734" y="725766"/>
            <a:ext cx="4477500" cy="1491139"/>
            <a:chOff x="0" y="9525"/>
            <a:chExt cx="11940000" cy="3976370"/>
          </a:xfrm>
        </p:grpSpPr>
        <p:sp>
          <p:nvSpPr>
            <p:cNvPr id="4239" name="Google Shape;4239;p34"/>
            <p:cNvSpPr txBox="1"/>
            <p:nvPr/>
          </p:nvSpPr>
          <p:spPr>
            <a:xfrm>
              <a:off x="0" y="9525"/>
              <a:ext cx="119400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Write Your Topic or Idea on Social Media</a:t>
              </a:r>
              <a:endPara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4240" name="Google Shape;4240;p34"/>
            <p:cNvSpPr txBox="1"/>
            <p:nvPr/>
          </p:nvSpPr>
          <p:spPr>
            <a:xfrm>
              <a:off x="0" y="3370295"/>
              <a:ext cx="1194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 you want to discuss. </a:t>
              </a:r>
              <a:endPara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241" name="Google Shape;4241;p34"/>
          <p:cNvGrpSpPr/>
          <p:nvPr/>
        </p:nvGrpSpPr>
        <p:grpSpPr>
          <a:xfrm rot="586501">
            <a:off x="1612596" y="4193271"/>
            <a:ext cx="3117128" cy="3146858"/>
            <a:chOff x="3223631" y="8385017"/>
            <a:chExt cx="6233509" cy="6293176"/>
          </a:xfrm>
        </p:grpSpPr>
        <p:sp>
          <p:nvSpPr>
            <p:cNvPr id="4242" name="Google Shape;4242;p34"/>
            <p:cNvSpPr/>
            <p:nvPr/>
          </p:nvSpPr>
          <p:spPr>
            <a:xfrm>
              <a:off x="3231860" y="8385017"/>
              <a:ext cx="6216704" cy="6293176"/>
            </a:xfrm>
            <a:custGeom>
              <a:avLst/>
              <a:gdLst/>
              <a:ahLst/>
              <a:cxnLst/>
              <a:rect l="l" t="t" r="r" b="b"/>
              <a:pathLst>
                <a:path w="6216704" h="6293176" extrusionOk="0">
                  <a:moveTo>
                    <a:pt x="2" y="6190517"/>
                  </a:moveTo>
                  <a:cubicBezTo>
                    <a:pt x="-313" y="6247873"/>
                    <a:pt x="46702" y="6294229"/>
                    <a:pt x="104098" y="6293159"/>
                  </a:cubicBezTo>
                  <a:cubicBezTo>
                    <a:pt x="6316920" y="6177201"/>
                    <a:pt x="6211123" y="6286035"/>
                    <a:pt x="6212118" y="6107901"/>
                  </a:cubicBezTo>
                  <a:cubicBezTo>
                    <a:pt x="6213554" y="5848559"/>
                    <a:pt x="6216704" y="103456"/>
                    <a:pt x="6216704" y="104300"/>
                  </a:cubicBezTo>
                  <a:cubicBezTo>
                    <a:pt x="6217018" y="47472"/>
                    <a:pt x="6170822" y="1331"/>
                    <a:pt x="6113955" y="1645"/>
                  </a:cubicBezTo>
                  <a:cubicBezTo>
                    <a:pt x="-95604" y="35842"/>
                    <a:pt x="5570" y="-72287"/>
                    <a:pt x="4575" y="107710"/>
                  </a:cubicBezTo>
                  <a:cubicBezTo>
                    <a:pt x="3138" y="370690"/>
                    <a:pt x="-11" y="6191348"/>
                    <a:pt x="2" y="61905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3" name="Google Shape;4243;p34"/>
            <p:cNvGrpSpPr/>
            <p:nvPr/>
          </p:nvGrpSpPr>
          <p:grpSpPr>
            <a:xfrm>
              <a:off x="3223631" y="8808913"/>
              <a:ext cx="6233509" cy="5513304"/>
              <a:chOff x="3223631" y="8808913"/>
              <a:chExt cx="6233509" cy="5513304"/>
            </a:xfrm>
          </p:grpSpPr>
          <p:sp>
            <p:nvSpPr>
              <p:cNvPr id="4244" name="Google Shape;4244;p34"/>
              <p:cNvSpPr/>
              <p:nvPr/>
            </p:nvSpPr>
            <p:spPr>
              <a:xfrm>
                <a:off x="3226953" y="10274619"/>
                <a:ext cx="6227024" cy="57384"/>
              </a:xfrm>
              <a:custGeom>
                <a:avLst/>
                <a:gdLst/>
                <a:ahLst/>
                <a:cxnLst/>
                <a:rect l="l" t="t" r="r" b="b"/>
                <a:pathLst>
                  <a:path w="6227024" h="57384" extrusionOk="0">
                    <a:moveTo>
                      <a:pt x="6219634" y="23331"/>
                    </a:moveTo>
                    <a:cubicBezTo>
                      <a:pt x="6219394" y="-14164"/>
                      <a:pt x="6697321" y="-3453"/>
                      <a:pt x="7391" y="34054"/>
                    </a:cubicBezTo>
                    <a:cubicBezTo>
                      <a:pt x="7631" y="71549"/>
                      <a:pt x="-470309" y="60838"/>
                      <a:pt x="6219634" y="23331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5" name="Google Shape;4245;p34"/>
              <p:cNvSpPr/>
              <p:nvPr/>
            </p:nvSpPr>
            <p:spPr>
              <a:xfrm>
                <a:off x="3230143" y="10762702"/>
                <a:ext cx="6226997" cy="67844"/>
              </a:xfrm>
              <a:custGeom>
                <a:avLst/>
                <a:gdLst/>
                <a:ahLst/>
                <a:cxnLst/>
                <a:rect l="l" t="t" r="r" b="b"/>
                <a:pathLst>
                  <a:path w="6226997" h="67844" extrusionOk="0">
                    <a:moveTo>
                      <a:pt x="6219605" y="22755"/>
                    </a:moveTo>
                    <a:cubicBezTo>
                      <a:pt x="6219366" y="-14753"/>
                      <a:pt x="6697343" y="-4923"/>
                      <a:pt x="7388" y="45095"/>
                    </a:cubicBezTo>
                    <a:cubicBezTo>
                      <a:pt x="7640" y="82590"/>
                      <a:pt x="-470312" y="72773"/>
                      <a:pt x="6219605" y="22755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6" name="Google Shape;4246;p34"/>
              <p:cNvSpPr/>
              <p:nvPr/>
            </p:nvSpPr>
            <p:spPr>
              <a:xfrm>
                <a:off x="3228034" y="11250730"/>
                <a:ext cx="6227216" cy="78489"/>
              </a:xfrm>
              <a:custGeom>
                <a:avLst/>
                <a:gdLst/>
                <a:ahLst/>
                <a:cxnLst/>
                <a:rect l="l" t="t" r="r" b="b"/>
                <a:pathLst>
                  <a:path w="6227216" h="78489" extrusionOk="0">
                    <a:moveTo>
                      <a:pt x="6219673" y="22272"/>
                    </a:moveTo>
                    <a:cubicBezTo>
                      <a:pt x="6219912" y="-15235"/>
                      <a:pt x="6697739" y="-6311"/>
                      <a:pt x="7544" y="56218"/>
                    </a:cubicBezTo>
                    <a:cubicBezTo>
                      <a:pt x="7304" y="93725"/>
                      <a:pt x="-470522" y="84801"/>
                      <a:pt x="6219673" y="22272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7" name="Google Shape;4247;p34"/>
              <p:cNvSpPr/>
              <p:nvPr/>
            </p:nvSpPr>
            <p:spPr>
              <a:xfrm>
                <a:off x="3227157" y="8808913"/>
                <a:ext cx="622702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6227023" h="28763" extrusionOk="0">
                    <a:moveTo>
                      <a:pt x="7401" y="26440"/>
                    </a:moveTo>
                    <a:cubicBezTo>
                      <a:pt x="6697394" y="26440"/>
                      <a:pt x="6219417" y="39832"/>
                      <a:pt x="6219618" y="2324"/>
                    </a:cubicBezTo>
                    <a:cubicBezTo>
                      <a:pt x="-470362" y="2324"/>
                      <a:pt x="7615" y="-11068"/>
                      <a:pt x="7401" y="26440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8" name="Google Shape;4248;p34"/>
              <p:cNvSpPr/>
              <p:nvPr/>
            </p:nvSpPr>
            <p:spPr>
              <a:xfrm>
                <a:off x="3223765" y="9786381"/>
                <a:ext cx="6227062" cy="47217"/>
              </a:xfrm>
              <a:custGeom>
                <a:avLst/>
                <a:gdLst/>
                <a:ahLst/>
                <a:cxnLst/>
                <a:rect l="l" t="t" r="r" b="b"/>
                <a:pathLst>
                  <a:path w="6227062" h="47217" extrusionOk="0">
                    <a:moveTo>
                      <a:pt x="6219671" y="24049"/>
                    </a:moveTo>
                    <a:cubicBezTo>
                      <a:pt x="6219432" y="-13445"/>
                      <a:pt x="6697371" y="-1841"/>
                      <a:pt x="7391" y="23168"/>
                    </a:cubicBezTo>
                    <a:cubicBezTo>
                      <a:pt x="7630" y="60663"/>
                      <a:pt x="-470309" y="49058"/>
                      <a:pt x="6219671" y="24049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9" name="Google Shape;4249;p34"/>
              <p:cNvSpPr/>
              <p:nvPr/>
            </p:nvSpPr>
            <p:spPr>
              <a:xfrm>
                <a:off x="3224428" y="9297884"/>
                <a:ext cx="6227067" cy="37508"/>
              </a:xfrm>
              <a:custGeom>
                <a:avLst/>
                <a:gdLst/>
                <a:ahLst/>
                <a:cxnLst/>
                <a:rect l="l" t="t" r="r" b="b"/>
                <a:pathLst>
                  <a:path w="6227067" h="37508" extrusionOk="0">
                    <a:moveTo>
                      <a:pt x="6219537" y="25001"/>
                    </a:moveTo>
                    <a:cubicBezTo>
                      <a:pt x="6219739" y="-12494"/>
                      <a:pt x="6697527" y="-8"/>
                      <a:pt x="7534" y="12503"/>
                    </a:cubicBezTo>
                    <a:cubicBezTo>
                      <a:pt x="7320" y="50010"/>
                      <a:pt x="-470468" y="37512"/>
                      <a:pt x="6219537" y="25001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0" name="Google Shape;4250;p34"/>
              <p:cNvSpPr/>
              <p:nvPr/>
            </p:nvSpPr>
            <p:spPr>
              <a:xfrm>
                <a:off x="3226827" y="12714446"/>
                <a:ext cx="6226859" cy="111106"/>
              </a:xfrm>
              <a:custGeom>
                <a:avLst/>
                <a:gdLst/>
                <a:ahLst/>
                <a:cxnLst/>
                <a:rect l="l" t="t" r="r" b="b"/>
                <a:pathLst>
                  <a:path w="6226859" h="111106" extrusionOk="0">
                    <a:moveTo>
                      <a:pt x="6219469" y="21165"/>
                    </a:moveTo>
                    <a:cubicBezTo>
                      <a:pt x="6219230" y="-16342"/>
                      <a:pt x="6697144" y="-10099"/>
                      <a:pt x="7390" y="89950"/>
                    </a:cubicBezTo>
                    <a:cubicBezTo>
                      <a:pt x="7630" y="127444"/>
                      <a:pt x="-470284" y="121202"/>
                      <a:pt x="6219469" y="21165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1" name="Google Shape;4251;p34"/>
              <p:cNvSpPr/>
              <p:nvPr/>
            </p:nvSpPr>
            <p:spPr>
              <a:xfrm>
                <a:off x="3228539" y="13690027"/>
                <a:ext cx="6227319" cy="133231"/>
              </a:xfrm>
              <a:custGeom>
                <a:avLst/>
                <a:gdLst/>
                <a:ahLst/>
                <a:cxnLst/>
                <a:rect l="l" t="t" r="r" b="b"/>
                <a:pathLst>
                  <a:path w="6227319" h="133231" extrusionOk="0">
                    <a:moveTo>
                      <a:pt x="6219786" y="20611"/>
                    </a:moveTo>
                    <a:cubicBezTo>
                      <a:pt x="6220000" y="-16896"/>
                      <a:pt x="6697801" y="-12428"/>
                      <a:pt x="7531" y="112617"/>
                    </a:cubicBezTo>
                    <a:cubicBezTo>
                      <a:pt x="7329" y="150125"/>
                      <a:pt x="-470484" y="145669"/>
                      <a:pt x="6219786" y="20611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2" name="Google Shape;4252;p34"/>
              <p:cNvSpPr/>
              <p:nvPr/>
            </p:nvSpPr>
            <p:spPr>
              <a:xfrm>
                <a:off x="3224841" y="11738705"/>
                <a:ext cx="6227245" cy="89270"/>
              </a:xfrm>
              <a:custGeom>
                <a:avLst/>
                <a:gdLst/>
                <a:ahLst/>
                <a:cxnLst/>
                <a:rect l="l" t="t" r="r" b="b"/>
                <a:pathLst>
                  <a:path w="6227245" h="89270" extrusionOk="0">
                    <a:moveTo>
                      <a:pt x="6219704" y="21854"/>
                    </a:moveTo>
                    <a:cubicBezTo>
                      <a:pt x="6219944" y="-15653"/>
                      <a:pt x="6697707" y="-7623"/>
                      <a:pt x="7538" y="67417"/>
                    </a:cubicBezTo>
                    <a:cubicBezTo>
                      <a:pt x="7311" y="104924"/>
                      <a:pt x="-470465" y="96894"/>
                      <a:pt x="6219704" y="21854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3" name="Google Shape;4253;p34"/>
              <p:cNvSpPr/>
              <p:nvPr/>
            </p:nvSpPr>
            <p:spPr>
              <a:xfrm>
                <a:off x="3225816" y="14177845"/>
                <a:ext cx="6227335" cy="144372"/>
              </a:xfrm>
              <a:custGeom>
                <a:avLst/>
                <a:gdLst/>
                <a:ahLst/>
                <a:cxnLst/>
                <a:rect l="l" t="t" r="r" b="b"/>
                <a:pathLst>
                  <a:path w="6227335" h="144372" extrusionOk="0">
                    <a:moveTo>
                      <a:pt x="6219800" y="20376"/>
                    </a:moveTo>
                    <a:cubicBezTo>
                      <a:pt x="6220014" y="-17132"/>
                      <a:pt x="6697852" y="-13569"/>
                      <a:pt x="7532" y="123999"/>
                    </a:cubicBezTo>
                    <a:cubicBezTo>
                      <a:pt x="7331" y="161507"/>
                      <a:pt x="-470521" y="157932"/>
                      <a:pt x="6219800" y="20376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4" name="Google Shape;4254;p34"/>
              <p:cNvSpPr/>
              <p:nvPr/>
            </p:nvSpPr>
            <p:spPr>
              <a:xfrm>
                <a:off x="3230024" y="13202220"/>
                <a:ext cx="6226826" cy="122129"/>
              </a:xfrm>
              <a:custGeom>
                <a:avLst/>
                <a:gdLst/>
                <a:ahLst/>
                <a:cxnLst/>
                <a:rect l="l" t="t" r="r" b="b"/>
                <a:pathLst>
                  <a:path w="6226826" h="122129" extrusionOk="0">
                    <a:moveTo>
                      <a:pt x="6219434" y="20873"/>
                    </a:moveTo>
                    <a:cubicBezTo>
                      <a:pt x="6219195" y="-16634"/>
                      <a:pt x="6697172" y="-11273"/>
                      <a:pt x="7393" y="101262"/>
                    </a:cubicBezTo>
                    <a:cubicBezTo>
                      <a:pt x="7632" y="138756"/>
                      <a:pt x="-470345" y="133407"/>
                      <a:pt x="6219434" y="20873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5" name="Google Shape;4255;p34"/>
              <p:cNvSpPr/>
              <p:nvPr/>
            </p:nvSpPr>
            <p:spPr>
              <a:xfrm>
                <a:off x="3223631" y="12226631"/>
                <a:ext cx="6226893" cy="100142"/>
              </a:xfrm>
              <a:custGeom>
                <a:avLst/>
                <a:gdLst/>
                <a:ahLst/>
                <a:cxnLst/>
                <a:rect l="l" t="t" r="r" b="b"/>
                <a:pathLst>
                  <a:path w="6226893" h="100142" extrusionOk="0">
                    <a:moveTo>
                      <a:pt x="6219503" y="21486"/>
                    </a:moveTo>
                    <a:cubicBezTo>
                      <a:pt x="6219264" y="-16022"/>
                      <a:pt x="6697191" y="-8873"/>
                      <a:pt x="7387" y="78653"/>
                    </a:cubicBezTo>
                    <a:cubicBezTo>
                      <a:pt x="7639" y="116161"/>
                      <a:pt x="-470288" y="109024"/>
                      <a:pt x="6219503" y="21486"/>
                    </a:cubicBezTo>
                    <a:close/>
                  </a:path>
                </a:pathLst>
              </a:custGeom>
              <a:solidFill>
                <a:srgbClr val="25364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56" name="Google Shape;4256;p34"/>
          <p:cNvGrpSpPr/>
          <p:nvPr/>
        </p:nvGrpSpPr>
        <p:grpSpPr>
          <a:xfrm rot="-782975">
            <a:off x="-147590" y="3517953"/>
            <a:ext cx="2885009" cy="4166450"/>
            <a:chOff x="-296788" y="7035601"/>
            <a:chExt cx="5769870" cy="8332309"/>
          </a:xfrm>
        </p:grpSpPr>
        <p:sp>
          <p:nvSpPr>
            <p:cNvPr id="4257" name="Google Shape;4257;p34"/>
            <p:cNvSpPr/>
            <p:nvPr/>
          </p:nvSpPr>
          <p:spPr>
            <a:xfrm>
              <a:off x="-296788" y="7035601"/>
              <a:ext cx="5769870" cy="8332309"/>
            </a:xfrm>
            <a:custGeom>
              <a:avLst/>
              <a:gdLst/>
              <a:ahLst/>
              <a:cxnLst/>
              <a:rect l="l" t="t" r="r" b="b"/>
              <a:pathLst>
                <a:path w="5769870" h="8332309" extrusionOk="0">
                  <a:moveTo>
                    <a:pt x="1693605" y="8293562"/>
                  </a:moveTo>
                  <a:cubicBezTo>
                    <a:pt x="1652334" y="8293562"/>
                    <a:pt x="1613398" y="8288647"/>
                    <a:pt x="1569307" y="8275398"/>
                  </a:cubicBezTo>
                  <a:cubicBezTo>
                    <a:pt x="1492969" y="8250668"/>
                    <a:pt x="1323129" y="7979301"/>
                    <a:pt x="1254832" y="7774377"/>
                  </a:cubicBezTo>
                  <a:cubicBezTo>
                    <a:pt x="1160328" y="7488329"/>
                    <a:pt x="1212660" y="7396707"/>
                    <a:pt x="1155724" y="7384991"/>
                  </a:cubicBezTo>
                  <a:cubicBezTo>
                    <a:pt x="664819" y="7284621"/>
                    <a:pt x="246665" y="6926265"/>
                    <a:pt x="15801" y="6492652"/>
                  </a:cubicBezTo>
                  <a:cubicBezTo>
                    <a:pt x="-5502" y="6492652"/>
                    <a:pt x="903" y="6394664"/>
                    <a:pt x="903" y="135903"/>
                  </a:cubicBezTo>
                  <a:cubicBezTo>
                    <a:pt x="306787" y="97607"/>
                    <a:pt x="612120" y="67944"/>
                    <a:pt x="919722" y="67878"/>
                  </a:cubicBezTo>
                  <a:cubicBezTo>
                    <a:pt x="3219670" y="67344"/>
                    <a:pt x="4393057" y="-30477"/>
                    <a:pt x="5609317" y="9668"/>
                  </a:cubicBezTo>
                  <a:cubicBezTo>
                    <a:pt x="5669923" y="12034"/>
                    <a:pt x="5776122" y="5850981"/>
                    <a:pt x="5769582" y="8287613"/>
                  </a:cubicBezTo>
                  <a:cubicBezTo>
                    <a:pt x="5769582" y="8384585"/>
                    <a:pt x="4801902" y="8293562"/>
                    <a:pt x="1693605" y="8293562"/>
                  </a:cubicBezTo>
                  <a:close/>
                </a:path>
              </a:pathLst>
            </a:custGeom>
            <a:solidFill>
              <a:srgbClr val="FFD2C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8" name="Google Shape;4258;p34"/>
            <p:cNvGrpSpPr/>
            <p:nvPr/>
          </p:nvGrpSpPr>
          <p:grpSpPr>
            <a:xfrm>
              <a:off x="127496" y="7625467"/>
              <a:ext cx="4753743" cy="7041388"/>
              <a:chOff x="127496" y="7625467"/>
              <a:chExt cx="4753743" cy="7041388"/>
            </a:xfrm>
          </p:grpSpPr>
          <p:grpSp>
            <p:nvGrpSpPr>
              <p:cNvPr id="4259" name="Google Shape;4259;p34"/>
              <p:cNvGrpSpPr/>
              <p:nvPr/>
            </p:nvGrpSpPr>
            <p:grpSpPr>
              <a:xfrm>
                <a:off x="127552" y="7625467"/>
                <a:ext cx="4753682" cy="95711"/>
                <a:chOff x="127552" y="7625467"/>
                <a:chExt cx="4753682" cy="95711"/>
              </a:xfrm>
            </p:grpSpPr>
            <p:grpSp>
              <p:nvGrpSpPr>
                <p:cNvPr id="4260" name="Google Shape;4260;p34"/>
                <p:cNvGrpSpPr/>
                <p:nvPr/>
              </p:nvGrpSpPr>
              <p:grpSpPr>
                <a:xfrm>
                  <a:off x="127552" y="7625467"/>
                  <a:ext cx="85157" cy="95669"/>
                  <a:chOff x="127552" y="7625467"/>
                  <a:chExt cx="85157" cy="95669"/>
                </a:xfrm>
              </p:grpSpPr>
              <p:sp>
                <p:nvSpPr>
                  <p:cNvPr id="4261" name="Google Shape;4261;p34"/>
                  <p:cNvSpPr/>
                  <p:nvPr/>
                </p:nvSpPr>
                <p:spPr>
                  <a:xfrm>
                    <a:off x="182576" y="7627746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2" name="Google Shape;4262;p34"/>
                  <p:cNvSpPr/>
                  <p:nvPr/>
                </p:nvSpPr>
                <p:spPr>
                  <a:xfrm>
                    <a:off x="127552" y="7625467"/>
                    <a:ext cx="85157" cy="9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57" h="95669" extrusionOk="0">
                        <a:moveTo>
                          <a:pt x="85001" y="47141"/>
                        </a:moveTo>
                        <a:cubicBezTo>
                          <a:pt x="81297" y="3163"/>
                          <a:pt x="41010" y="-4086"/>
                          <a:pt x="58810" y="4447"/>
                        </a:cubicBezTo>
                        <a:cubicBezTo>
                          <a:pt x="45497" y="-2269"/>
                          <a:pt x="32535" y="-1203"/>
                          <a:pt x="20874" y="6463"/>
                        </a:cubicBezTo>
                        <a:cubicBezTo>
                          <a:pt x="-24501" y="36876"/>
                          <a:pt x="12133" y="111750"/>
                          <a:pt x="54456" y="92569"/>
                        </a:cubicBezTo>
                        <a:cubicBezTo>
                          <a:pt x="90889" y="75821"/>
                          <a:pt x="84533" y="41209"/>
                          <a:pt x="85001" y="47141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3" name="Google Shape;4263;p34"/>
                <p:cNvGrpSpPr/>
                <p:nvPr/>
              </p:nvGrpSpPr>
              <p:grpSpPr>
                <a:xfrm>
                  <a:off x="711158" y="7625495"/>
                  <a:ext cx="85131" cy="95683"/>
                  <a:chOff x="711158" y="7625495"/>
                  <a:chExt cx="85131" cy="95683"/>
                </a:xfrm>
              </p:grpSpPr>
              <p:sp>
                <p:nvSpPr>
                  <p:cNvPr id="4264" name="Google Shape;4264;p34"/>
                  <p:cNvSpPr/>
                  <p:nvPr/>
                </p:nvSpPr>
                <p:spPr>
                  <a:xfrm>
                    <a:off x="766141" y="762774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5" name="Google Shape;4265;p34"/>
                  <p:cNvSpPr/>
                  <p:nvPr/>
                </p:nvSpPr>
                <p:spPr>
                  <a:xfrm>
                    <a:off x="711158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6" name="Google Shape;4266;p34"/>
                <p:cNvGrpSpPr/>
                <p:nvPr/>
              </p:nvGrpSpPr>
              <p:grpSpPr>
                <a:xfrm>
                  <a:off x="1294732" y="7625495"/>
                  <a:ext cx="85131" cy="95683"/>
                  <a:chOff x="1294732" y="7625495"/>
                  <a:chExt cx="85131" cy="95683"/>
                </a:xfrm>
              </p:grpSpPr>
              <p:sp>
                <p:nvSpPr>
                  <p:cNvPr id="4267" name="Google Shape;4267;p34"/>
                  <p:cNvSpPr/>
                  <p:nvPr/>
                </p:nvSpPr>
                <p:spPr>
                  <a:xfrm>
                    <a:off x="1349707" y="7627746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8" name="Google Shape;4268;p34"/>
                  <p:cNvSpPr/>
                  <p:nvPr/>
                </p:nvSpPr>
                <p:spPr>
                  <a:xfrm>
                    <a:off x="1294732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9" name="Google Shape;4269;p34"/>
                <p:cNvGrpSpPr/>
                <p:nvPr/>
              </p:nvGrpSpPr>
              <p:grpSpPr>
                <a:xfrm>
                  <a:off x="1878290" y="7625495"/>
                  <a:ext cx="85131" cy="95683"/>
                  <a:chOff x="1878290" y="7625495"/>
                  <a:chExt cx="85131" cy="95683"/>
                </a:xfrm>
              </p:grpSpPr>
              <p:sp>
                <p:nvSpPr>
                  <p:cNvPr id="4270" name="Google Shape;4270;p34"/>
                  <p:cNvSpPr/>
                  <p:nvPr/>
                </p:nvSpPr>
                <p:spPr>
                  <a:xfrm>
                    <a:off x="1933272" y="762774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1" name="Google Shape;4271;p34"/>
                  <p:cNvSpPr/>
                  <p:nvPr/>
                </p:nvSpPr>
                <p:spPr>
                  <a:xfrm>
                    <a:off x="1878290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2" name="Google Shape;4272;p34"/>
                <p:cNvGrpSpPr/>
                <p:nvPr/>
              </p:nvGrpSpPr>
              <p:grpSpPr>
                <a:xfrm>
                  <a:off x="2461864" y="7625495"/>
                  <a:ext cx="85131" cy="95683"/>
                  <a:chOff x="2461864" y="7625495"/>
                  <a:chExt cx="85131" cy="95683"/>
                </a:xfrm>
              </p:grpSpPr>
              <p:sp>
                <p:nvSpPr>
                  <p:cNvPr id="4273" name="Google Shape;4273;p34"/>
                  <p:cNvSpPr/>
                  <p:nvPr/>
                </p:nvSpPr>
                <p:spPr>
                  <a:xfrm>
                    <a:off x="2516834" y="7627746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4" name="Google Shape;4274;p34"/>
                  <p:cNvSpPr/>
                  <p:nvPr/>
                </p:nvSpPr>
                <p:spPr>
                  <a:xfrm>
                    <a:off x="2461864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5" name="Google Shape;4275;p34"/>
                <p:cNvGrpSpPr/>
                <p:nvPr/>
              </p:nvGrpSpPr>
              <p:grpSpPr>
                <a:xfrm>
                  <a:off x="3045421" y="7625495"/>
                  <a:ext cx="85131" cy="95683"/>
                  <a:chOff x="3045421" y="7625495"/>
                  <a:chExt cx="85131" cy="95683"/>
                </a:xfrm>
              </p:grpSpPr>
              <p:sp>
                <p:nvSpPr>
                  <p:cNvPr id="4276" name="Google Shape;4276;p34"/>
                  <p:cNvSpPr/>
                  <p:nvPr/>
                </p:nvSpPr>
                <p:spPr>
                  <a:xfrm>
                    <a:off x="3100404" y="762774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7" name="Google Shape;4277;p34"/>
                  <p:cNvSpPr/>
                  <p:nvPr/>
                </p:nvSpPr>
                <p:spPr>
                  <a:xfrm>
                    <a:off x="3045421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8" name="Google Shape;4278;p34"/>
                <p:cNvGrpSpPr/>
                <p:nvPr/>
              </p:nvGrpSpPr>
              <p:grpSpPr>
                <a:xfrm>
                  <a:off x="3628995" y="7625495"/>
                  <a:ext cx="85131" cy="95683"/>
                  <a:chOff x="3628995" y="7625495"/>
                  <a:chExt cx="85131" cy="95683"/>
                </a:xfrm>
              </p:grpSpPr>
              <p:sp>
                <p:nvSpPr>
                  <p:cNvPr id="4279" name="Google Shape;4279;p34"/>
                  <p:cNvSpPr/>
                  <p:nvPr/>
                </p:nvSpPr>
                <p:spPr>
                  <a:xfrm>
                    <a:off x="3683965" y="7627746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0" name="Google Shape;4280;p34"/>
                  <p:cNvSpPr/>
                  <p:nvPr/>
                </p:nvSpPr>
                <p:spPr>
                  <a:xfrm>
                    <a:off x="3628995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81" name="Google Shape;4281;p34"/>
                <p:cNvGrpSpPr/>
                <p:nvPr/>
              </p:nvGrpSpPr>
              <p:grpSpPr>
                <a:xfrm>
                  <a:off x="4212553" y="7625495"/>
                  <a:ext cx="85131" cy="95683"/>
                  <a:chOff x="4212553" y="7625495"/>
                  <a:chExt cx="85131" cy="95683"/>
                </a:xfrm>
              </p:grpSpPr>
              <p:sp>
                <p:nvSpPr>
                  <p:cNvPr id="4282" name="Google Shape;4282;p34"/>
                  <p:cNvSpPr/>
                  <p:nvPr/>
                </p:nvSpPr>
                <p:spPr>
                  <a:xfrm>
                    <a:off x="4267535" y="762774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3" name="Google Shape;4283;p34"/>
                  <p:cNvSpPr/>
                  <p:nvPr/>
                </p:nvSpPr>
                <p:spPr>
                  <a:xfrm>
                    <a:off x="4212553" y="762549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84" name="Google Shape;4284;p34"/>
                <p:cNvGrpSpPr/>
                <p:nvPr/>
              </p:nvGrpSpPr>
              <p:grpSpPr>
                <a:xfrm>
                  <a:off x="4796077" y="7625467"/>
                  <a:ext cx="85157" cy="95669"/>
                  <a:chOff x="4796077" y="7625467"/>
                  <a:chExt cx="85157" cy="95669"/>
                </a:xfrm>
              </p:grpSpPr>
              <p:sp>
                <p:nvSpPr>
                  <p:cNvPr id="4285" name="Google Shape;4285;p34"/>
                  <p:cNvSpPr/>
                  <p:nvPr/>
                </p:nvSpPr>
                <p:spPr>
                  <a:xfrm>
                    <a:off x="4851096" y="7627746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6" name="Google Shape;4286;p34"/>
                  <p:cNvSpPr/>
                  <p:nvPr/>
                </p:nvSpPr>
                <p:spPr>
                  <a:xfrm>
                    <a:off x="4796077" y="7625467"/>
                    <a:ext cx="85157" cy="9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57" h="95669" extrusionOk="0">
                        <a:moveTo>
                          <a:pt x="85001" y="47141"/>
                        </a:moveTo>
                        <a:cubicBezTo>
                          <a:pt x="81297" y="3163"/>
                          <a:pt x="41010" y="-4086"/>
                          <a:pt x="58809" y="4447"/>
                        </a:cubicBezTo>
                        <a:cubicBezTo>
                          <a:pt x="45497" y="-2269"/>
                          <a:pt x="32535" y="-1203"/>
                          <a:pt x="20875" y="6463"/>
                        </a:cubicBezTo>
                        <a:cubicBezTo>
                          <a:pt x="-24501" y="36876"/>
                          <a:pt x="12133" y="111750"/>
                          <a:pt x="54456" y="92569"/>
                        </a:cubicBezTo>
                        <a:cubicBezTo>
                          <a:pt x="90889" y="75821"/>
                          <a:pt x="84533" y="41209"/>
                          <a:pt x="85001" y="47141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287" name="Google Shape;4287;p34"/>
              <p:cNvGrpSpPr/>
              <p:nvPr/>
            </p:nvGrpSpPr>
            <p:grpSpPr>
              <a:xfrm>
                <a:off x="127496" y="8256872"/>
                <a:ext cx="4753743" cy="95728"/>
                <a:chOff x="127496" y="8256872"/>
                <a:chExt cx="4753743" cy="95728"/>
              </a:xfrm>
            </p:grpSpPr>
            <p:grpSp>
              <p:nvGrpSpPr>
                <p:cNvPr id="4288" name="Google Shape;4288;p34"/>
                <p:cNvGrpSpPr/>
                <p:nvPr/>
              </p:nvGrpSpPr>
              <p:grpSpPr>
                <a:xfrm>
                  <a:off x="127496" y="8256872"/>
                  <a:ext cx="85220" cy="95705"/>
                  <a:chOff x="127496" y="8256872"/>
                  <a:chExt cx="85220" cy="95705"/>
                </a:xfrm>
              </p:grpSpPr>
              <p:sp>
                <p:nvSpPr>
                  <p:cNvPr id="4289" name="Google Shape;4289;p34"/>
                  <p:cNvSpPr/>
                  <p:nvPr/>
                </p:nvSpPr>
                <p:spPr>
                  <a:xfrm>
                    <a:off x="182576" y="8259181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0" name="Google Shape;4290;p34"/>
                  <p:cNvSpPr/>
                  <p:nvPr/>
                </p:nvSpPr>
                <p:spPr>
                  <a:xfrm>
                    <a:off x="127496" y="8256872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91" name="Google Shape;4291;p34"/>
                <p:cNvGrpSpPr/>
                <p:nvPr/>
              </p:nvGrpSpPr>
              <p:grpSpPr>
                <a:xfrm>
                  <a:off x="711158" y="8256917"/>
                  <a:ext cx="85131" cy="95683"/>
                  <a:chOff x="711158" y="8256917"/>
                  <a:chExt cx="85131" cy="95683"/>
                </a:xfrm>
              </p:grpSpPr>
              <p:sp>
                <p:nvSpPr>
                  <p:cNvPr id="4292" name="Google Shape;4292;p34"/>
                  <p:cNvSpPr/>
                  <p:nvPr/>
                </p:nvSpPr>
                <p:spPr>
                  <a:xfrm>
                    <a:off x="766141" y="8259181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3" name="Google Shape;4293;p34"/>
                  <p:cNvSpPr/>
                  <p:nvPr/>
                </p:nvSpPr>
                <p:spPr>
                  <a:xfrm>
                    <a:off x="711158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94" name="Google Shape;4294;p34"/>
                <p:cNvGrpSpPr/>
                <p:nvPr/>
              </p:nvGrpSpPr>
              <p:grpSpPr>
                <a:xfrm>
                  <a:off x="1294732" y="8256917"/>
                  <a:ext cx="85131" cy="95683"/>
                  <a:chOff x="1294732" y="8256917"/>
                  <a:chExt cx="85131" cy="95683"/>
                </a:xfrm>
              </p:grpSpPr>
              <p:sp>
                <p:nvSpPr>
                  <p:cNvPr id="4295" name="Google Shape;4295;p34"/>
                  <p:cNvSpPr/>
                  <p:nvPr/>
                </p:nvSpPr>
                <p:spPr>
                  <a:xfrm>
                    <a:off x="1349707" y="8259181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6" name="Google Shape;4296;p34"/>
                  <p:cNvSpPr/>
                  <p:nvPr/>
                </p:nvSpPr>
                <p:spPr>
                  <a:xfrm>
                    <a:off x="1294732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97" name="Google Shape;4297;p34"/>
                <p:cNvGrpSpPr/>
                <p:nvPr/>
              </p:nvGrpSpPr>
              <p:grpSpPr>
                <a:xfrm>
                  <a:off x="1878290" y="8256917"/>
                  <a:ext cx="85131" cy="95683"/>
                  <a:chOff x="1878290" y="8256917"/>
                  <a:chExt cx="85131" cy="95683"/>
                </a:xfrm>
              </p:grpSpPr>
              <p:sp>
                <p:nvSpPr>
                  <p:cNvPr id="4298" name="Google Shape;4298;p34"/>
                  <p:cNvSpPr/>
                  <p:nvPr/>
                </p:nvSpPr>
                <p:spPr>
                  <a:xfrm>
                    <a:off x="1933272" y="8259181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9" name="Google Shape;4299;p34"/>
                  <p:cNvSpPr/>
                  <p:nvPr/>
                </p:nvSpPr>
                <p:spPr>
                  <a:xfrm>
                    <a:off x="1878290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00" name="Google Shape;4300;p34"/>
                <p:cNvGrpSpPr/>
                <p:nvPr/>
              </p:nvGrpSpPr>
              <p:grpSpPr>
                <a:xfrm>
                  <a:off x="2461864" y="8256917"/>
                  <a:ext cx="85131" cy="95683"/>
                  <a:chOff x="2461864" y="8256917"/>
                  <a:chExt cx="85131" cy="95683"/>
                </a:xfrm>
              </p:grpSpPr>
              <p:sp>
                <p:nvSpPr>
                  <p:cNvPr id="4301" name="Google Shape;4301;p34"/>
                  <p:cNvSpPr/>
                  <p:nvPr/>
                </p:nvSpPr>
                <p:spPr>
                  <a:xfrm>
                    <a:off x="2516834" y="8259181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2" name="Google Shape;4302;p34"/>
                  <p:cNvSpPr/>
                  <p:nvPr/>
                </p:nvSpPr>
                <p:spPr>
                  <a:xfrm>
                    <a:off x="2461864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03" name="Google Shape;4303;p34"/>
                <p:cNvGrpSpPr/>
                <p:nvPr/>
              </p:nvGrpSpPr>
              <p:grpSpPr>
                <a:xfrm>
                  <a:off x="3045421" y="8256917"/>
                  <a:ext cx="85131" cy="95683"/>
                  <a:chOff x="3045421" y="8256917"/>
                  <a:chExt cx="85131" cy="95683"/>
                </a:xfrm>
              </p:grpSpPr>
              <p:sp>
                <p:nvSpPr>
                  <p:cNvPr id="4304" name="Google Shape;4304;p34"/>
                  <p:cNvSpPr/>
                  <p:nvPr/>
                </p:nvSpPr>
                <p:spPr>
                  <a:xfrm>
                    <a:off x="3100404" y="8259181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5" name="Google Shape;4305;p34"/>
                  <p:cNvSpPr/>
                  <p:nvPr/>
                </p:nvSpPr>
                <p:spPr>
                  <a:xfrm>
                    <a:off x="3045421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06" name="Google Shape;4306;p34"/>
                <p:cNvGrpSpPr/>
                <p:nvPr/>
              </p:nvGrpSpPr>
              <p:grpSpPr>
                <a:xfrm>
                  <a:off x="3628995" y="8256917"/>
                  <a:ext cx="85131" cy="95683"/>
                  <a:chOff x="3628995" y="8256917"/>
                  <a:chExt cx="85131" cy="95683"/>
                </a:xfrm>
              </p:grpSpPr>
              <p:sp>
                <p:nvSpPr>
                  <p:cNvPr id="4307" name="Google Shape;4307;p34"/>
                  <p:cNvSpPr/>
                  <p:nvPr/>
                </p:nvSpPr>
                <p:spPr>
                  <a:xfrm>
                    <a:off x="3683965" y="8259181"/>
                    <a:ext cx="37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34"/>
                  <p:cNvSpPr/>
                  <p:nvPr/>
                </p:nvSpPr>
                <p:spPr>
                  <a:xfrm>
                    <a:off x="3628995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09" name="Google Shape;4309;p34"/>
                <p:cNvGrpSpPr/>
                <p:nvPr/>
              </p:nvGrpSpPr>
              <p:grpSpPr>
                <a:xfrm>
                  <a:off x="4212553" y="8256917"/>
                  <a:ext cx="85131" cy="95683"/>
                  <a:chOff x="4212553" y="8256917"/>
                  <a:chExt cx="85131" cy="95683"/>
                </a:xfrm>
              </p:grpSpPr>
              <p:sp>
                <p:nvSpPr>
                  <p:cNvPr id="4310" name="Google Shape;4310;p34"/>
                  <p:cNvSpPr/>
                  <p:nvPr/>
                </p:nvSpPr>
                <p:spPr>
                  <a:xfrm>
                    <a:off x="4267535" y="8259181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1" name="Google Shape;4311;p34"/>
                  <p:cNvSpPr/>
                  <p:nvPr/>
                </p:nvSpPr>
                <p:spPr>
                  <a:xfrm>
                    <a:off x="4212553" y="825691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12" name="Google Shape;4312;p34"/>
                <p:cNvGrpSpPr/>
                <p:nvPr/>
              </p:nvGrpSpPr>
              <p:grpSpPr>
                <a:xfrm>
                  <a:off x="4796022" y="8256872"/>
                  <a:ext cx="85217" cy="95705"/>
                  <a:chOff x="4796022" y="8256872"/>
                  <a:chExt cx="85217" cy="95705"/>
                </a:xfrm>
              </p:grpSpPr>
              <p:sp>
                <p:nvSpPr>
                  <p:cNvPr id="4313" name="Google Shape;4313;p34"/>
                  <p:cNvSpPr/>
                  <p:nvPr/>
                </p:nvSpPr>
                <p:spPr>
                  <a:xfrm>
                    <a:off x="4851096" y="8259181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4" name="Google Shape;4314;p34"/>
                  <p:cNvSpPr/>
                  <p:nvPr/>
                </p:nvSpPr>
                <p:spPr>
                  <a:xfrm>
                    <a:off x="4796022" y="8256872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15" name="Google Shape;4315;p34"/>
              <p:cNvGrpSpPr/>
              <p:nvPr/>
            </p:nvGrpSpPr>
            <p:grpSpPr>
              <a:xfrm>
                <a:off x="127496" y="8888294"/>
                <a:ext cx="4753743" cy="95728"/>
                <a:chOff x="127496" y="8888294"/>
                <a:chExt cx="4753743" cy="95728"/>
              </a:xfrm>
            </p:grpSpPr>
            <p:grpSp>
              <p:nvGrpSpPr>
                <p:cNvPr id="4316" name="Google Shape;4316;p34"/>
                <p:cNvGrpSpPr/>
                <p:nvPr/>
              </p:nvGrpSpPr>
              <p:grpSpPr>
                <a:xfrm>
                  <a:off x="127496" y="8888294"/>
                  <a:ext cx="85220" cy="95705"/>
                  <a:chOff x="127496" y="8888294"/>
                  <a:chExt cx="85220" cy="95705"/>
                </a:xfrm>
              </p:grpSpPr>
              <p:sp>
                <p:nvSpPr>
                  <p:cNvPr id="4317" name="Google Shape;4317;p34"/>
                  <p:cNvSpPr/>
                  <p:nvPr/>
                </p:nvSpPr>
                <p:spPr>
                  <a:xfrm>
                    <a:off x="182576" y="8890603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8" name="Google Shape;4318;p34"/>
                  <p:cNvSpPr/>
                  <p:nvPr/>
                </p:nvSpPr>
                <p:spPr>
                  <a:xfrm>
                    <a:off x="127496" y="8888294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19" name="Google Shape;4319;p34"/>
                <p:cNvGrpSpPr/>
                <p:nvPr/>
              </p:nvGrpSpPr>
              <p:grpSpPr>
                <a:xfrm>
                  <a:off x="711158" y="8888339"/>
                  <a:ext cx="85131" cy="95683"/>
                  <a:chOff x="711158" y="8888339"/>
                  <a:chExt cx="85131" cy="95683"/>
                </a:xfrm>
              </p:grpSpPr>
              <p:sp>
                <p:nvSpPr>
                  <p:cNvPr id="4320" name="Google Shape;4320;p34"/>
                  <p:cNvSpPr/>
                  <p:nvPr/>
                </p:nvSpPr>
                <p:spPr>
                  <a:xfrm>
                    <a:off x="766141" y="8890603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34"/>
                  <p:cNvSpPr/>
                  <p:nvPr/>
                </p:nvSpPr>
                <p:spPr>
                  <a:xfrm>
                    <a:off x="711158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22" name="Google Shape;4322;p34"/>
                <p:cNvGrpSpPr/>
                <p:nvPr/>
              </p:nvGrpSpPr>
              <p:grpSpPr>
                <a:xfrm>
                  <a:off x="1294732" y="8888339"/>
                  <a:ext cx="85131" cy="95683"/>
                  <a:chOff x="1294732" y="8888339"/>
                  <a:chExt cx="85131" cy="95683"/>
                </a:xfrm>
              </p:grpSpPr>
              <p:sp>
                <p:nvSpPr>
                  <p:cNvPr id="4323" name="Google Shape;4323;p34"/>
                  <p:cNvSpPr/>
                  <p:nvPr/>
                </p:nvSpPr>
                <p:spPr>
                  <a:xfrm>
                    <a:off x="1349707" y="8890603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4" name="Google Shape;4324;p34"/>
                  <p:cNvSpPr/>
                  <p:nvPr/>
                </p:nvSpPr>
                <p:spPr>
                  <a:xfrm>
                    <a:off x="1294732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25" name="Google Shape;4325;p34"/>
                <p:cNvGrpSpPr/>
                <p:nvPr/>
              </p:nvGrpSpPr>
              <p:grpSpPr>
                <a:xfrm>
                  <a:off x="1878290" y="8888339"/>
                  <a:ext cx="85131" cy="95683"/>
                  <a:chOff x="1878290" y="8888339"/>
                  <a:chExt cx="85131" cy="95683"/>
                </a:xfrm>
              </p:grpSpPr>
              <p:sp>
                <p:nvSpPr>
                  <p:cNvPr id="4326" name="Google Shape;4326;p34"/>
                  <p:cNvSpPr/>
                  <p:nvPr/>
                </p:nvSpPr>
                <p:spPr>
                  <a:xfrm>
                    <a:off x="1933272" y="8890603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7" name="Google Shape;4327;p34"/>
                  <p:cNvSpPr/>
                  <p:nvPr/>
                </p:nvSpPr>
                <p:spPr>
                  <a:xfrm>
                    <a:off x="1878290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28" name="Google Shape;4328;p34"/>
                <p:cNvGrpSpPr/>
                <p:nvPr/>
              </p:nvGrpSpPr>
              <p:grpSpPr>
                <a:xfrm>
                  <a:off x="2461864" y="8888339"/>
                  <a:ext cx="85131" cy="95683"/>
                  <a:chOff x="2461864" y="8888339"/>
                  <a:chExt cx="85131" cy="95683"/>
                </a:xfrm>
              </p:grpSpPr>
              <p:sp>
                <p:nvSpPr>
                  <p:cNvPr id="4329" name="Google Shape;4329;p34"/>
                  <p:cNvSpPr/>
                  <p:nvPr/>
                </p:nvSpPr>
                <p:spPr>
                  <a:xfrm>
                    <a:off x="2516834" y="8890603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0" name="Google Shape;4330;p34"/>
                  <p:cNvSpPr/>
                  <p:nvPr/>
                </p:nvSpPr>
                <p:spPr>
                  <a:xfrm>
                    <a:off x="2461864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1" name="Google Shape;4331;p34"/>
                <p:cNvGrpSpPr/>
                <p:nvPr/>
              </p:nvGrpSpPr>
              <p:grpSpPr>
                <a:xfrm>
                  <a:off x="3045421" y="8888339"/>
                  <a:ext cx="85131" cy="95683"/>
                  <a:chOff x="3045421" y="8888339"/>
                  <a:chExt cx="85131" cy="95683"/>
                </a:xfrm>
              </p:grpSpPr>
              <p:sp>
                <p:nvSpPr>
                  <p:cNvPr id="4332" name="Google Shape;4332;p34"/>
                  <p:cNvSpPr/>
                  <p:nvPr/>
                </p:nvSpPr>
                <p:spPr>
                  <a:xfrm>
                    <a:off x="3100404" y="8890603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3" name="Google Shape;4333;p34"/>
                  <p:cNvSpPr/>
                  <p:nvPr/>
                </p:nvSpPr>
                <p:spPr>
                  <a:xfrm>
                    <a:off x="3045421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4" name="Google Shape;4334;p34"/>
                <p:cNvGrpSpPr/>
                <p:nvPr/>
              </p:nvGrpSpPr>
              <p:grpSpPr>
                <a:xfrm>
                  <a:off x="3628995" y="8888339"/>
                  <a:ext cx="85131" cy="95683"/>
                  <a:chOff x="3628995" y="8888339"/>
                  <a:chExt cx="85131" cy="95683"/>
                </a:xfrm>
              </p:grpSpPr>
              <p:sp>
                <p:nvSpPr>
                  <p:cNvPr id="4335" name="Google Shape;4335;p34"/>
                  <p:cNvSpPr/>
                  <p:nvPr/>
                </p:nvSpPr>
                <p:spPr>
                  <a:xfrm>
                    <a:off x="3683965" y="8890603"/>
                    <a:ext cx="37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6" name="Google Shape;4336;p34"/>
                  <p:cNvSpPr/>
                  <p:nvPr/>
                </p:nvSpPr>
                <p:spPr>
                  <a:xfrm>
                    <a:off x="3628995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7" name="Google Shape;4337;p34"/>
                <p:cNvGrpSpPr/>
                <p:nvPr/>
              </p:nvGrpSpPr>
              <p:grpSpPr>
                <a:xfrm>
                  <a:off x="4212553" y="8888339"/>
                  <a:ext cx="85131" cy="95683"/>
                  <a:chOff x="4212553" y="8888339"/>
                  <a:chExt cx="85131" cy="95683"/>
                </a:xfrm>
              </p:grpSpPr>
              <p:sp>
                <p:nvSpPr>
                  <p:cNvPr id="4338" name="Google Shape;4338;p34"/>
                  <p:cNvSpPr/>
                  <p:nvPr/>
                </p:nvSpPr>
                <p:spPr>
                  <a:xfrm>
                    <a:off x="4267535" y="8890603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9" name="Google Shape;4339;p34"/>
                  <p:cNvSpPr/>
                  <p:nvPr/>
                </p:nvSpPr>
                <p:spPr>
                  <a:xfrm>
                    <a:off x="4212553" y="8888339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40" name="Google Shape;4340;p34"/>
                <p:cNvGrpSpPr/>
                <p:nvPr/>
              </p:nvGrpSpPr>
              <p:grpSpPr>
                <a:xfrm>
                  <a:off x="4796022" y="8888294"/>
                  <a:ext cx="85217" cy="95705"/>
                  <a:chOff x="4796022" y="8888294"/>
                  <a:chExt cx="85217" cy="95705"/>
                </a:xfrm>
              </p:grpSpPr>
              <p:sp>
                <p:nvSpPr>
                  <p:cNvPr id="4341" name="Google Shape;4341;p34"/>
                  <p:cNvSpPr/>
                  <p:nvPr/>
                </p:nvSpPr>
                <p:spPr>
                  <a:xfrm>
                    <a:off x="4851096" y="8890603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2" name="Google Shape;4342;p34"/>
                  <p:cNvSpPr/>
                  <p:nvPr/>
                </p:nvSpPr>
                <p:spPr>
                  <a:xfrm>
                    <a:off x="4796022" y="8888294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43" name="Google Shape;4343;p34"/>
              <p:cNvGrpSpPr/>
              <p:nvPr/>
            </p:nvGrpSpPr>
            <p:grpSpPr>
              <a:xfrm>
                <a:off x="127496" y="9519733"/>
                <a:ext cx="4753743" cy="95728"/>
                <a:chOff x="127496" y="9519733"/>
                <a:chExt cx="4753743" cy="95728"/>
              </a:xfrm>
            </p:grpSpPr>
            <p:grpSp>
              <p:nvGrpSpPr>
                <p:cNvPr id="4344" name="Google Shape;4344;p34"/>
                <p:cNvGrpSpPr/>
                <p:nvPr/>
              </p:nvGrpSpPr>
              <p:grpSpPr>
                <a:xfrm>
                  <a:off x="127496" y="9519733"/>
                  <a:ext cx="85220" cy="95705"/>
                  <a:chOff x="127496" y="9519733"/>
                  <a:chExt cx="85220" cy="95705"/>
                </a:xfrm>
              </p:grpSpPr>
              <p:sp>
                <p:nvSpPr>
                  <p:cNvPr id="4345" name="Google Shape;4345;p34"/>
                  <p:cNvSpPr/>
                  <p:nvPr/>
                </p:nvSpPr>
                <p:spPr>
                  <a:xfrm>
                    <a:off x="182576" y="9522029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6" name="Google Shape;4346;p34"/>
                  <p:cNvSpPr/>
                  <p:nvPr/>
                </p:nvSpPr>
                <p:spPr>
                  <a:xfrm>
                    <a:off x="127496" y="9519733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47" name="Google Shape;4347;p34"/>
                <p:cNvGrpSpPr/>
                <p:nvPr/>
              </p:nvGrpSpPr>
              <p:grpSpPr>
                <a:xfrm>
                  <a:off x="711158" y="9519778"/>
                  <a:ext cx="85131" cy="95683"/>
                  <a:chOff x="711158" y="9519778"/>
                  <a:chExt cx="85131" cy="95683"/>
                </a:xfrm>
              </p:grpSpPr>
              <p:sp>
                <p:nvSpPr>
                  <p:cNvPr id="4348" name="Google Shape;4348;p34"/>
                  <p:cNvSpPr/>
                  <p:nvPr/>
                </p:nvSpPr>
                <p:spPr>
                  <a:xfrm>
                    <a:off x="766141" y="9522029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9" name="Google Shape;4349;p34"/>
                  <p:cNvSpPr/>
                  <p:nvPr/>
                </p:nvSpPr>
                <p:spPr>
                  <a:xfrm>
                    <a:off x="711158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50" name="Google Shape;4350;p34"/>
                <p:cNvGrpSpPr/>
                <p:nvPr/>
              </p:nvGrpSpPr>
              <p:grpSpPr>
                <a:xfrm>
                  <a:off x="1294732" y="9519778"/>
                  <a:ext cx="85131" cy="95683"/>
                  <a:chOff x="1294732" y="9519778"/>
                  <a:chExt cx="85131" cy="95683"/>
                </a:xfrm>
              </p:grpSpPr>
              <p:sp>
                <p:nvSpPr>
                  <p:cNvPr id="4351" name="Google Shape;4351;p34"/>
                  <p:cNvSpPr/>
                  <p:nvPr/>
                </p:nvSpPr>
                <p:spPr>
                  <a:xfrm>
                    <a:off x="1349707" y="9522029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2" name="Google Shape;4352;p34"/>
                  <p:cNvSpPr/>
                  <p:nvPr/>
                </p:nvSpPr>
                <p:spPr>
                  <a:xfrm>
                    <a:off x="1294732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53" name="Google Shape;4353;p34"/>
                <p:cNvGrpSpPr/>
                <p:nvPr/>
              </p:nvGrpSpPr>
              <p:grpSpPr>
                <a:xfrm>
                  <a:off x="1878290" y="9519778"/>
                  <a:ext cx="85131" cy="95683"/>
                  <a:chOff x="1878290" y="9519778"/>
                  <a:chExt cx="85131" cy="95683"/>
                </a:xfrm>
              </p:grpSpPr>
              <p:sp>
                <p:nvSpPr>
                  <p:cNvPr id="4354" name="Google Shape;4354;p34"/>
                  <p:cNvSpPr/>
                  <p:nvPr/>
                </p:nvSpPr>
                <p:spPr>
                  <a:xfrm>
                    <a:off x="1933272" y="9522029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5" name="Google Shape;4355;p34"/>
                  <p:cNvSpPr/>
                  <p:nvPr/>
                </p:nvSpPr>
                <p:spPr>
                  <a:xfrm>
                    <a:off x="1878290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56" name="Google Shape;4356;p34"/>
                <p:cNvGrpSpPr/>
                <p:nvPr/>
              </p:nvGrpSpPr>
              <p:grpSpPr>
                <a:xfrm>
                  <a:off x="2461864" y="9519778"/>
                  <a:ext cx="85131" cy="95683"/>
                  <a:chOff x="2461864" y="9519778"/>
                  <a:chExt cx="85131" cy="95683"/>
                </a:xfrm>
              </p:grpSpPr>
              <p:sp>
                <p:nvSpPr>
                  <p:cNvPr id="4357" name="Google Shape;4357;p34"/>
                  <p:cNvSpPr/>
                  <p:nvPr/>
                </p:nvSpPr>
                <p:spPr>
                  <a:xfrm>
                    <a:off x="2516834" y="9522029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8" name="Google Shape;4358;p34"/>
                  <p:cNvSpPr/>
                  <p:nvPr/>
                </p:nvSpPr>
                <p:spPr>
                  <a:xfrm>
                    <a:off x="2461864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59" name="Google Shape;4359;p34"/>
                <p:cNvGrpSpPr/>
                <p:nvPr/>
              </p:nvGrpSpPr>
              <p:grpSpPr>
                <a:xfrm>
                  <a:off x="3045421" y="9519778"/>
                  <a:ext cx="85131" cy="95683"/>
                  <a:chOff x="3045421" y="9519778"/>
                  <a:chExt cx="85131" cy="95683"/>
                </a:xfrm>
              </p:grpSpPr>
              <p:sp>
                <p:nvSpPr>
                  <p:cNvPr id="4360" name="Google Shape;4360;p34"/>
                  <p:cNvSpPr/>
                  <p:nvPr/>
                </p:nvSpPr>
                <p:spPr>
                  <a:xfrm>
                    <a:off x="3100404" y="9522029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1" name="Google Shape;4361;p34"/>
                  <p:cNvSpPr/>
                  <p:nvPr/>
                </p:nvSpPr>
                <p:spPr>
                  <a:xfrm>
                    <a:off x="3045421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2" name="Google Shape;4362;p34"/>
                <p:cNvGrpSpPr/>
                <p:nvPr/>
              </p:nvGrpSpPr>
              <p:grpSpPr>
                <a:xfrm>
                  <a:off x="3628995" y="9519778"/>
                  <a:ext cx="85131" cy="95683"/>
                  <a:chOff x="3628995" y="9519778"/>
                  <a:chExt cx="85131" cy="95683"/>
                </a:xfrm>
              </p:grpSpPr>
              <p:sp>
                <p:nvSpPr>
                  <p:cNvPr id="4363" name="Google Shape;4363;p34"/>
                  <p:cNvSpPr/>
                  <p:nvPr/>
                </p:nvSpPr>
                <p:spPr>
                  <a:xfrm>
                    <a:off x="3683965" y="9522029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4" name="Google Shape;4364;p34"/>
                  <p:cNvSpPr/>
                  <p:nvPr/>
                </p:nvSpPr>
                <p:spPr>
                  <a:xfrm>
                    <a:off x="3628995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6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5" name="Google Shape;4365;p34"/>
                <p:cNvGrpSpPr/>
                <p:nvPr/>
              </p:nvGrpSpPr>
              <p:grpSpPr>
                <a:xfrm>
                  <a:off x="4212553" y="9519778"/>
                  <a:ext cx="85131" cy="95683"/>
                  <a:chOff x="4212553" y="9519778"/>
                  <a:chExt cx="85131" cy="95683"/>
                </a:xfrm>
              </p:grpSpPr>
              <p:sp>
                <p:nvSpPr>
                  <p:cNvPr id="4366" name="Google Shape;4366;p34"/>
                  <p:cNvSpPr/>
                  <p:nvPr/>
                </p:nvSpPr>
                <p:spPr>
                  <a:xfrm>
                    <a:off x="4267535" y="9522029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7" name="Google Shape;4367;p34"/>
                  <p:cNvSpPr/>
                  <p:nvPr/>
                </p:nvSpPr>
                <p:spPr>
                  <a:xfrm>
                    <a:off x="4212553" y="951977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8" name="Google Shape;4368;p34"/>
                <p:cNvGrpSpPr/>
                <p:nvPr/>
              </p:nvGrpSpPr>
              <p:grpSpPr>
                <a:xfrm>
                  <a:off x="4796022" y="9519733"/>
                  <a:ext cx="85217" cy="95705"/>
                  <a:chOff x="4796022" y="9519733"/>
                  <a:chExt cx="85217" cy="95705"/>
                </a:xfrm>
              </p:grpSpPr>
              <p:sp>
                <p:nvSpPr>
                  <p:cNvPr id="4369" name="Google Shape;4369;p34"/>
                  <p:cNvSpPr/>
                  <p:nvPr/>
                </p:nvSpPr>
                <p:spPr>
                  <a:xfrm>
                    <a:off x="4851096" y="9522029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0" name="Google Shape;4370;p34"/>
                  <p:cNvSpPr/>
                  <p:nvPr/>
                </p:nvSpPr>
                <p:spPr>
                  <a:xfrm>
                    <a:off x="4796022" y="9519733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71" name="Google Shape;4371;p34"/>
              <p:cNvGrpSpPr/>
              <p:nvPr/>
            </p:nvGrpSpPr>
            <p:grpSpPr>
              <a:xfrm>
                <a:off x="127496" y="10151155"/>
                <a:ext cx="4753743" cy="95728"/>
                <a:chOff x="127496" y="10151155"/>
                <a:chExt cx="4753743" cy="95728"/>
              </a:xfrm>
            </p:grpSpPr>
            <p:grpSp>
              <p:nvGrpSpPr>
                <p:cNvPr id="4372" name="Google Shape;4372;p34"/>
                <p:cNvGrpSpPr/>
                <p:nvPr/>
              </p:nvGrpSpPr>
              <p:grpSpPr>
                <a:xfrm>
                  <a:off x="127496" y="10151155"/>
                  <a:ext cx="85220" cy="95705"/>
                  <a:chOff x="127496" y="10151155"/>
                  <a:chExt cx="85220" cy="95705"/>
                </a:xfrm>
              </p:grpSpPr>
              <p:sp>
                <p:nvSpPr>
                  <p:cNvPr id="4373" name="Google Shape;4373;p34"/>
                  <p:cNvSpPr/>
                  <p:nvPr/>
                </p:nvSpPr>
                <p:spPr>
                  <a:xfrm>
                    <a:off x="182576" y="10153451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4" name="Google Shape;4374;p34"/>
                  <p:cNvSpPr/>
                  <p:nvPr/>
                </p:nvSpPr>
                <p:spPr>
                  <a:xfrm>
                    <a:off x="127496" y="10151155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5" name="Google Shape;4375;p34"/>
                <p:cNvGrpSpPr/>
                <p:nvPr/>
              </p:nvGrpSpPr>
              <p:grpSpPr>
                <a:xfrm>
                  <a:off x="711158" y="10151200"/>
                  <a:ext cx="85131" cy="95683"/>
                  <a:chOff x="711158" y="10151200"/>
                  <a:chExt cx="85131" cy="95683"/>
                </a:xfrm>
              </p:grpSpPr>
              <p:sp>
                <p:nvSpPr>
                  <p:cNvPr id="4376" name="Google Shape;4376;p34"/>
                  <p:cNvSpPr/>
                  <p:nvPr/>
                </p:nvSpPr>
                <p:spPr>
                  <a:xfrm>
                    <a:off x="766141" y="10153451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7" name="Google Shape;4377;p34"/>
                  <p:cNvSpPr/>
                  <p:nvPr/>
                </p:nvSpPr>
                <p:spPr>
                  <a:xfrm>
                    <a:off x="711158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8" name="Google Shape;4378;p34"/>
                <p:cNvGrpSpPr/>
                <p:nvPr/>
              </p:nvGrpSpPr>
              <p:grpSpPr>
                <a:xfrm>
                  <a:off x="1294732" y="10151200"/>
                  <a:ext cx="85131" cy="95683"/>
                  <a:chOff x="1294732" y="10151200"/>
                  <a:chExt cx="85131" cy="95683"/>
                </a:xfrm>
              </p:grpSpPr>
              <p:sp>
                <p:nvSpPr>
                  <p:cNvPr id="4379" name="Google Shape;4379;p34"/>
                  <p:cNvSpPr/>
                  <p:nvPr/>
                </p:nvSpPr>
                <p:spPr>
                  <a:xfrm>
                    <a:off x="1349707" y="10153451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0" name="Google Shape;4380;p34"/>
                  <p:cNvSpPr/>
                  <p:nvPr/>
                </p:nvSpPr>
                <p:spPr>
                  <a:xfrm>
                    <a:off x="1294732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1" name="Google Shape;4381;p34"/>
                <p:cNvGrpSpPr/>
                <p:nvPr/>
              </p:nvGrpSpPr>
              <p:grpSpPr>
                <a:xfrm>
                  <a:off x="1878290" y="10151200"/>
                  <a:ext cx="85131" cy="95683"/>
                  <a:chOff x="1878290" y="10151200"/>
                  <a:chExt cx="85131" cy="95683"/>
                </a:xfrm>
              </p:grpSpPr>
              <p:sp>
                <p:nvSpPr>
                  <p:cNvPr id="4382" name="Google Shape;4382;p34"/>
                  <p:cNvSpPr/>
                  <p:nvPr/>
                </p:nvSpPr>
                <p:spPr>
                  <a:xfrm>
                    <a:off x="1933272" y="10153451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3" name="Google Shape;4383;p34"/>
                  <p:cNvSpPr/>
                  <p:nvPr/>
                </p:nvSpPr>
                <p:spPr>
                  <a:xfrm>
                    <a:off x="1878290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4" name="Google Shape;4384;p34"/>
                <p:cNvGrpSpPr/>
                <p:nvPr/>
              </p:nvGrpSpPr>
              <p:grpSpPr>
                <a:xfrm>
                  <a:off x="2461864" y="10151200"/>
                  <a:ext cx="85131" cy="95683"/>
                  <a:chOff x="2461864" y="10151200"/>
                  <a:chExt cx="85131" cy="95683"/>
                </a:xfrm>
              </p:grpSpPr>
              <p:sp>
                <p:nvSpPr>
                  <p:cNvPr id="4385" name="Google Shape;4385;p34"/>
                  <p:cNvSpPr/>
                  <p:nvPr/>
                </p:nvSpPr>
                <p:spPr>
                  <a:xfrm>
                    <a:off x="2516834" y="10153451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6" name="Google Shape;4386;p34"/>
                  <p:cNvSpPr/>
                  <p:nvPr/>
                </p:nvSpPr>
                <p:spPr>
                  <a:xfrm>
                    <a:off x="2461864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7" name="Google Shape;4387;p34"/>
                <p:cNvGrpSpPr/>
                <p:nvPr/>
              </p:nvGrpSpPr>
              <p:grpSpPr>
                <a:xfrm>
                  <a:off x="3045421" y="10151200"/>
                  <a:ext cx="85131" cy="95683"/>
                  <a:chOff x="3045421" y="10151200"/>
                  <a:chExt cx="85131" cy="95683"/>
                </a:xfrm>
              </p:grpSpPr>
              <p:sp>
                <p:nvSpPr>
                  <p:cNvPr id="4388" name="Google Shape;4388;p34"/>
                  <p:cNvSpPr/>
                  <p:nvPr/>
                </p:nvSpPr>
                <p:spPr>
                  <a:xfrm>
                    <a:off x="3100404" y="10153451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9" name="Google Shape;4389;p34"/>
                  <p:cNvSpPr/>
                  <p:nvPr/>
                </p:nvSpPr>
                <p:spPr>
                  <a:xfrm>
                    <a:off x="3045421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90" name="Google Shape;4390;p34"/>
                <p:cNvGrpSpPr/>
                <p:nvPr/>
              </p:nvGrpSpPr>
              <p:grpSpPr>
                <a:xfrm>
                  <a:off x="3628995" y="10151200"/>
                  <a:ext cx="85131" cy="95683"/>
                  <a:chOff x="3628995" y="10151200"/>
                  <a:chExt cx="85131" cy="95683"/>
                </a:xfrm>
              </p:grpSpPr>
              <p:sp>
                <p:nvSpPr>
                  <p:cNvPr id="4391" name="Google Shape;4391;p34"/>
                  <p:cNvSpPr/>
                  <p:nvPr/>
                </p:nvSpPr>
                <p:spPr>
                  <a:xfrm>
                    <a:off x="3683965" y="10153451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2" name="Google Shape;4392;p34"/>
                  <p:cNvSpPr/>
                  <p:nvPr/>
                </p:nvSpPr>
                <p:spPr>
                  <a:xfrm>
                    <a:off x="3628995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6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93" name="Google Shape;4393;p34"/>
                <p:cNvGrpSpPr/>
                <p:nvPr/>
              </p:nvGrpSpPr>
              <p:grpSpPr>
                <a:xfrm>
                  <a:off x="4212553" y="10151200"/>
                  <a:ext cx="85131" cy="95683"/>
                  <a:chOff x="4212553" y="10151200"/>
                  <a:chExt cx="85131" cy="95683"/>
                </a:xfrm>
              </p:grpSpPr>
              <p:sp>
                <p:nvSpPr>
                  <p:cNvPr id="4394" name="Google Shape;4394;p34"/>
                  <p:cNvSpPr/>
                  <p:nvPr/>
                </p:nvSpPr>
                <p:spPr>
                  <a:xfrm>
                    <a:off x="4267535" y="10153451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5" name="Google Shape;4395;p34"/>
                  <p:cNvSpPr/>
                  <p:nvPr/>
                </p:nvSpPr>
                <p:spPr>
                  <a:xfrm>
                    <a:off x="4212553" y="10151200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96" name="Google Shape;4396;p34"/>
                <p:cNvGrpSpPr/>
                <p:nvPr/>
              </p:nvGrpSpPr>
              <p:grpSpPr>
                <a:xfrm>
                  <a:off x="4796022" y="10151155"/>
                  <a:ext cx="85217" cy="95705"/>
                  <a:chOff x="4796022" y="10151155"/>
                  <a:chExt cx="85217" cy="95705"/>
                </a:xfrm>
              </p:grpSpPr>
              <p:sp>
                <p:nvSpPr>
                  <p:cNvPr id="4397" name="Google Shape;4397;p34"/>
                  <p:cNvSpPr/>
                  <p:nvPr/>
                </p:nvSpPr>
                <p:spPr>
                  <a:xfrm>
                    <a:off x="4851096" y="10153451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8" name="Google Shape;4398;p34"/>
                  <p:cNvSpPr/>
                  <p:nvPr/>
                </p:nvSpPr>
                <p:spPr>
                  <a:xfrm>
                    <a:off x="4796022" y="10151155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99" name="Google Shape;4399;p34"/>
              <p:cNvGrpSpPr/>
              <p:nvPr/>
            </p:nvGrpSpPr>
            <p:grpSpPr>
              <a:xfrm>
                <a:off x="127496" y="10782577"/>
                <a:ext cx="4753743" cy="95728"/>
                <a:chOff x="127496" y="10782577"/>
                <a:chExt cx="4753743" cy="95728"/>
              </a:xfrm>
            </p:grpSpPr>
            <p:grpSp>
              <p:nvGrpSpPr>
                <p:cNvPr id="4400" name="Google Shape;4400;p34"/>
                <p:cNvGrpSpPr/>
                <p:nvPr/>
              </p:nvGrpSpPr>
              <p:grpSpPr>
                <a:xfrm>
                  <a:off x="127496" y="10782577"/>
                  <a:ext cx="85220" cy="95705"/>
                  <a:chOff x="127496" y="10782577"/>
                  <a:chExt cx="85220" cy="95705"/>
                </a:xfrm>
              </p:grpSpPr>
              <p:sp>
                <p:nvSpPr>
                  <p:cNvPr id="4401" name="Google Shape;4401;p34"/>
                  <p:cNvSpPr/>
                  <p:nvPr/>
                </p:nvSpPr>
                <p:spPr>
                  <a:xfrm>
                    <a:off x="182576" y="10784873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2" name="Google Shape;4402;p34"/>
                  <p:cNvSpPr/>
                  <p:nvPr/>
                </p:nvSpPr>
                <p:spPr>
                  <a:xfrm>
                    <a:off x="127496" y="10782577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38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03" name="Google Shape;4403;p34"/>
                <p:cNvGrpSpPr/>
                <p:nvPr/>
              </p:nvGrpSpPr>
              <p:grpSpPr>
                <a:xfrm>
                  <a:off x="711158" y="10782622"/>
                  <a:ext cx="85131" cy="95683"/>
                  <a:chOff x="711158" y="10782622"/>
                  <a:chExt cx="85131" cy="95683"/>
                </a:xfrm>
              </p:grpSpPr>
              <p:sp>
                <p:nvSpPr>
                  <p:cNvPr id="4404" name="Google Shape;4404;p34"/>
                  <p:cNvSpPr/>
                  <p:nvPr/>
                </p:nvSpPr>
                <p:spPr>
                  <a:xfrm>
                    <a:off x="766141" y="10784873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5" name="Google Shape;4405;p34"/>
                  <p:cNvSpPr/>
                  <p:nvPr/>
                </p:nvSpPr>
                <p:spPr>
                  <a:xfrm>
                    <a:off x="711158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06" name="Google Shape;4406;p34"/>
                <p:cNvGrpSpPr/>
                <p:nvPr/>
              </p:nvGrpSpPr>
              <p:grpSpPr>
                <a:xfrm>
                  <a:off x="1294732" y="10782622"/>
                  <a:ext cx="85131" cy="95683"/>
                  <a:chOff x="1294732" y="10782622"/>
                  <a:chExt cx="85131" cy="95683"/>
                </a:xfrm>
              </p:grpSpPr>
              <p:sp>
                <p:nvSpPr>
                  <p:cNvPr id="4407" name="Google Shape;4407;p34"/>
                  <p:cNvSpPr/>
                  <p:nvPr/>
                </p:nvSpPr>
                <p:spPr>
                  <a:xfrm>
                    <a:off x="1349707" y="10784873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8" name="Google Shape;4408;p34"/>
                  <p:cNvSpPr/>
                  <p:nvPr/>
                </p:nvSpPr>
                <p:spPr>
                  <a:xfrm>
                    <a:off x="1294732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09" name="Google Shape;4409;p34"/>
                <p:cNvGrpSpPr/>
                <p:nvPr/>
              </p:nvGrpSpPr>
              <p:grpSpPr>
                <a:xfrm>
                  <a:off x="1878290" y="10782622"/>
                  <a:ext cx="85131" cy="95683"/>
                  <a:chOff x="1878290" y="10782622"/>
                  <a:chExt cx="85131" cy="95683"/>
                </a:xfrm>
              </p:grpSpPr>
              <p:sp>
                <p:nvSpPr>
                  <p:cNvPr id="4410" name="Google Shape;4410;p34"/>
                  <p:cNvSpPr/>
                  <p:nvPr/>
                </p:nvSpPr>
                <p:spPr>
                  <a:xfrm>
                    <a:off x="1933272" y="10784873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1" name="Google Shape;4411;p34"/>
                  <p:cNvSpPr/>
                  <p:nvPr/>
                </p:nvSpPr>
                <p:spPr>
                  <a:xfrm>
                    <a:off x="1878290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12" name="Google Shape;4412;p34"/>
                <p:cNvGrpSpPr/>
                <p:nvPr/>
              </p:nvGrpSpPr>
              <p:grpSpPr>
                <a:xfrm>
                  <a:off x="2461864" y="10782622"/>
                  <a:ext cx="85131" cy="95683"/>
                  <a:chOff x="2461864" y="10782622"/>
                  <a:chExt cx="85131" cy="95683"/>
                </a:xfrm>
              </p:grpSpPr>
              <p:sp>
                <p:nvSpPr>
                  <p:cNvPr id="4413" name="Google Shape;4413;p34"/>
                  <p:cNvSpPr/>
                  <p:nvPr/>
                </p:nvSpPr>
                <p:spPr>
                  <a:xfrm>
                    <a:off x="2516834" y="10784873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4" name="Google Shape;4414;p34"/>
                  <p:cNvSpPr/>
                  <p:nvPr/>
                </p:nvSpPr>
                <p:spPr>
                  <a:xfrm>
                    <a:off x="2461864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15" name="Google Shape;4415;p34"/>
                <p:cNvGrpSpPr/>
                <p:nvPr/>
              </p:nvGrpSpPr>
              <p:grpSpPr>
                <a:xfrm>
                  <a:off x="3045421" y="10782622"/>
                  <a:ext cx="85131" cy="95683"/>
                  <a:chOff x="3045421" y="10782622"/>
                  <a:chExt cx="85131" cy="95683"/>
                </a:xfrm>
              </p:grpSpPr>
              <p:sp>
                <p:nvSpPr>
                  <p:cNvPr id="4416" name="Google Shape;4416;p34"/>
                  <p:cNvSpPr/>
                  <p:nvPr/>
                </p:nvSpPr>
                <p:spPr>
                  <a:xfrm>
                    <a:off x="3100404" y="10784873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7" name="Google Shape;4417;p34"/>
                  <p:cNvSpPr/>
                  <p:nvPr/>
                </p:nvSpPr>
                <p:spPr>
                  <a:xfrm>
                    <a:off x="3045421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18" name="Google Shape;4418;p34"/>
                <p:cNvGrpSpPr/>
                <p:nvPr/>
              </p:nvGrpSpPr>
              <p:grpSpPr>
                <a:xfrm>
                  <a:off x="3628995" y="10782622"/>
                  <a:ext cx="85131" cy="95683"/>
                  <a:chOff x="3628995" y="10782622"/>
                  <a:chExt cx="85131" cy="95683"/>
                </a:xfrm>
              </p:grpSpPr>
              <p:sp>
                <p:nvSpPr>
                  <p:cNvPr id="4419" name="Google Shape;4419;p34"/>
                  <p:cNvSpPr/>
                  <p:nvPr/>
                </p:nvSpPr>
                <p:spPr>
                  <a:xfrm>
                    <a:off x="3683965" y="10784873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0" name="Google Shape;4420;p34"/>
                  <p:cNvSpPr/>
                  <p:nvPr/>
                </p:nvSpPr>
                <p:spPr>
                  <a:xfrm>
                    <a:off x="3628995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6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1" name="Google Shape;4421;p34"/>
                <p:cNvGrpSpPr/>
                <p:nvPr/>
              </p:nvGrpSpPr>
              <p:grpSpPr>
                <a:xfrm>
                  <a:off x="4212553" y="10782622"/>
                  <a:ext cx="85131" cy="95683"/>
                  <a:chOff x="4212553" y="10782622"/>
                  <a:chExt cx="85131" cy="95683"/>
                </a:xfrm>
              </p:grpSpPr>
              <p:sp>
                <p:nvSpPr>
                  <p:cNvPr id="4422" name="Google Shape;4422;p34"/>
                  <p:cNvSpPr/>
                  <p:nvPr/>
                </p:nvSpPr>
                <p:spPr>
                  <a:xfrm>
                    <a:off x="4267535" y="10784873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3" name="Google Shape;4423;p34"/>
                  <p:cNvSpPr/>
                  <p:nvPr/>
                </p:nvSpPr>
                <p:spPr>
                  <a:xfrm>
                    <a:off x="4212553" y="1078262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0"/>
                        </a:cubicBezTo>
                        <a:cubicBezTo>
                          <a:pt x="90857" y="75893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4" name="Google Shape;4424;p34"/>
                <p:cNvGrpSpPr/>
                <p:nvPr/>
              </p:nvGrpSpPr>
              <p:grpSpPr>
                <a:xfrm>
                  <a:off x="4796022" y="10782577"/>
                  <a:ext cx="85217" cy="95705"/>
                  <a:chOff x="4796022" y="10782577"/>
                  <a:chExt cx="85217" cy="95705"/>
                </a:xfrm>
              </p:grpSpPr>
              <p:sp>
                <p:nvSpPr>
                  <p:cNvPr id="4425" name="Google Shape;4425;p34"/>
                  <p:cNvSpPr/>
                  <p:nvPr/>
                </p:nvSpPr>
                <p:spPr>
                  <a:xfrm>
                    <a:off x="4851096" y="10784873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6" name="Google Shape;4426;p34"/>
                  <p:cNvSpPr/>
                  <p:nvPr/>
                </p:nvSpPr>
                <p:spPr>
                  <a:xfrm>
                    <a:off x="4796022" y="10782577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38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27" name="Google Shape;4427;p34"/>
              <p:cNvGrpSpPr/>
              <p:nvPr/>
            </p:nvGrpSpPr>
            <p:grpSpPr>
              <a:xfrm>
                <a:off x="127496" y="11413999"/>
                <a:ext cx="4753743" cy="95728"/>
                <a:chOff x="127496" y="11413999"/>
                <a:chExt cx="4753743" cy="95728"/>
              </a:xfrm>
            </p:grpSpPr>
            <p:grpSp>
              <p:nvGrpSpPr>
                <p:cNvPr id="4428" name="Google Shape;4428;p34"/>
                <p:cNvGrpSpPr/>
                <p:nvPr/>
              </p:nvGrpSpPr>
              <p:grpSpPr>
                <a:xfrm>
                  <a:off x="127496" y="11413999"/>
                  <a:ext cx="85220" cy="95705"/>
                  <a:chOff x="127496" y="11413999"/>
                  <a:chExt cx="85220" cy="95705"/>
                </a:xfrm>
              </p:grpSpPr>
              <p:sp>
                <p:nvSpPr>
                  <p:cNvPr id="4429" name="Google Shape;4429;p34"/>
                  <p:cNvSpPr/>
                  <p:nvPr/>
                </p:nvSpPr>
                <p:spPr>
                  <a:xfrm>
                    <a:off x="182576" y="11416308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0" name="Google Shape;4430;p34"/>
                  <p:cNvSpPr/>
                  <p:nvPr/>
                </p:nvSpPr>
                <p:spPr>
                  <a:xfrm>
                    <a:off x="127496" y="11413999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2"/>
                          <a:pt x="32558" y="-1236"/>
                          <a:pt x="20930" y="6480"/>
                        </a:cubicBezTo>
                        <a:cubicBezTo>
                          <a:pt x="-24595" y="36692"/>
                          <a:pt x="12239" y="111867"/>
                          <a:pt x="54512" y="92586"/>
                        </a:cubicBezTo>
                        <a:cubicBezTo>
                          <a:pt x="90995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31" name="Google Shape;4431;p34"/>
                <p:cNvGrpSpPr/>
                <p:nvPr/>
              </p:nvGrpSpPr>
              <p:grpSpPr>
                <a:xfrm>
                  <a:off x="711158" y="11414044"/>
                  <a:ext cx="85131" cy="95683"/>
                  <a:chOff x="711158" y="11414044"/>
                  <a:chExt cx="85131" cy="95683"/>
                </a:xfrm>
              </p:grpSpPr>
              <p:sp>
                <p:nvSpPr>
                  <p:cNvPr id="4432" name="Google Shape;4432;p34"/>
                  <p:cNvSpPr/>
                  <p:nvPr/>
                </p:nvSpPr>
                <p:spPr>
                  <a:xfrm>
                    <a:off x="766141" y="11416308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3" name="Google Shape;4433;p34"/>
                  <p:cNvSpPr/>
                  <p:nvPr/>
                </p:nvSpPr>
                <p:spPr>
                  <a:xfrm>
                    <a:off x="711158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34" name="Google Shape;4434;p34"/>
                <p:cNvGrpSpPr/>
                <p:nvPr/>
              </p:nvGrpSpPr>
              <p:grpSpPr>
                <a:xfrm>
                  <a:off x="1294732" y="11414044"/>
                  <a:ext cx="85131" cy="95683"/>
                  <a:chOff x="1294732" y="11414044"/>
                  <a:chExt cx="85131" cy="95683"/>
                </a:xfrm>
              </p:grpSpPr>
              <p:sp>
                <p:nvSpPr>
                  <p:cNvPr id="4435" name="Google Shape;4435;p34"/>
                  <p:cNvSpPr/>
                  <p:nvPr/>
                </p:nvSpPr>
                <p:spPr>
                  <a:xfrm>
                    <a:off x="1349707" y="11416308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6" name="Google Shape;4436;p34"/>
                  <p:cNvSpPr/>
                  <p:nvPr/>
                </p:nvSpPr>
                <p:spPr>
                  <a:xfrm>
                    <a:off x="1294732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37" name="Google Shape;4437;p34"/>
                <p:cNvGrpSpPr/>
                <p:nvPr/>
              </p:nvGrpSpPr>
              <p:grpSpPr>
                <a:xfrm>
                  <a:off x="1878290" y="11414044"/>
                  <a:ext cx="85131" cy="95683"/>
                  <a:chOff x="1878290" y="11414044"/>
                  <a:chExt cx="85131" cy="95683"/>
                </a:xfrm>
              </p:grpSpPr>
              <p:sp>
                <p:nvSpPr>
                  <p:cNvPr id="4438" name="Google Shape;4438;p34"/>
                  <p:cNvSpPr/>
                  <p:nvPr/>
                </p:nvSpPr>
                <p:spPr>
                  <a:xfrm>
                    <a:off x="1933272" y="11416308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9" name="Google Shape;4439;p34"/>
                  <p:cNvSpPr/>
                  <p:nvPr/>
                </p:nvSpPr>
                <p:spPr>
                  <a:xfrm>
                    <a:off x="1878290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40" name="Google Shape;4440;p34"/>
                <p:cNvGrpSpPr/>
                <p:nvPr/>
              </p:nvGrpSpPr>
              <p:grpSpPr>
                <a:xfrm>
                  <a:off x="2461864" y="11414044"/>
                  <a:ext cx="85131" cy="95683"/>
                  <a:chOff x="2461864" y="11414044"/>
                  <a:chExt cx="85131" cy="95683"/>
                </a:xfrm>
              </p:grpSpPr>
              <p:sp>
                <p:nvSpPr>
                  <p:cNvPr id="4441" name="Google Shape;4441;p34"/>
                  <p:cNvSpPr/>
                  <p:nvPr/>
                </p:nvSpPr>
                <p:spPr>
                  <a:xfrm>
                    <a:off x="2516834" y="11416308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2" name="Google Shape;4442;p34"/>
                  <p:cNvSpPr/>
                  <p:nvPr/>
                </p:nvSpPr>
                <p:spPr>
                  <a:xfrm>
                    <a:off x="2461864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43" name="Google Shape;4443;p34"/>
                <p:cNvGrpSpPr/>
                <p:nvPr/>
              </p:nvGrpSpPr>
              <p:grpSpPr>
                <a:xfrm>
                  <a:off x="3045421" y="11414044"/>
                  <a:ext cx="85131" cy="95683"/>
                  <a:chOff x="3045421" y="11414044"/>
                  <a:chExt cx="85131" cy="95683"/>
                </a:xfrm>
              </p:grpSpPr>
              <p:sp>
                <p:nvSpPr>
                  <p:cNvPr id="4444" name="Google Shape;4444;p34"/>
                  <p:cNvSpPr/>
                  <p:nvPr/>
                </p:nvSpPr>
                <p:spPr>
                  <a:xfrm>
                    <a:off x="3100404" y="11416308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5" name="Google Shape;4445;p34"/>
                  <p:cNvSpPr/>
                  <p:nvPr/>
                </p:nvSpPr>
                <p:spPr>
                  <a:xfrm>
                    <a:off x="3045421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46" name="Google Shape;4446;p34"/>
                <p:cNvGrpSpPr/>
                <p:nvPr/>
              </p:nvGrpSpPr>
              <p:grpSpPr>
                <a:xfrm>
                  <a:off x="3628995" y="11414044"/>
                  <a:ext cx="85131" cy="95683"/>
                  <a:chOff x="3628995" y="11414044"/>
                  <a:chExt cx="85131" cy="95683"/>
                </a:xfrm>
              </p:grpSpPr>
              <p:sp>
                <p:nvSpPr>
                  <p:cNvPr id="4447" name="Google Shape;4447;p34"/>
                  <p:cNvSpPr/>
                  <p:nvPr/>
                </p:nvSpPr>
                <p:spPr>
                  <a:xfrm>
                    <a:off x="3683965" y="11416308"/>
                    <a:ext cx="37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8" name="Google Shape;4448;p34"/>
                  <p:cNvSpPr/>
                  <p:nvPr/>
                </p:nvSpPr>
                <p:spPr>
                  <a:xfrm>
                    <a:off x="3628995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49" name="Google Shape;4449;p34"/>
                <p:cNvGrpSpPr/>
                <p:nvPr/>
              </p:nvGrpSpPr>
              <p:grpSpPr>
                <a:xfrm>
                  <a:off x="4212553" y="11414044"/>
                  <a:ext cx="85131" cy="95683"/>
                  <a:chOff x="4212553" y="11414044"/>
                  <a:chExt cx="85131" cy="95683"/>
                </a:xfrm>
              </p:grpSpPr>
              <p:sp>
                <p:nvSpPr>
                  <p:cNvPr id="4450" name="Google Shape;4450;p34"/>
                  <p:cNvSpPr/>
                  <p:nvPr/>
                </p:nvSpPr>
                <p:spPr>
                  <a:xfrm>
                    <a:off x="4267535" y="11416308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1" name="Google Shape;4451;p34"/>
                  <p:cNvSpPr/>
                  <p:nvPr/>
                </p:nvSpPr>
                <p:spPr>
                  <a:xfrm>
                    <a:off x="4212553" y="11414044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10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2" name="Google Shape;4452;p34"/>
                <p:cNvGrpSpPr/>
                <p:nvPr/>
              </p:nvGrpSpPr>
              <p:grpSpPr>
                <a:xfrm>
                  <a:off x="4796022" y="11413999"/>
                  <a:ext cx="85217" cy="95705"/>
                  <a:chOff x="4796022" y="11413999"/>
                  <a:chExt cx="85217" cy="95705"/>
                </a:xfrm>
              </p:grpSpPr>
              <p:sp>
                <p:nvSpPr>
                  <p:cNvPr id="4453" name="Google Shape;4453;p34"/>
                  <p:cNvSpPr/>
                  <p:nvPr/>
                </p:nvSpPr>
                <p:spPr>
                  <a:xfrm>
                    <a:off x="4851096" y="11416308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4" name="Google Shape;4454;p34"/>
                  <p:cNvSpPr/>
                  <p:nvPr/>
                </p:nvSpPr>
                <p:spPr>
                  <a:xfrm>
                    <a:off x="4796022" y="11413999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2"/>
                          <a:pt x="32558" y="-1236"/>
                          <a:pt x="20930" y="6480"/>
                        </a:cubicBezTo>
                        <a:cubicBezTo>
                          <a:pt x="-24595" y="36692"/>
                          <a:pt x="12239" y="111867"/>
                          <a:pt x="54512" y="92586"/>
                        </a:cubicBezTo>
                        <a:cubicBezTo>
                          <a:pt x="90979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55" name="Google Shape;4455;p34"/>
              <p:cNvGrpSpPr/>
              <p:nvPr/>
            </p:nvGrpSpPr>
            <p:grpSpPr>
              <a:xfrm>
                <a:off x="127496" y="12045421"/>
                <a:ext cx="4753743" cy="95729"/>
                <a:chOff x="127496" y="12045421"/>
                <a:chExt cx="4753743" cy="95729"/>
              </a:xfrm>
            </p:grpSpPr>
            <p:grpSp>
              <p:nvGrpSpPr>
                <p:cNvPr id="4456" name="Google Shape;4456;p34"/>
                <p:cNvGrpSpPr/>
                <p:nvPr/>
              </p:nvGrpSpPr>
              <p:grpSpPr>
                <a:xfrm>
                  <a:off x="127496" y="12045421"/>
                  <a:ext cx="85220" cy="95705"/>
                  <a:chOff x="127496" y="12045421"/>
                  <a:chExt cx="85220" cy="95705"/>
                </a:xfrm>
              </p:grpSpPr>
              <p:sp>
                <p:nvSpPr>
                  <p:cNvPr id="4457" name="Google Shape;4457;p34"/>
                  <p:cNvSpPr/>
                  <p:nvPr/>
                </p:nvSpPr>
                <p:spPr>
                  <a:xfrm>
                    <a:off x="182576" y="12047730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8"/>
                        </a:moveTo>
                        <a:cubicBezTo>
                          <a:pt x="32" y="5"/>
                          <a:pt x="-52" y="-28"/>
                          <a:pt x="48" y="38"/>
                        </a:cubicBezTo>
                        <a:lnTo>
                          <a:pt x="48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8" name="Google Shape;4458;p34"/>
                  <p:cNvSpPr/>
                  <p:nvPr/>
                </p:nvSpPr>
                <p:spPr>
                  <a:xfrm>
                    <a:off x="127496" y="12045421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6"/>
                          <a:pt x="54512" y="92586"/>
                        </a:cubicBezTo>
                        <a:cubicBezTo>
                          <a:pt x="90995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9" name="Google Shape;4459;p34"/>
                <p:cNvGrpSpPr/>
                <p:nvPr/>
              </p:nvGrpSpPr>
              <p:grpSpPr>
                <a:xfrm>
                  <a:off x="711158" y="12045467"/>
                  <a:ext cx="85131" cy="95683"/>
                  <a:chOff x="711158" y="12045467"/>
                  <a:chExt cx="85131" cy="95683"/>
                </a:xfrm>
              </p:grpSpPr>
              <p:sp>
                <p:nvSpPr>
                  <p:cNvPr id="4460" name="Google Shape;4460;p34"/>
                  <p:cNvSpPr/>
                  <p:nvPr/>
                </p:nvSpPr>
                <p:spPr>
                  <a:xfrm>
                    <a:off x="766141" y="12047730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8"/>
                        </a:moveTo>
                        <a:cubicBezTo>
                          <a:pt x="24" y="5"/>
                          <a:pt x="-42" y="-28"/>
                          <a:pt x="41" y="38"/>
                        </a:cubicBezTo>
                        <a:lnTo>
                          <a:pt x="41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1" name="Google Shape;4461;p34"/>
                  <p:cNvSpPr/>
                  <p:nvPr/>
                </p:nvSpPr>
                <p:spPr>
                  <a:xfrm>
                    <a:off x="711158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2" name="Google Shape;4462;p34"/>
                <p:cNvGrpSpPr/>
                <p:nvPr/>
              </p:nvGrpSpPr>
              <p:grpSpPr>
                <a:xfrm>
                  <a:off x="1294732" y="12045467"/>
                  <a:ext cx="85131" cy="95683"/>
                  <a:chOff x="1294732" y="12045467"/>
                  <a:chExt cx="85131" cy="95683"/>
                </a:xfrm>
              </p:grpSpPr>
              <p:sp>
                <p:nvSpPr>
                  <p:cNvPr id="4463" name="Google Shape;4463;p34"/>
                  <p:cNvSpPr/>
                  <p:nvPr/>
                </p:nvSpPr>
                <p:spPr>
                  <a:xfrm>
                    <a:off x="1349707" y="12047730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8"/>
                        </a:moveTo>
                        <a:cubicBezTo>
                          <a:pt x="32" y="5"/>
                          <a:pt x="-52" y="-28"/>
                          <a:pt x="48" y="38"/>
                        </a:cubicBezTo>
                        <a:lnTo>
                          <a:pt x="48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4" name="Google Shape;4464;p34"/>
                  <p:cNvSpPr/>
                  <p:nvPr/>
                </p:nvSpPr>
                <p:spPr>
                  <a:xfrm>
                    <a:off x="1294732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5" name="Google Shape;4465;p34"/>
                <p:cNvGrpSpPr/>
                <p:nvPr/>
              </p:nvGrpSpPr>
              <p:grpSpPr>
                <a:xfrm>
                  <a:off x="1878290" y="12045467"/>
                  <a:ext cx="85131" cy="95683"/>
                  <a:chOff x="1878290" y="12045467"/>
                  <a:chExt cx="85131" cy="95683"/>
                </a:xfrm>
              </p:grpSpPr>
              <p:sp>
                <p:nvSpPr>
                  <p:cNvPr id="4466" name="Google Shape;4466;p34"/>
                  <p:cNvSpPr/>
                  <p:nvPr/>
                </p:nvSpPr>
                <p:spPr>
                  <a:xfrm>
                    <a:off x="1933272" y="12047730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8"/>
                        </a:moveTo>
                        <a:cubicBezTo>
                          <a:pt x="24" y="5"/>
                          <a:pt x="-42" y="-28"/>
                          <a:pt x="41" y="38"/>
                        </a:cubicBezTo>
                        <a:lnTo>
                          <a:pt x="41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7" name="Google Shape;4467;p34"/>
                  <p:cNvSpPr/>
                  <p:nvPr/>
                </p:nvSpPr>
                <p:spPr>
                  <a:xfrm>
                    <a:off x="1878290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8" name="Google Shape;4468;p34"/>
                <p:cNvGrpSpPr/>
                <p:nvPr/>
              </p:nvGrpSpPr>
              <p:grpSpPr>
                <a:xfrm>
                  <a:off x="2461864" y="12045467"/>
                  <a:ext cx="85131" cy="95683"/>
                  <a:chOff x="2461864" y="12045467"/>
                  <a:chExt cx="85131" cy="95683"/>
                </a:xfrm>
              </p:grpSpPr>
              <p:sp>
                <p:nvSpPr>
                  <p:cNvPr id="4469" name="Google Shape;4469;p34"/>
                  <p:cNvSpPr/>
                  <p:nvPr/>
                </p:nvSpPr>
                <p:spPr>
                  <a:xfrm>
                    <a:off x="2516834" y="12047730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8"/>
                        </a:moveTo>
                        <a:cubicBezTo>
                          <a:pt x="37" y="5"/>
                          <a:pt x="-46" y="-28"/>
                          <a:pt x="37" y="38"/>
                        </a:cubicBezTo>
                        <a:lnTo>
                          <a:pt x="37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0" name="Google Shape;4470;p34"/>
                  <p:cNvSpPr/>
                  <p:nvPr/>
                </p:nvSpPr>
                <p:spPr>
                  <a:xfrm>
                    <a:off x="2461864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1" name="Google Shape;4471;p34"/>
                <p:cNvGrpSpPr/>
                <p:nvPr/>
              </p:nvGrpSpPr>
              <p:grpSpPr>
                <a:xfrm>
                  <a:off x="3045421" y="12045467"/>
                  <a:ext cx="85131" cy="95683"/>
                  <a:chOff x="3045421" y="12045467"/>
                  <a:chExt cx="85131" cy="95683"/>
                </a:xfrm>
              </p:grpSpPr>
              <p:sp>
                <p:nvSpPr>
                  <p:cNvPr id="4472" name="Google Shape;4472;p34"/>
                  <p:cNvSpPr/>
                  <p:nvPr/>
                </p:nvSpPr>
                <p:spPr>
                  <a:xfrm>
                    <a:off x="3100404" y="12047730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8"/>
                        </a:moveTo>
                        <a:cubicBezTo>
                          <a:pt x="24" y="5"/>
                          <a:pt x="-42" y="-28"/>
                          <a:pt x="41" y="38"/>
                        </a:cubicBezTo>
                        <a:lnTo>
                          <a:pt x="41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3" name="Google Shape;4473;p34"/>
                  <p:cNvSpPr/>
                  <p:nvPr/>
                </p:nvSpPr>
                <p:spPr>
                  <a:xfrm>
                    <a:off x="3045421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4" name="Google Shape;4474;p34"/>
                <p:cNvGrpSpPr/>
                <p:nvPr/>
              </p:nvGrpSpPr>
              <p:grpSpPr>
                <a:xfrm>
                  <a:off x="3628995" y="12045467"/>
                  <a:ext cx="85131" cy="95683"/>
                  <a:chOff x="3628995" y="12045467"/>
                  <a:chExt cx="85131" cy="95683"/>
                </a:xfrm>
              </p:grpSpPr>
              <p:sp>
                <p:nvSpPr>
                  <p:cNvPr id="4475" name="Google Shape;4475;p34"/>
                  <p:cNvSpPr/>
                  <p:nvPr/>
                </p:nvSpPr>
                <p:spPr>
                  <a:xfrm>
                    <a:off x="3683965" y="12047730"/>
                    <a:ext cx="37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38" extrusionOk="0">
                        <a:moveTo>
                          <a:pt x="37" y="38"/>
                        </a:moveTo>
                        <a:cubicBezTo>
                          <a:pt x="37" y="5"/>
                          <a:pt x="-46" y="-28"/>
                          <a:pt x="37" y="38"/>
                        </a:cubicBezTo>
                        <a:lnTo>
                          <a:pt x="37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6" name="Google Shape;4476;p34"/>
                  <p:cNvSpPr/>
                  <p:nvPr/>
                </p:nvSpPr>
                <p:spPr>
                  <a:xfrm>
                    <a:off x="3628995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7" name="Google Shape;4477;p34"/>
                <p:cNvGrpSpPr/>
                <p:nvPr/>
              </p:nvGrpSpPr>
              <p:grpSpPr>
                <a:xfrm>
                  <a:off x="4212553" y="12045467"/>
                  <a:ext cx="85131" cy="95683"/>
                  <a:chOff x="4212553" y="12045467"/>
                  <a:chExt cx="85131" cy="95683"/>
                </a:xfrm>
              </p:grpSpPr>
              <p:sp>
                <p:nvSpPr>
                  <p:cNvPr id="4478" name="Google Shape;4478;p34"/>
                  <p:cNvSpPr/>
                  <p:nvPr/>
                </p:nvSpPr>
                <p:spPr>
                  <a:xfrm>
                    <a:off x="4267535" y="12047730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8"/>
                        </a:moveTo>
                        <a:cubicBezTo>
                          <a:pt x="24" y="5"/>
                          <a:pt x="-42" y="-28"/>
                          <a:pt x="41" y="38"/>
                        </a:cubicBezTo>
                        <a:lnTo>
                          <a:pt x="41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9" name="Google Shape;4479;p34"/>
                  <p:cNvSpPr/>
                  <p:nvPr/>
                </p:nvSpPr>
                <p:spPr>
                  <a:xfrm>
                    <a:off x="4212553" y="1204546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80" name="Google Shape;4480;p34"/>
                <p:cNvGrpSpPr/>
                <p:nvPr/>
              </p:nvGrpSpPr>
              <p:grpSpPr>
                <a:xfrm>
                  <a:off x="4796022" y="12045421"/>
                  <a:ext cx="85217" cy="95705"/>
                  <a:chOff x="4796022" y="12045421"/>
                  <a:chExt cx="85217" cy="95705"/>
                </a:xfrm>
              </p:grpSpPr>
              <p:sp>
                <p:nvSpPr>
                  <p:cNvPr id="4481" name="Google Shape;4481;p34"/>
                  <p:cNvSpPr/>
                  <p:nvPr/>
                </p:nvSpPr>
                <p:spPr>
                  <a:xfrm>
                    <a:off x="4851096" y="12047730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8"/>
                        </a:moveTo>
                        <a:cubicBezTo>
                          <a:pt x="37" y="5"/>
                          <a:pt x="-46" y="-28"/>
                          <a:pt x="37" y="38"/>
                        </a:cubicBezTo>
                        <a:lnTo>
                          <a:pt x="37" y="38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2" name="Google Shape;4482;p34"/>
                  <p:cNvSpPr/>
                  <p:nvPr/>
                </p:nvSpPr>
                <p:spPr>
                  <a:xfrm>
                    <a:off x="4796022" y="12045421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6"/>
                          <a:pt x="54512" y="92586"/>
                        </a:cubicBezTo>
                        <a:cubicBezTo>
                          <a:pt x="90979" y="75938"/>
                          <a:pt x="84589" y="41242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83" name="Google Shape;4483;p34"/>
              <p:cNvGrpSpPr/>
              <p:nvPr/>
            </p:nvGrpSpPr>
            <p:grpSpPr>
              <a:xfrm>
                <a:off x="127496" y="12676860"/>
                <a:ext cx="4753743" cy="95728"/>
                <a:chOff x="127496" y="12676860"/>
                <a:chExt cx="4753743" cy="95728"/>
              </a:xfrm>
            </p:grpSpPr>
            <p:grpSp>
              <p:nvGrpSpPr>
                <p:cNvPr id="4484" name="Google Shape;4484;p34"/>
                <p:cNvGrpSpPr/>
                <p:nvPr/>
              </p:nvGrpSpPr>
              <p:grpSpPr>
                <a:xfrm>
                  <a:off x="127496" y="12676860"/>
                  <a:ext cx="85220" cy="95705"/>
                  <a:chOff x="127496" y="12676860"/>
                  <a:chExt cx="85220" cy="95705"/>
                </a:xfrm>
              </p:grpSpPr>
              <p:sp>
                <p:nvSpPr>
                  <p:cNvPr id="4485" name="Google Shape;4485;p34"/>
                  <p:cNvSpPr/>
                  <p:nvPr/>
                </p:nvSpPr>
                <p:spPr>
                  <a:xfrm>
                    <a:off x="182576" y="12679156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2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6" name="Google Shape;4486;p34"/>
                  <p:cNvSpPr/>
                  <p:nvPr/>
                </p:nvSpPr>
                <p:spPr>
                  <a:xfrm>
                    <a:off x="127496" y="12676860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87" name="Google Shape;4487;p34"/>
                <p:cNvGrpSpPr/>
                <p:nvPr/>
              </p:nvGrpSpPr>
              <p:grpSpPr>
                <a:xfrm>
                  <a:off x="711158" y="12676905"/>
                  <a:ext cx="85131" cy="95683"/>
                  <a:chOff x="711158" y="12676905"/>
                  <a:chExt cx="85131" cy="95683"/>
                </a:xfrm>
              </p:grpSpPr>
              <p:sp>
                <p:nvSpPr>
                  <p:cNvPr id="4488" name="Google Shape;4488;p34"/>
                  <p:cNvSpPr/>
                  <p:nvPr/>
                </p:nvSpPr>
                <p:spPr>
                  <a:xfrm>
                    <a:off x="766141" y="1267915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9" name="Google Shape;4489;p34"/>
                  <p:cNvSpPr/>
                  <p:nvPr/>
                </p:nvSpPr>
                <p:spPr>
                  <a:xfrm>
                    <a:off x="711158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0" name="Google Shape;4490;p34"/>
                <p:cNvGrpSpPr/>
                <p:nvPr/>
              </p:nvGrpSpPr>
              <p:grpSpPr>
                <a:xfrm>
                  <a:off x="1294732" y="12676905"/>
                  <a:ext cx="85131" cy="95683"/>
                  <a:chOff x="1294732" y="12676905"/>
                  <a:chExt cx="85131" cy="95683"/>
                </a:xfrm>
              </p:grpSpPr>
              <p:sp>
                <p:nvSpPr>
                  <p:cNvPr id="4491" name="Google Shape;4491;p34"/>
                  <p:cNvSpPr/>
                  <p:nvPr/>
                </p:nvSpPr>
                <p:spPr>
                  <a:xfrm>
                    <a:off x="1349707" y="12679156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2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2" name="Google Shape;4492;p34"/>
                  <p:cNvSpPr/>
                  <p:nvPr/>
                </p:nvSpPr>
                <p:spPr>
                  <a:xfrm>
                    <a:off x="1294732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3" name="Google Shape;4493;p34"/>
                <p:cNvGrpSpPr/>
                <p:nvPr/>
              </p:nvGrpSpPr>
              <p:grpSpPr>
                <a:xfrm>
                  <a:off x="1878290" y="12676905"/>
                  <a:ext cx="85131" cy="95683"/>
                  <a:chOff x="1878290" y="12676905"/>
                  <a:chExt cx="85131" cy="95683"/>
                </a:xfrm>
              </p:grpSpPr>
              <p:sp>
                <p:nvSpPr>
                  <p:cNvPr id="4494" name="Google Shape;4494;p34"/>
                  <p:cNvSpPr/>
                  <p:nvPr/>
                </p:nvSpPr>
                <p:spPr>
                  <a:xfrm>
                    <a:off x="1933272" y="1267915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5" name="Google Shape;4495;p34"/>
                  <p:cNvSpPr/>
                  <p:nvPr/>
                </p:nvSpPr>
                <p:spPr>
                  <a:xfrm>
                    <a:off x="1878290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6" name="Google Shape;4496;p34"/>
                <p:cNvGrpSpPr/>
                <p:nvPr/>
              </p:nvGrpSpPr>
              <p:grpSpPr>
                <a:xfrm>
                  <a:off x="2461864" y="12676905"/>
                  <a:ext cx="85131" cy="95683"/>
                  <a:chOff x="2461864" y="12676905"/>
                  <a:chExt cx="85131" cy="95683"/>
                </a:xfrm>
              </p:grpSpPr>
              <p:sp>
                <p:nvSpPr>
                  <p:cNvPr id="4497" name="Google Shape;4497;p34"/>
                  <p:cNvSpPr/>
                  <p:nvPr/>
                </p:nvSpPr>
                <p:spPr>
                  <a:xfrm>
                    <a:off x="2516834" y="12679156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8" name="Google Shape;4498;p34"/>
                  <p:cNvSpPr/>
                  <p:nvPr/>
                </p:nvSpPr>
                <p:spPr>
                  <a:xfrm>
                    <a:off x="2461864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9" name="Google Shape;4499;p34"/>
                <p:cNvGrpSpPr/>
                <p:nvPr/>
              </p:nvGrpSpPr>
              <p:grpSpPr>
                <a:xfrm>
                  <a:off x="3045421" y="12676905"/>
                  <a:ext cx="85131" cy="95683"/>
                  <a:chOff x="3045421" y="12676905"/>
                  <a:chExt cx="85131" cy="95683"/>
                </a:xfrm>
              </p:grpSpPr>
              <p:sp>
                <p:nvSpPr>
                  <p:cNvPr id="4500" name="Google Shape;4500;p34"/>
                  <p:cNvSpPr/>
                  <p:nvPr/>
                </p:nvSpPr>
                <p:spPr>
                  <a:xfrm>
                    <a:off x="3100404" y="1267915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1" name="Google Shape;4501;p34"/>
                  <p:cNvSpPr/>
                  <p:nvPr/>
                </p:nvSpPr>
                <p:spPr>
                  <a:xfrm>
                    <a:off x="3045421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02" name="Google Shape;4502;p34"/>
                <p:cNvGrpSpPr/>
                <p:nvPr/>
              </p:nvGrpSpPr>
              <p:grpSpPr>
                <a:xfrm>
                  <a:off x="3628995" y="12676905"/>
                  <a:ext cx="85131" cy="95683"/>
                  <a:chOff x="3628995" y="12676905"/>
                  <a:chExt cx="85131" cy="95683"/>
                </a:xfrm>
              </p:grpSpPr>
              <p:sp>
                <p:nvSpPr>
                  <p:cNvPr id="4503" name="Google Shape;4503;p34"/>
                  <p:cNvSpPr/>
                  <p:nvPr/>
                </p:nvSpPr>
                <p:spPr>
                  <a:xfrm>
                    <a:off x="3683965" y="12679156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4" name="Google Shape;4504;p34"/>
                  <p:cNvSpPr/>
                  <p:nvPr/>
                </p:nvSpPr>
                <p:spPr>
                  <a:xfrm>
                    <a:off x="3628995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05" name="Google Shape;4505;p34"/>
                <p:cNvGrpSpPr/>
                <p:nvPr/>
              </p:nvGrpSpPr>
              <p:grpSpPr>
                <a:xfrm>
                  <a:off x="4212553" y="12676905"/>
                  <a:ext cx="85131" cy="95683"/>
                  <a:chOff x="4212553" y="12676905"/>
                  <a:chExt cx="85131" cy="95683"/>
                </a:xfrm>
              </p:grpSpPr>
              <p:sp>
                <p:nvSpPr>
                  <p:cNvPr id="4506" name="Google Shape;4506;p34"/>
                  <p:cNvSpPr/>
                  <p:nvPr/>
                </p:nvSpPr>
                <p:spPr>
                  <a:xfrm>
                    <a:off x="4267535" y="12679156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7" name="Google Shape;4507;p34"/>
                  <p:cNvSpPr/>
                  <p:nvPr/>
                </p:nvSpPr>
                <p:spPr>
                  <a:xfrm>
                    <a:off x="4212553" y="12676905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08" name="Google Shape;4508;p34"/>
                <p:cNvGrpSpPr/>
                <p:nvPr/>
              </p:nvGrpSpPr>
              <p:grpSpPr>
                <a:xfrm>
                  <a:off x="4796022" y="12676860"/>
                  <a:ext cx="85217" cy="95705"/>
                  <a:chOff x="4796022" y="12676860"/>
                  <a:chExt cx="85217" cy="95705"/>
                </a:xfrm>
              </p:grpSpPr>
              <p:sp>
                <p:nvSpPr>
                  <p:cNvPr id="4509" name="Google Shape;4509;p34"/>
                  <p:cNvSpPr/>
                  <p:nvPr/>
                </p:nvSpPr>
                <p:spPr>
                  <a:xfrm>
                    <a:off x="4851096" y="12679156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0" name="Google Shape;4510;p34"/>
                  <p:cNvSpPr/>
                  <p:nvPr/>
                </p:nvSpPr>
                <p:spPr>
                  <a:xfrm>
                    <a:off x="4796022" y="12676860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21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511" name="Google Shape;4511;p34"/>
              <p:cNvGrpSpPr/>
              <p:nvPr/>
            </p:nvGrpSpPr>
            <p:grpSpPr>
              <a:xfrm>
                <a:off x="127496" y="13308281"/>
                <a:ext cx="4753743" cy="95728"/>
                <a:chOff x="127496" y="13308281"/>
                <a:chExt cx="4753743" cy="95728"/>
              </a:xfrm>
            </p:grpSpPr>
            <p:grpSp>
              <p:nvGrpSpPr>
                <p:cNvPr id="4512" name="Google Shape;4512;p34"/>
                <p:cNvGrpSpPr/>
                <p:nvPr/>
              </p:nvGrpSpPr>
              <p:grpSpPr>
                <a:xfrm>
                  <a:off x="127496" y="13308281"/>
                  <a:ext cx="85220" cy="95705"/>
                  <a:chOff x="127496" y="13308281"/>
                  <a:chExt cx="85220" cy="95705"/>
                </a:xfrm>
              </p:grpSpPr>
              <p:sp>
                <p:nvSpPr>
                  <p:cNvPr id="4513" name="Google Shape;4513;p34"/>
                  <p:cNvSpPr/>
                  <p:nvPr/>
                </p:nvSpPr>
                <p:spPr>
                  <a:xfrm>
                    <a:off x="182576" y="13310578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4" name="Google Shape;4514;p34"/>
                  <p:cNvSpPr/>
                  <p:nvPr/>
                </p:nvSpPr>
                <p:spPr>
                  <a:xfrm>
                    <a:off x="127496" y="13308281"/>
                    <a:ext cx="85220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20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6" y="4463"/>
                        </a:cubicBezTo>
                        <a:cubicBezTo>
                          <a:pt x="45553" y="-2253"/>
                          <a:pt x="32558" y="-1236"/>
                          <a:pt x="20930" y="6479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95" y="75921"/>
                          <a:pt x="84589" y="41226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15" name="Google Shape;4515;p34"/>
                <p:cNvGrpSpPr/>
                <p:nvPr/>
              </p:nvGrpSpPr>
              <p:grpSpPr>
                <a:xfrm>
                  <a:off x="711158" y="13308327"/>
                  <a:ext cx="85131" cy="95683"/>
                  <a:chOff x="711158" y="13308327"/>
                  <a:chExt cx="85131" cy="95683"/>
                </a:xfrm>
              </p:grpSpPr>
              <p:sp>
                <p:nvSpPr>
                  <p:cNvPr id="4516" name="Google Shape;4516;p34"/>
                  <p:cNvSpPr/>
                  <p:nvPr/>
                </p:nvSpPr>
                <p:spPr>
                  <a:xfrm>
                    <a:off x="766141" y="13310578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7" name="Google Shape;4517;p34"/>
                  <p:cNvSpPr/>
                  <p:nvPr/>
                </p:nvSpPr>
                <p:spPr>
                  <a:xfrm>
                    <a:off x="711158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18" name="Google Shape;4518;p34"/>
                <p:cNvGrpSpPr/>
                <p:nvPr/>
              </p:nvGrpSpPr>
              <p:grpSpPr>
                <a:xfrm>
                  <a:off x="1294732" y="13308327"/>
                  <a:ext cx="85131" cy="95683"/>
                  <a:chOff x="1294732" y="13308327"/>
                  <a:chExt cx="85131" cy="95683"/>
                </a:xfrm>
              </p:grpSpPr>
              <p:sp>
                <p:nvSpPr>
                  <p:cNvPr id="4519" name="Google Shape;4519;p34"/>
                  <p:cNvSpPr/>
                  <p:nvPr/>
                </p:nvSpPr>
                <p:spPr>
                  <a:xfrm>
                    <a:off x="1349707" y="13310578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3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0" name="Google Shape;4520;p34"/>
                  <p:cNvSpPr/>
                  <p:nvPr/>
                </p:nvSpPr>
                <p:spPr>
                  <a:xfrm>
                    <a:off x="1294732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21" name="Google Shape;4521;p34"/>
                <p:cNvGrpSpPr/>
                <p:nvPr/>
              </p:nvGrpSpPr>
              <p:grpSpPr>
                <a:xfrm>
                  <a:off x="1878290" y="13308327"/>
                  <a:ext cx="85131" cy="95683"/>
                  <a:chOff x="1878290" y="13308327"/>
                  <a:chExt cx="85131" cy="95683"/>
                </a:xfrm>
              </p:grpSpPr>
              <p:sp>
                <p:nvSpPr>
                  <p:cNvPr id="4522" name="Google Shape;4522;p34"/>
                  <p:cNvSpPr/>
                  <p:nvPr/>
                </p:nvSpPr>
                <p:spPr>
                  <a:xfrm>
                    <a:off x="1933272" y="13310578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3" name="Google Shape;4523;p34"/>
                  <p:cNvSpPr/>
                  <p:nvPr/>
                </p:nvSpPr>
                <p:spPr>
                  <a:xfrm>
                    <a:off x="1878290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24" name="Google Shape;4524;p34"/>
                <p:cNvGrpSpPr/>
                <p:nvPr/>
              </p:nvGrpSpPr>
              <p:grpSpPr>
                <a:xfrm>
                  <a:off x="2461864" y="13308327"/>
                  <a:ext cx="85131" cy="95683"/>
                  <a:chOff x="2461864" y="13308327"/>
                  <a:chExt cx="85131" cy="95683"/>
                </a:xfrm>
              </p:grpSpPr>
              <p:sp>
                <p:nvSpPr>
                  <p:cNvPr id="4525" name="Google Shape;4525;p34"/>
                  <p:cNvSpPr/>
                  <p:nvPr/>
                </p:nvSpPr>
                <p:spPr>
                  <a:xfrm>
                    <a:off x="2516834" y="13310578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6" name="Google Shape;4526;p34"/>
                  <p:cNvSpPr/>
                  <p:nvPr/>
                </p:nvSpPr>
                <p:spPr>
                  <a:xfrm>
                    <a:off x="2461864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27" name="Google Shape;4527;p34"/>
                <p:cNvGrpSpPr/>
                <p:nvPr/>
              </p:nvGrpSpPr>
              <p:grpSpPr>
                <a:xfrm>
                  <a:off x="3045421" y="13308327"/>
                  <a:ext cx="85131" cy="95683"/>
                  <a:chOff x="3045421" y="13308327"/>
                  <a:chExt cx="85131" cy="95683"/>
                </a:xfrm>
              </p:grpSpPr>
              <p:sp>
                <p:nvSpPr>
                  <p:cNvPr id="4528" name="Google Shape;4528;p34"/>
                  <p:cNvSpPr/>
                  <p:nvPr/>
                </p:nvSpPr>
                <p:spPr>
                  <a:xfrm>
                    <a:off x="3100404" y="13310578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9" name="Google Shape;4529;p34"/>
                  <p:cNvSpPr/>
                  <p:nvPr/>
                </p:nvSpPr>
                <p:spPr>
                  <a:xfrm>
                    <a:off x="3045421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0" name="Google Shape;4530;p34"/>
                <p:cNvGrpSpPr/>
                <p:nvPr/>
              </p:nvGrpSpPr>
              <p:grpSpPr>
                <a:xfrm>
                  <a:off x="3628995" y="13308327"/>
                  <a:ext cx="85131" cy="95683"/>
                  <a:chOff x="3628995" y="13308327"/>
                  <a:chExt cx="85131" cy="95683"/>
                </a:xfrm>
              </p:grpSpPr>
              <p:sp>
                <p:nvSpPr>
                  <p:cNvPr id="4531" name="Google Shape;4531;p34"/>
                  <p:cNvSpPr/>
                  <p:nvPr/>
                </p:nvSpPr>
                <p:spPr>
                  <a:xfrm>
                    <a:off x="3683965" y="13310578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2" name="Google Shape;4532;p34"/>
                  <p:cNvSpPr/>
                  <p:nvPr/>
                </p:nvSpPr>
                <p:spPr>
                  <a:xfrm>
                    <a:off x="3628995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3" name="Google Shape;4533;p34"/>
                <p:cNvGrpSpPr/>
                <p:nvPr/>
              </p:nvGrpSpPr>
              <p:grpSpPr>
                <a:xfrm>
                  <a:off x="4212553" y="13308327"/>
                  <a:ext cx="85131" cy="95683"/>
                  <a:chOff x="4212553" y="13308327"/>
                  <a:chExt cx="85131" cy="95683"/>
                </a:xfrm>
              </p:grpSpPr>
              <p:sp>
                <p:nvSpPr>
                  <p:cNvPr id="4534" name="Google Shape;4534;p34"/>
                  <p:cNvSpPr/>
                  <p:nvPr/>
                </p:nvSpPr>
                <p:spPr>
                  <a:xfrm>
                    <a:off x="4267535" y="13310578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3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5" name="Google Shape;4535;p34"/>
                  <p:cNvSpPr/>
                  <p:nvPr/>
                </p:nvSpPr>
                <p:spPr>
                  <a:xfrm>
                    <a:off x="4212553" y="13308327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2"/>
                          <a:pt x="84534" y="41947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6" name="Google Shape;4536;p34"/>
                <p:cNvGrpSpPr/>
                <p:nvPr/>
              </p:nvGrpSpPr>
              <p:grpSpPr>
                <a:xfrm>
                  <a:off x="4796022" y="13308281"/>
                  <a:ext cx="85217" cy="95705"/>
                  <a:chOff x="4796022" y="13308281"/>
                  <a:chExt cx="85217" cy="95705"/>
                </a:xfrm>
              </p:grpSpPr>
              <p:sp>
                <p:nvSpPr>
                  <p:cNvPr id="4537" name="Google Shape;4537;p34"/>
                  <p:cNvSpPr/>
                  <p:nvPr/>
                </p:nvSpPr>
                <p:spPr>
                  <a:xfrm>
                    <a:off x="4851096" y="13310578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3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8" name="Google Shape;4538;p34"/>
                  <p:cNvSpPr/>
                  <p:nvPr/>
                </p:nvSpPr>
                <p:spPr>
                  <a:xfrm>
                    <a:off x="4796022" y="13308281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79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21"/>
                          <a:pt x="84589" y="41226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539" name="Google Shape;4539;p34"/>
              <p:cNvGrpSpPr/>
              <p:nvPr/>
            </p:nvGrpSpPr>
            <p:grpSpPr>
              <a:xfrm>
                <a:off x="711158" y="13939705"/>
                <a:ext cx="4170081" cy="95727"/>
                <a:chOff x="711158" y="13939705"/>
                <a:chExt cx="4170081" cy="95727"/>
              </a:xfrm>
            </p:grpSpPr>
            <p:grpSp>
              <p:nvGrpSpPr>
                <p:cNvPr id="4540" name="Google Shape;4540;p34"/>
                <p:cNvGrpSpPr/>
                <p:nvPr/>
              </p:nvGrpSpPr>
              <p:grpSpPr>
                <a:xfrm>
                  <a:off x="711158" y="13939748"/>
                  <a:ext cx="85131" cy="95683"/>
                  <a:chOff x="711158" y="13939748"/>
                  <a:chExt cx="85131" cy="95683"/>
                </a:xfrm>
              </p:grpSpPr>
              <p:sp>
                <p:nvSpPr>
                  <p:cNvPr id="4541" name="Google Shape;4541;p34"/>
                  <p:cNvSpPr/>
                  <p:nvPr/>
                </p:nvSpPr>
                <p:spPr>
                  <a:xfrm>
                    <a:off x="766141" y="13942000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2" name="Google Shape;4542;p34"/>
                  <p:cNvSpPr/>
                  <p:nvPr/>
                </p:nvSpPr>
                <p:spPr>
                  <a:xfrm>
                    <a:off x="711158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43" name="Google Shape;4543;p34"/>
                <p:cNvGrpSpPr/>
                <p:nvPr/>
              </p:nvGrpSpPr>
              <p:grpSpPr>
                <a:xfrm>
                  <a:off x="1294732" y="13939748"/>
                  <a:ext cx="85131" cy="95683"/>
                  <a:chOff x="1294732" y="13939748"/>
                  <a:chExt cx="85131" cy="95683"/>
                </a:xfrm>
              </p:grpSpPr>
              <p:sp>
                <p:nvSpPr>
                  <p:cNvPr id="4544" name="Google Shape;4544;p34"/>
                  <p:cNvSpPr/>
                  <p:nvPr/>
                </p:nvSpPr>
                <p:spPr>
                  <a:xfrm>
                    <a:off x="1349707" y="13942000"/>
                    <a:ext cx="48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50" extrusionOk="0">
                        <a:moveTo>
                          <a:pt x="48" y="51"/>
                        </a:moveTo>
                        <a:cubicBezTo>
                          <a:pt x="32" y="1"/>
                          <a:pt x="-52" y="-32"/>
                          <a:pt x="48" y="51"/>
                        </a:cubicBezTo>
                        <a:lnTo>
                          <a:pt x="48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5" name="Google Shape;4545;p34"/>
                  <p:cNvSpPr/>
                  <p:nvPr/>
                </p:nvSpPr>
                <p:spPr>
                  <a:xfrm>
                    <a:off x="1294732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46" name="Google Shape;4546;p34"/>
                <p:cNvGrpSpPr/>
                <p:nvPr/>
              </p:nvGrpSpPr>
              <p:grpSpPr>
                <a:xfrm>
                  <a:off x="1878290" y="13939748"/>
                  <a:ext cx="85131" cy="95683"/>
                  <a:chOff x="1878290" y="13939748"/>
                  <a:chExt cx="85131" cy="95683"/>
                </a:xfrm>
              </p:grpSpPr>
              <p:sp>
                <p:nvSpPr>
                  <p:cNvPr id="4547" name="Google Shape;4547;p34"/>
                  <p:cNvSpPr/>
                  <p:nvPr/>
                </p:nvSpPr>
                <p:spPr>
                  <a:xfrm>
                    <a:off x="1933272" y="13942000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8" name="Google Shape;4548;p34"/>
                  <p:cNvSpPr/>
                  <p:nvPr/>
                </p:nvSpPr>
                <p:spPr>
                  <a:xfrm>
                    <a:off x="1878290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49" name="Google Shape;4549;p34"/>
                <p:cNvGrpSpPr/>
                <p:nvPr/>
              </p:nvGrpSpPr>
              <p:grpSpPr>
                <a:xfrm>
                  <a:off x="2461864" y="13939748"/>
                  <a:ext cx="85131" cy="95683"/>
                  <a:chOff x="2461864" y="13939748"/>
                  <a:chExt cx="85131" cy="95683"/>
                </a:xfrm>
              </p:grpSpPr>
              <p:sp>
                <p:nvSpPr>
                  <p:cNvPr id="4550" name="Google Shape;4550;p34"/>
                  <p:cNvSpPr/>
                  <p:nvPr/>
                </p:nvSpPr>
                <p:spPr>
                  <a:xfrm>
                    <a:off x="2516834" y="13942000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1" name="Google Shape;4551;p34"/>
                  <p:cNvSpPr/>
                  <p:nvPr/>
                </p:nvSpPr>
                <p:spPr>
                  <a:xfrm>
                    <a:off x="2461864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52" name="Google Shape;4552;p34"/>
                <p:cNvGrpSpPr/>
                <p:nvPr/>
              </p:nvGrpSpPr>
              <p:grpSpPr>
                <a:xfrm>
                  <a:off x="3045421" y="13939748"/>
                  <a:ext cx="85131" cy="95683"/>
                  <a:chOff x="3045421" y="13939748"/>
                  <a:chExt cx="85131" cy="95683"/>
                </a:xfrm>
              </p:grpSpPr>
              <p:sp>
                <p:nvSpPr>
                  <p:cNvPr id="4553" name="Google Shape;4553;p34"/>
                  <p:cNvSpPr/>
                  <p:nvPr/>
                </p:nvSpPr>
                <p:spPr>
                  <a:xfrm>
                    <a:off x="3100404" y="13942000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4" name="Google Shape;4554;p34"/>
                  <p:cNvSpPr/>
                  <p:nvPr/>
                </p:nvSpPr>
                <p:spPr>
                  <a:xfrm>
                    <a:off x="3045421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55" name="Google Shape;4555;p34"/>
                <p:cNvGrpSpPr/>
                <p:nvPr/>
              </p:nvGrpSpPr>
              <p:grpSpPr>
                <a:xfrm>
                  <a:off x="3628995" y="13939748"/>
                  <a:ext cx="85131" cy="95683"/>
                  <a:chOff x="3628995" y="13939748"/>
                  <a:chExt cx="85131" cy="95683"/>
                </a:xfrm>
              </p:grpSpPr>
              <p:sp>
                <p:nvSpPr>
                  <p:cNvPr id="4556" name="Google Shape;4556;p34"/>
                  <p:cNvSpPr/>
                  <p:nvPr/>
                </p:nvSpPr>
                <p:spPr>
                  <a:xfrm>
                    <a:off x="3683965" y="13942000"/>
                    <a:ext cx="37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7" name="Google Shape;4557;p34"/>
                  <p:cNvSpPr/>
                  <p:nvPr/>
                </p:nvSpPr>
                <p:spPr>
                  <a:xfrm>
                    <a:off x="3628995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58" name="Google Shape;4558;p34"/>
                <p:cNvGrpSpPr/>
                <p:nvPr/>
              </p:nvGrpSpPr>
              <p:grpSpPr>
                <a:xfrm>
                  <a:off x="4212553" y="13939748"/>
                  <a:ext cx="85131" cy="95683"/>
                  <a:chOff x="4212553" y="13939748"/>
                  <a:chExt cx="85131" cy="95683"/>
                </a:xfrm>
              </p:grpSpPr>
              <p:sp>
                <p:nvSpPr>
                  <p:cNvPr id="4559" name="Google Shape;4559;p34"/>
                  <p:cNvSpPr/>
                  <p:nvPr/>
                </p:nvSpPr>
                <p:spPr>
                  <a:xfrm>
                    <a:off x="4267535" y="13942000"/>
                    <a:ext cx="41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50" extrusionOk="0">
                        <a:moveTo>
                          <a:pt x="41" y="51"/>
                        </a:moveTo>
                        <a:cubicBezTo>
                          <a:pt x="24" y="1"/>
                          <a:pt x="-42" y="-32"/>
                          <a:pt x="41" y="51"/>
                        </a:cubicBezTo>
                        <a:lnTo>
                          <a:pt x="41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0" name="Google Shape;4560;p34"/>
                  <p:cNvSpPr/>
                  <p:nvPr/>
                </p:nvSpPr>
                <p:spPr>
                  <a:xfrm>
                    <a:off x="4212553" y="13939748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2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5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893"/>
                          <a:pt x="84534" y="41963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1" name="Google Shape;4561;p34"/>
                <p:cNvGrpSpPr/>
                <p:nvPr/>
              </p:nvGrpSpPr>
              <p:grpSpPr>
                <a:xfrm>
                  <a:off x="4796022" y="13939705"/>
                  <a:ext cx="85217" cy="95705"/>
                  <a:chOff x="4796022" y="13939705"/>
                  <a:chExt cx="85217" cy="95705"/>
                </a:xfrm>
              </p:grpSpPr>
              <p:sp>
                <p:nvSpPr>
                  <p:cNvPr id="4562" name="Google Shape;4562;p34"/>
                  <p:cNvSpPr/>
                  <p:nvPr/>
                </p:nvSpPr>
                <p:spPr>
                  <a:xfrm>
                    <a:off x="4851096" y="13942000"/>
                    <a:ext cx="36" cy="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50" extrusionOk="0">
                        <a:moveTo>
                          <a:pt x="37" y="51"/>
                        </a:moveTo>
                        <a:cubicBezTo>
                          <a:pt x="37" y="1"/>
                          <a:pt x="-46" y="-32"/>
                          <a:pt x="37" y="51"/>
                        </a:cubicBezTo>
                        <a:lnTo>
                          <a:pt x="37" y="51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3" name="Google Shape;4563;p34"/>
                  <p:cNvSpPr/>
                  <p:nvPr/>
                </p:nvSpPr>
                <p:spPr>
                  <a:xfrm>
                    <a:off x="4796022" y="13939705"/>
                    <a:ext cx="85217" cy="95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17" h="95705" extrusionOk="0">
                        <a:moveTo>
                          <a:pt x="85056" y="47158"/>
                        </a:moveTo>
                        <a:cubicBezTo>
                          <a:pt x="81353" y="3180"/>
                          <a:pt x="41066" y="-4069"/>
                          <a:pt x="58865" y="4463"/>
                        </a:cubicBezTo>
                        <a:cubicBezTo>
                          <a:pt x="45553" y="-2253"/>
                          <a:pt x="32558" y="-1236"/>
                          <a:pt x="20930" y="6480"/>
                        </a:cubicBezTo>
                        <a:cubicBezTo>
                          <a:pt x="-24595" y="36693"/>
                          <a:pt x="12239" y="111867"/>
                          <a:pt x="54512" y="92586"/>
                        </a:cubicBezTo>
                        <a:cubicBezTo>
                          <a:pt x="90979" y="75938"/>
                          <a:pt x="84589" y="41225"/>
                          <a:pt x="85056" y="47158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564" name="Google Shape;4564;p34"/>
              <p:cNvGrpSpPr/>
              <p:nvPr/>
            </p:nvGrpSpPr>
            <p:grpSpPr>
              <a:xfrm>
                <a:off x="1294732" y="14571144"/>
                <a:ext cx="3586502" cy="95711"/>
                <a:chOff x="1294732" y="14571144"/>
                <a:chExt cx="3586502" cy="95711"/>
              </a:xfrm>
            </p:grpSpPr>
            <p:grpSp>
              <p:nvGrpSpPr>
                <p:cNvPr id="4565" name="Google Shape;4565;p34"/>
                <p:cNvGrpSpPr/>
                <p:nvPr/>
              </p:nvGrpSpPr>
              <p:grpSpPr>
                <a:xfrm>
                  <a:off x="1294732" y="14571172"/>
                  <a:ext cx="85131" cy="95683"/>
                  <a:chOff x="1294732" y="14571172"/>
                  <a:chExt cx="85131" cy="95683"/>
                </a:xfrm>
              </p:grpSpPr>
              <p:sp>
                <p:nvSpPr>
                  <p:cNvPr id="4566" name="Google Shape;4566;p34"/>
                  <p:cNvSpPr/>
                  <p:nvPr/>
                </p:nvSpPr>
                <p:spPr>
                  <a:xfrm>
                    <a:off x="1349707" y="14573434"/>
                    <a:ext cx="48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38" extrusionOk="0">
                        <a:moveTo>
                          <a:pt x="48" y="39"/>
                        </a:moveTo>
                        <a:cubicBezTo>
                          <a:pt x="32" y="5"/>
                          <a:pt x="-52" y="-28"/>
                          <a:pt x="48" y="39"/>
                        </a:cubicBezTo>
                        <a:lnTo>
                          <a:pt x="48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7" name="Google Shape;4567;p34"/>
                  <p:cNvSpPr/>
                  <p:nvPr/>
                </p:nvSpPr>
                <p:spPr>
                  <a:xfrm>
                    <a:off x="1294732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8" name="Google Shape;4568;p34"/>
                <p:cNvGrpSpPr/>
                <p:nvPr/>
              </p:nvGrpSpPr>
              <p:grpSpPr>
                <a:xfrm>
                  <a:off x="1878290" y="14571172"/>
                  <a:ext cx="85131" cy="95683"/>
                  <a:chOff x="1878290" y="14571172"/>
                  <a:chExt cx="85131" cy="95683"/>
                </a:xfrm>
              </p:grpSpPr>
              <p:sp>
                <p:nvSpPr>
                  <p:cNvPr id="4569" name="Google Shape;4569;p34"/>
                  <p:cNvSpPr/>
                  <p:nvPr/>
                </p:nvSpPr>
                <p:spPr>
                  <a:xfrm>
                    <a:off x="1933272" y="14573434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0" name="Google Shape;4570;p34"/>
                  <p:cNvSpPr/>
                  <p:nvPr/>
                </p:nvSpPr>
                <p:spPr>
                  <a:xfrm>
                    <a:off x="1878290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1" name="Google Shape;4571;p34"/>
                <p:cNvGrpSpPr/>
                <p:nvPr/>
              </p:nvGrpSpPr>
              <p:grpSpPr>
                <a:xfrm>
                  <a:off x="2461864" y="14571172"/>
                  <a:ext cx="85131" cy="95683"/>
                  <a:chOff x="2461864" y="14571172"/>
                  <a:chExt cx="85131" cy="95683"/>
                </a:xfrm>
              </p:grpSpPr>
              <p:sp>
                <p:nvSpPr>
                  <p:cNvPr id="4572" name="Google Shape;4572;p34"/>
                  <p:cNvSpPr/>
                  <p:nvPr/>
                </p:nvSpPr>
                <p:spPr>
                  <a:xfrm>
                    <a:off x="2516834" y="14573434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3" name="Google Shape;4573;p34"/>
                  <p:cNvSpPr/>
                  <p:nvPr/>
                </p:nvSpPr>
                <p:spPr>
                  <a:xfrm>
                    <a:off x="2461864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4" name="Google Shape;4574;p34"/>
                <p:cNvGrpSpPr/>
                <p:nvPr/>
              </p:nvGrpSpPr>
              <p:grpSpPr>
                <a:xfrm>
                  <a:off x="3045421" y="14571172"/>
                  <a:ext cx="85131" cy="95683"/>
                  <a:chOff x="3045421" y="14571172"/>
                  <a:chExt cx="85131" cy="95683"/>
                </a:xfrm>
              </p:grpSpPr>
              <p:sp>
                <p:nvSpPr>
                  <p:cNvPr id="4575" name="Google Shape;4575;p34"/>
                  <p:cNvSpPr/>
                  <p:nvPr/>
                </p:nvSpPr>
                <p:spPr>
                  <a:xfrm>
                    <a:off x="3100404" y="14573434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6" name="Google Shape;4576;p34"/>
                  <p:cNvSpPr/>
                  <p:nvPr/>
                </p:nvSpPr>
                <p:spPr>
                  <a:xfrm>
                    <a:off x="3045421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4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7" name="Google Shape;4577;p34"/>
                <p:cNvGrpSpPr/>
                <p:nvPr/>
              </p:nvGrpSpPr>
              <p:grpSpPr>
                <a:xfrm>
                  <a:off x="3628995" y="14571172"/>
                  <a:ext cx="85131" cy="95683"/>
                  <a:chOff x="3628995" y="14571172"/>
                  <a:chExt cx="85131" cy="95683"/>
                </a:xfrm>
              </p:grpSpPr>
              <p:sp>
                <p:nvSpPr>
                  <p:cNvPr id="4578" name="Google Shape;4578;p34"/>
                  <p:cNvSpPr/>
                  <p:nvPr/>
                </p:nvSpPr>
                <p:spPr>
                  <a:xfrm>
                    <a:off x="3683965" y="14573434"/>
                    <a:ext cx="37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9" name="Google Shape;4579;p34"/>
                  <p:cNvSpPr/>
                  <p:nvPr/>
                </p:nvSpPr>
                <p:spPr>
                  <a:xfrm>
                    <a:off x="3628995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6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80" name="Google Shape;4580;p34"/>
                <p:cNvGrpSpPr/>
                <p:nvPr/>
              </p:nvGrpSpPr>
              <p:grpSpPr>
                <a:xfrm>
                  <a:off x="4212553" y="14571172"/>
                  <a:ext cx="85131" cy="95683"/>
                  <a:chOff x="4212553" y="14571172"/>
                  <a:chExt cx="85131" cy="95683"/>
                </a:xfrm>
              </p:grpSpPr>
              <p:sp>
                <p:nvSpPr>
                  <p:cNvPr id="4581" name="Google Shape;4581;p34"/>
                  <p:cNvSpPr/>
                  <p:nvPr/>
                </p:nvSpPr>
                <p:spPr>
                  <a:xfrm>
                    <a:off x="4267535" y="14573434"/>
                    <a:ext cx="41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" h="38" extrusionOk="0">
                        <a:moveTo>
                          <a:pt x="41" y="39"/>
                        </a:moveTo>
                        <a:cubicBezTo>
                          <a:pt x="24" y="5"/>
                          <a:pt x="-42" y="-28"/>
                          <a:pt x="41" y="39"/>
                        </a:cubicBezTo>
                        <a:lnTo>
                          <a:pt x="41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2" name="Google Shape;4582;p34"/>
                  <p:cNvSpPr/>
                  <p:nvPr/>
                </p:nvSpPr>
                <p:spPr>
                  <a:xfrm>
                    <a:off x="4212553" y="14571172"/>
                    <a:ext cx="85131" cy="95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31" h="95683" extrusionOk="0">
                        <a:moveTo>
                          <a:pt x="84951" y="47113"/>
                        </a:moveTo>
                        <a:cubicBezTo>
                          <a:pt x="81381" y="3151"/>
                          <a:pt x="40843" y="-4181"/>
                          <a:pt x="58760" y="4418"/>
                        </a:cubicBezTo>
                        <a:cubicBezTo>
                          <a:pt x="45181" y="-2414"/>
                          <a:pt x="32019" y="-998"/>
                          <a:pt x="20825" y="6434"/>
                        </a:cubicBezTo>
                        <a:cubicBezTo>
                          <a:pt x="-24350" y="36414"/>
                          <a:pt x="11900" y="111938"/>
                          <a:pt x="54406" y="92541"/>
                        </a:cubicBezTo>
                        <a:cubicBezTo>
                          <a:pt x="90857" y="75909"/>
                          <a:pt x="84534" y="41964"/>
                          <a:pt x="84951" y="47113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83" name="Google Shape;4583;p34"/>
                <p:cNvGrpSpPr/>
                <p:nvPr/>
              </p:nvGrpSpPr>
              <p:grpSpPr>
                <a:xfrm>
                  <a:off x="4796077" y="14571144"/>
                  <a:ext cx="85157" cy="95669"/>
                  <a:chOff x="4796077" y="14571144"/>
                  <a:chExt cx="85157" cy="95669"/>
                </a:xfrm>
              </p:grpSpPr>
              <p:sp>
                <p:nvSpPr>
                  <p:cNvPr id="4584" name="Google Shape;4584;p34"/>
                  <p:cNvSpPr/>
                  <p:nvPr/>
                </p:nvSpPr>
                <p:spPr>
                  <a:xfrm>
                    <a:off x="4851096" y="14573434"/>
                    <a:ext cx="36" cy="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38" extrusionOk="0">
                        <a:moveTo>
                          <a:pt x="37" y="39"/>
                        </a:moveTo>
                        <a:cubicBezTo>
                          <a:pt x="37" y="5"/>
                          <a:pt x="-46" y="-28"/>
                          <a:pt x="37" y="39"/>
                        </a:cubicBezTo>
                        <a:lnTo>
                          <a:pt x="37" y="39"/>
                        </a:ln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5" name="Google Shape;4585;p34"/>
                  <p:cNvSpPr/>
                  <p:nvPr/>
                </p:nvSpPr>
                <p:spPr>
                  <a:xfrm>
                    <a:off x="4796077" y="14571144"/>
                    <a:ext cx="85157" cy="9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57" h="95669" extrusionOk="0">
                        <a:moveTo>
                          <a:pt x="85001" y="47141"/>
                        </a:moveTo>
                        <a:cubicBezTo>
                          <a:pt x="81297" y="3163"/>
                          <a:pt x="41010" y="-4086"/>
                          <a:pt x="58809" y="4446"/>
                        </a:cubicBezTo>
                        <a:cubicBezTo>
                          <a:pt x="45497" y="-2269"/>
                          <a:pt x="32535" y="-1203"/>
                          <a:pt x="20875" y="6463"/>
                        </a:cubicBezTo>
                        <a:cubicBezTo>
                          <a:pt x="-24501" y="36876"/>
                          <a:pt x="12133" y="111750"/>
                          <a:pt x="54456" y="92569"/>
                        </a:cubicBezTo>
                        <a:cubicBezTo>
                          <a:pt x="90889" y="75821"/>
                          <a:pt x="84533" y="41225"/>
                          <a:pt x="85001" y="47141"/>
                        </a:cubicBezTo>
                        <a:close/>
                      </a:path>
                    </a:pathLst>
                  </a:custGeom>
                  <a:solidFill>
                    <a:srgbClr val="25364E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586" name="Google Shape;4586;p34"/>
            <p:cNvSpPr/>
            <p:nvPr/>
          </p:nvSpPr>
          <p:spPr>
            <a:xfrm>
              <a:off x="-280971" y="13528234"/>
              <a:ext cx="1529433" cy="1773647"/>
            </a:xfrm>
            <a:custGeom>
              <a:avLst/>
              <a:gdLst/>
              <a:ahLst/>
              <a:cxnLst/>
              <a:rect l="l" t="t" r="r" b="b"/>
              <a:pathLst>
                <a:path w="1529433" h="1773647" extrusionOk="0">
                  <a:moveTo>
                    <a:pt x="1037578" y="1417975"/>
                  </a:moveTo>
                  <a:cubicBezTo>
                    <a:pt x="1140157" y="1517230"/>
                    <a:pt x="1251810" y="1606752"/>
                    <a:pt x="1371554" y="1684476"/>
                  </a:cubicBezTo>
                  <a:cubicBezTo>
                    <a:pt x="1432694" y="1724171"/>
                    <a:pt x="1491365" y="1759266"/>
                    <a:pt x="1529434" y="1773648"/>
                  </a:cubicBezTo>
                  <a:cubicBezTo>
                    <a:pt x="1402266" y="1636715"/>
                    <a:pt x="1362846" y="1432407"/>
                    <a:pt x="1300989" y="1246796"/>
                  </a:cubicBezTo>
                  <a:cubicBezTo>
                    <a:pt x="1224968" y="1016675"/>
                    <a:pt x="1279302" y="796452"/>
                    <a:pt x="1213241" y="782854"/>
                  </a:cubicBezTo>
                  <a:cubicBezTo>
                    <a:pt x="676527" y="673117"/>
                    <a:pt x="248030" y="465893"/>
                    <a:pt x="0" y="0"/>
                  </a:cubicBezTo>
                  <a:cubicBezTo>
                    <a:pt x="13729" y="56010"/>
                    <a:pt x="34348" y="120719"/>
                    <a:pt x="61374" y="191110"/>
                  </a:cubicBezTo>
                  <a:cubicBezTo>
                    <a:pt x="176630" y="491323"/>
                    <a:pt x="358899" y="761339"/>
                    <a:pt x="590113" y="985029"/>
                  </a:cubicBezTo>
                </a:path>
              </a:pathLst>
            </a:custGeom>
            <a:solidFill>
              <a:srgbClr val="2536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35"/>
          <p:cNvSpPr/>
          <p:nvPr/>
        </p:nvSpPr>
        <p:spPr>
          <a:xfrm>
            <a:off x="0" y="0"/>
            <a:ext cx="9144000" cy="1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92" name="Google Shape;4592;p35"/>
          <p:cNvCxnSpPr/>
          <p:nvPr/>
        </p:nvCxnSpPr>
        <p:spPr>
          <a:xfrm rot="-5400000">
            <a:off x="4490201" y="2847958"/>
            <a:ext cx="168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3" name="Google Shape;4593;p35"/>
          <p:cNvCxnSpPr/>
          <p:nvPr/>
        </p:nvCxnSpPr>
        <p:spPr>
          <a:xfrm rot="-5400000">
            <a:off x="2544487" y="3023376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594" name="Google Shape;4594;p35"/>
          <p:cNvGrpSpPr/>
          <p:nvPr/>
        </p:nvGrpSpPr>
        <p:grpSpPr>
          <a:xfrm>
            <a:off x="1725962" y="3109241"/>
            <a:ext cx="1809150" cy="519546"/>
            <a:chOff x="0" y="0"/>
            <a:chExt cx="4824400" cy="1385455"/>
          </a:xfrm>
        </p:grpSpPr>
        <p:sp>
          <p:nvSpPr>
            <p:cNvPr id="4595" name="Google Shape;4595;p35"/>
            <p:cNvSpPr/>
            <p:nvPr/>
          </p:nvSpPr>
          <p:spPr>
            <a:xfrm>
              <a:off x="12700" y="0"/>
              <a:ext cx="4811700" cy="137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6" name="Google Shape;4596;p35"/>
            <p:cNvPicPr preferRelativeResize="0"/>
            <p:nvPr/>
          </p:nvPicPr>
          <p:blipFill rotWithShape="1">
            <a:blip r:embed="rId3">
              <a:alphaModFix/>
            </a:blip>
            <a:srcRect b="2400"/>
            <a:stretch/>
          </p:blipFill>
          <p:spPr>
            <a:xfrm>
              <a:off x="0" y="6847"/>
              <a:ext cx="942283" cy="1378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7" name="Google Shape;4597;p35"/>
            <p:cNvSpPr txBox="1"/>
            <p:nvPr/>
          </p:nvSpPr>
          <p:spPr>
            <a:xfrm>
              <a:off x="1187307" y="151692"/>
              <a:ext cx="3413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598" name="Google Shape;4598;p35"/>
          <p:cNvCxnSpPr/>
          <p:nvPr/>
        </p:nvCxnSpPr>
        <p:spPr>
          <a:xfrm>
            <a:off x="2630486" y="2934729"/>
            <a:ext cx="38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9" name="Google Shape;4599;p35"/>
          <p:cNvCxnSpPr/>
          <p:nvPr/>
        </p:nvCxnSpPr>
        <p:spPr>
          <a:xfrm rot="-5400000">
            <a:off x="2548837" y="3712930"/>
            <a:ext cx="168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0" name="Google Shape;4600;p35"/>
          <p:cNvCxnSpPr/>
          <p:nvPr/>
        </p:nvCxnSpPr>
        <p:spPr>
          <a:xfrm>
            <a:off x="1725962" y="3799700"/>
            <a:ext cx="181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1" name="Google Shape;4601;p35"/>
          <p:cNvCxnSpPr/>
          <p:nvPr/>
        </p:nvCxnSpPr>
        <p:spPr>
          <a:xfrm rot="-5400000">
            <a:off x="3449011" y="3885780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02" name="Google Shape;4602;p35"/>
          <p:cNvGrpSpPr/>
          <p:nvPr/>
        </p:nvGrpSpPr>
        <p:grpSpPr>
          <a:xfrm>
            <a:off x="2813642" y="3976662"/>
            <a:ext cx="1442925" cy="516978"/>
            <a:chOff x="0" y="0"/>
            <a:chExt cx="3847800" cy="1378608"/>
          </a:xfrm>
        </p:grpSpPr>
        <p:sp>
          <p:nvSpPr>
            <p:cNvPr id="4603" name="Google Shape;4603;p35"/>
            <p:cNvSpPr/>
            <p:nvPr/>
          </p:nvSpPr>
          <p:spPr>
            <a:xfrm>
              <a:off x="0" y="0"/>
              <a:ext cx="3847800" cy="137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04" name="Google Shape;4604;p35"/>
            <p:cNvPicPr preferRelativeResize="0"/>
            <p:nvPr/>
          </p:nvPicPr>
          <p:blipFill rotWithShape="1">
            <a:blip r:embed="rId4">
              <a:alphaModFix/>
            </a:blip>
            <a:srcRect l="38485" t="33315" r="35369" b="41182"/>
            <a:stretch/>
          </p:blipFill>
          <p:spPr>
            <a:xfrm>
              <a:off x="0" y="0"/>
              <a:ext cx="942284" cy="1378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5" name="Google Shape;4605;p35"/>
            <p:cNvSpPr txBox="1"/>
            <p:nvPr/>
          </p:nvSpPr>
          <p:spPr>
            <a:xfrm>
              <a:off x="1187307" y="144845"/>
              <a:ext cx="2396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606" name="Google Shape;4606;p35"/>
          <p:cNvCxnSpPr/>
          <p:nvPr/>
        </p:nvCxnSpPr>
        <p:spPr>
          <a:xfrm rot="-5400000">
            <a:off x="1642224" y="3883213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07" name="Google Shape;4607;p35"/>
          <p:cNvGrpSpPr/>
          <p:nvPr/>
        </p:nvGrpSpPr>
        <p:grpSpPr>
          <a:xfrm>
            <a:off x="1004474" y="3976662"/>
            <a:ext cx="1447688" cy="516978"/>
            <a:chOff x="0" y="0"/>
            <a:chExt cx="3860500" cy="1378609"/>
          </a:xfrm>
        </p:grpSpPr>
        <p:sp>
          <p:nvSpPr>
            <p:cNvPr id="4608" name="Google Shape;4608;p35"/>
            <p:cNvSpPr/>
            <p:nvPr/>
          </p:nvSpPr>
          <p:spPr>
            <a:xfrm>
              <a:off x="12700" y="0"/>
              <a:ext cx="3847800" cy="137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09" name="Google Shape;4609;p35"/>
            <p:cNvPicPr preferRelativeResize="0"/>
            <p:nvPr/>
          </p:nvPicPr>
          <p:blipFill rotWithShape="1">
            <a:blip r:embed="rId5">
              <a:alphaModFix/>
            </a:blip>
            <a:srcRect l="27218" r="27213"/>
            <a:stretch/>
          </p:blipFill>
          <p:spPr>
            <a:xfrm>
              <a:off x="0" y="0"/>
              <a:ext cx="942283" cy="1378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0" name="Google Shape;4610;p35"/>
            <p:cNvSpPr txBox="1"/>
            <p:nvPr/>
          </p:nvSpPr>
          <p:spPr>
            <a:xfrm>
              <a:off x="1187307" y="144845"/>
              <a:ext cx="2396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611" name="Google Shape;4611;p35"/>
          <p:cNvCxnSpPr/>
          <p:nvPr/>
        </p:nvCxnSpPr>
        <p:spPr>
          <a:xfrm rot="-5400000">
            <a:off x="6427395" y="3020809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12" name="Google Shape;4612;p35"/>
          <p:cNvGrpSpPr/>
          <p:nvPr/>
        </p:nvGrpSpPr>
        <p:grpSpPr>
          <a:xfrm>
            <a:off x="5608870" y="3109241"/>
            <a:ext cx="1809150" cy="517003"/>
            <a:chOff x="0" y="0"/>
            <a:chExt cx="4824400" cy="1378675"/>
          </a:xfrm>
        </p:grpSpPr>
        <p:sp>
          <p:nvSpPr>
            <p:cNvPr id="4613" name="Google Shape;4613;p35"/>
            <p:cNvSpPr/>
            <p:nvPr/>
          </p:nvSpPr>
          <p:spPr>
            <a:xfrm>
              <a:off x="12700" y="13375"/>
              <a:ext cx="4811700" cy="136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14" name="Google Shape;4614;p35"/>
            <p:cNvPicPr preferRelativeResize="0"/>
            <p:nvPr/>
          </p:nvPicPr>
          <p:blipFill rotWithShape="1">
            <a:blip r:embed="rId6">
              <a:alphaModFix/>
            </a:blip>
            <a:srcRect l="27218" r="27213"/>
            <a:stretch/>
          </p:blipFill>
          <p:spPr>
            <a:xfrm>
              <a:off x="0" y="0"/>
              <a:ext cx="942282" cy="1378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5" name="Google Shape;4615;p35"/>
            <p:cNvSpPr txBox="1"/>
            <p:nvPr/>
          </p:nvSpPr>
          <p:spPr>
            <a:xfrm>
              <a:off x="1187307" y="144845"/>
              <a:ext cx="3413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616" name="Google Shape;4616;p35"/>
          <p:cNvCxnSpPr/>
          <p:nvPr/>
        </p:nvCxnSpPr>
        <p:spPr>
          <a:xfrm rot="-5400000">
            <a:off x="6431745" y="3710362"/>
            <a:ext cx="168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17" name="Google Shape;4617;p35"/>
          <p:cNvCxnSpPr/>
          <p:nvPr/>
        </p:nvCxnSpPr>
        <p:spPr>
          <a:xfrm>
            <a:off x="5608870" y="3797133"/>
            <a:ext cx="181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18" name="Google Shape;4618;p35"/>
          <p:cNvCxnSpPr/>
          <p:nvPr/>
        </p:nvCxnSpPr>
        <p:spPr>
          <a:xfrm rot="-5400000">
            <a:off x="7331920" y="3883213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19" name="Google Shape;4619;p35"/>
          <p:cNvGrpSpPr/>
          <p:nvPr/>
        </p:nvGrpSpPr>
        <p:grpSpPr>
          <a:xfrm>
            <a:off x="6696551" y="3974094"/>
            <a:ext cx="1442925" cy="516979"/>
            <a:chOff x="0" y="0"/>
            <a:chExt cx="3847800" cy="1378609"/>
          </a:xfrm>
        </p:grpSpPr>
        <p:sp>
          <p:nvSpPr>
            <p:cNvPr id="4620" name="Google Shape;4620;p35"/>
            <p:cNvSpPr/>
            <p:nvPr/>
          </p:nvSpPr>
          <p:spPr>
            <a:xfrm>
              <a:off x="0" y="0"/>
              <a:ext cx="3847800" cy="137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21" name="Google Shape;4621;p35"/>
            <p:cNvPicPr preferRelativeResize="0"/>
            <p:nvPr/>
          </p:nvPicPr>
          <p:blipFill rotWithShape="1">
            <a:blip r:embed="rId7">
              <a:alphaModFix/>
            </a:blip>
            <a:srcRect l="39354" t="23815" r="29325" b="45616"/>
            <a:stretch/>
          </p:blipFill>
          <p:spPr>
            <a:xfrm>
              <a:off x="0" y="0"/>
              <a:ext cx="942282" cy="1378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2" name="Google Shape;4622;p35"/>
            <p:cNvSpPr txBox="1"/>
            <p:nvPr/>
          </p:nvSpPr>
          <p:spPr>
            <a:xfrm>
              <a:off x="1187307" y="144845"/>
              <a:ext cx="2396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623" name="Google Shape;4623;p35"/>
          <p:cNvCxnSpPr/>
          <p:nvPr/>
        </p:nvCxnSpPr>
        <p:spPr>
          <a:xfrm rot="-5400000">
            <a:off x="5522752" y="3883213"/>
            <a:ext cx="17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24" name="Google Shape;4624;p35"/>
          <p:cNvGrpSpPr/>
          <p:nvPr/>
        </p:nvGrpSpPr>
        <p:grpSpPr>
          <a:xfrm>
            <a:off x="4887382" y="3974094"/>
            <a:ext cx="1447688" cy="519505"/>
            <a:chOff x="0" y="0"/>
            <a:chExt cx="3860500" cy="1385347"/>
          </a:xfrm>
        </p:grpSpPr>
        <p:sp>
          <p:nvSpPr>
            <p:cNvPr id="4625" name="Google Shape;4625;p35"/>
            <p:cNvSpPr/>
            <p:nvPr/>
          </p:nvSpPr>
          <p:spPr>
            <a:xfrm>
              <a:off x="12700" y="6847"/>
              <a:ext cx="3847800" cy="137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26" name="Google Shape;4626;p35"/>
            <p:cNvPicPr preferRelativeResize="0"/>
            <p:nvPr/>
          </p:nvPicPr>
          <p:blipFill rotWithShape="1">
            <a:blip r:embed="rId8">
              <a:alphaModFix/>
            </a:blip>
            <a:srcRect l="25617" t="4625" r="22724" b="44989"/>
            <a:stretch/>
          </p:blipFill>
          <p:spPr>
            <a:xfrm>
              <a:off x="0" y="0"/>
              <a:ext cx="942282" cy="1378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7" name="Google Shape;4627;p35"/>
            <p:cNvSpPr txBox="1"/>
            <p:nvPr/>
          </p:nvSpPr>
          <p:spPr>
            <a:xfrm>
              <a:off x="1187307" y="144845"/>
              <a:ext cx="2396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628" name="Google Shape;4628;p35"/>
          <p:cNvGrpSpPr/>
          <p:nvPr/>
        </p:nvGrpSpPr>
        <p:grpSpPr>
          <a:xfrm>
            <a:off x="3758470" y="2249285"/>
            <a:ext cx="1631813" cy="516978"/>
            <a:chOff x="0" y="0"/>
            <a:chExt cx="4351500" cy="1378608"/>
          </a:xfrm>
        </p:grpSpPr>
        <p:sp>
          <p:nvSpPr>
            <p:cNvPr id="4629" name="Google Shape;4629;p35"/>
            <p:cNvSpPr/>
            <p:nvPr/>
          </p:nvSpPr>
          <p:spPr>
            <a:xfrm>
              <a:off x="0" y="0"/>
              <a:ext cx="4351500" cy="137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30" name="Google Shape;4630;p35"/>
            <p:cNvPicPr preferRelativeResize="0"/>
            <p:nvPr/>
          </p:nvPicPr>
          <p:blipFill rotWithShape="1">
            <a:blip r:embed="rId9">
              <a:alphaModFix/>
            </a:blip>
            <a:srcRect l="27542" t="14615" r="43843" b="57476"/>
            <a:stretch/>
          </p:blipFill>
          <p:spPr>
            <a:xfrm>
              <a:off x="0" y="0"/>
              <a:ext cx="942284" cy="1378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1" name="Google Shape;4631;p35"/>
            <p:cNvSpPr txBox="1"/>
            <p:nvPr/>
          </p:nvSpPr>
          <p:spPr>
            <a:xfrm>
              <a:off x="1187307" y="144845"/>
              <a:ext cx="2919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Name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Job Title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632" name="Google Shape;4632;p35"/>
          <p:cNvSpPr txBox="1"/>
          <p:nvPr/>
        </p:nvSpPr>
        <p:spPr>
          <a:xfrm>
            <a:off x="1886261" y="537812"/>
            <a:ext cx="537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Add a Chart Page</a:t>
            </a:r>
            <a:endParaRPr sz="35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4633" name="Google Shape;4633;p35"/>
          <p:cNvGrpSpPr/>
          <p:nvPr/>
        </p:nvGrpSpPr>
        <p:grpSpPr>
          <a:xfrm>
            <a:off x="514350" y="982095"/>
            <a:ext cx="907288" cy="1234660"/>
            <a:chOff x="1028699" y="1964189"/>
            <a:chExt cx="1814577" cy="2469320"/>
          </a:xfrm>
        </p:grpSpPr>
        <p:sp>
          <p:nvSpPr>
            <p:cNvPr id="4634" name="Google Shape;4634;p35"/>
            <p:cNvSpPr/>
            <p:nvPr/>
          </p:nvSpPr>
          <p:spPr>
            <a:xfrm>
              <a:off x="1157596" y="3304559"/>
              <a:ext cx="1215832" cy="1128950"/>
            </a:xfrm>
            <a:custGeom>
              <a:avLst/>
              <a:gdLst/>
              <a:ahLst/>
              <a:cxnLst/>
              <a:rect l="l" t="t" r="r" b="b"/>
              <a:pathLst>
                <a:path w="1215832" h="1128950" extrusionOk="0">
                  <a:moveTo>
                    <a:pt x="1059383" y="697768"/>
                  </a:moveTo>
                  <a:cubicBezTo>
                    <a:pt x="918824" y="814512"/>
                    <a:pt x="985960" y="708499"/>
                    <a:pt x="973911" y="949772"/>
                  </a:cubicBezTo>
                  <a:cubicBezTo>
                    <a:pt x="964407" y="1137944"/>
                    <a:pt x="912794" y="1190906"/>
                    <a:pt x="704664" y="1045917"/>
                  </a:cubicBezTo>
                  <a:cubicBezTo>
                    <a:pt x="584931" y="961995"/>
                    <a:pt x="645662" y="977408"/>
                    <a:pt x="478489" y="1040075"/>
                  </a:cubicBezTo>
                  <a:cubicBezTo>
                    <a:pt x="242745" y="1129128"/>
                    <a:pt x="168601" y="990456"/>
                    <a:pt x="225996" y="735815"/>
                  </a:cubicBezTo>
                  <a:cubicBezTo>
                    <a:pt x="208569" y="720851"/>
                    <a:pt x="26534" y="638040"/>
                    <a:pt x="2796" y="517848"/>
                  </a:cubicBezTo>
                  <a:cubicBezTo>
                    <a:pt x="-27228" y="363130"/>
                    <a:pt x="190609" y="321838"/>
                    <a:pt x="364855" y="319779"/>
                  </a:cubicBezTo>
                  <a:cubicBezTo>
                    <a:pt x="547469" y="-102129"/>
                    <a:pt x="747820" y="-120773"/>
                    <a:pt x="884633" y="349021"/>
                  </a:cubicBezTo>
                  <a:cubicBezTo>
                    <a:pt x="1237781" y="387730"/>
                    <a:pt x="1328438" y="474684"/>
                    <a:pt x="1059383" y="697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2154977" y="2702294"/>
              <a:ext cx="688299" cy="639119"/>
            </a:xfrm>
            <a:custGeom>
              <a:avLst/>
              <a:gdLst/>
              <a:ahLst/>
              <a:cxnLst/>
              <a:rect l="l" t="t" r="r" b="b"/>
              <a:pathLst>
                <a:path w="688299" h="639119" extrusionOk="0">
                  <a:moveTo>
                    <a:pt x="599731" y="395022"/>
                  </a:moveTo>
                  <a:cubicBezTo>
                    <a:pt x="520160" y="461111"/>
                    <a:pt x="558166" y="401097"/>
                    <a:pt x="551346" y="537685"/>
                  </a:cubicBezTo>
                  <a:cubicBezTo>
                    <a:pt x="545968" y="644211"/>
                    <a:pt x="516750" y="674193"/>
                    <a:pt x="398920" y="592113"/>
                  </a:cubicBezTo>
                  <a:cubicBezTo>
                    <a:pt x="331136" y="544604"/>
                    <a:pt x="365520" y="553330"/>
                    <a:pt x="270879" y="588804"/>
                  </a:cubicBezTo>
                  <a:cubicBezTo>
                    <a:pt x="137422" y="639218"/>
                    <a:pt x="95447" y="560713"/>
                    <a:pt x="127938" y="416559"/>
                  </a:cubicBezTo>
                  <a:cubicBezTo>
                    <a:pt x="118073" y="408085"/>
                    <a:pt x="15021" y="361207"/>
                    <a:pt x="1583" y="293163"/>
                  </a:cubicBezTo>
                  <a:cubicBezTo>
                    <a:pt x="-15414" y="205576"/>
                    <a:pt x="107907" y="182201"/>
                    <a:pt x="206550" y="181031"/>
                  </a:cubicBezTo>
                  <a:cubicBezTo>
                    <a:pt x="309929" y="-57817"/>
                    <a:pt x="423350" y="-68371"/>
                    <a:pt x="500801" y="197585"/>
                  </a:cubicBezTo>
                  <a:cubicBezTo>
                    <a:pt x="700722" y="219503"/>
                    <a:pt x="752048" y="268731"/>
                    <a:pt x="599731" y="395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1028699" y="1964189"/>
              <a:ext cx="1021778" cy="982868"/>
            </a:xfrm>
            <a:custGeom>
              <a:avLst/>
              <a:gdLst/>
              <a:ahLst/>
              <a:cxnLst/>
              <a:rect l="l" t="t" r="r" b="b"/>
              <a:pathLst>
                <a:path w="1021778" h="982868" extrusionOk="0">
                  <a:moveTo>
                    <a:pt x="860956" y="644814"/>
                  </a:moveTo>
                  <a:cubicBezTo>
                    <a:pt x="726792" y="723121"/>
                    <a:pt x="797892" y="643580"/>
                    <a:pt x="754109" y="844222"/>
                  </a:cubicBezTo>
                  <a:cubicBezTo>
                    <a:pt x="719873" y="1000693"/>
                    <a:pt x="669200" y="1037910"/>
                    <a:pt x="514906" y="887316"/>
                  </a:cubicBezTo>
                  <a:cubicBezTo>
                    <a:pt x="426216" y="800253"/>
                    <a:pt x="474992" y="821642"/>
                    <a:pt x="326055" y="850894"/>
                  </a:cubicBezTo>
                  <a:cubicBezTo>
                    <a:pt x="115938" y="892714"/>
                    <a:pt x="73122" y="766092"/>
                    <a:pt x="156791" y="560561"/>
                  </a:cubicBezTo>
                  <a:cubicBezTo>
                    <a:pt x="144267" y="545587"/>
                    <a:pt x="3179" y="450775"/>
                    <a:pt x="50" y="346678"/>
                  </a:cubicBezTo>
                  <a:cubicBezTo>
                    <a:pt x="-3533" y="212752"/>
                    <a:pt x="184903" y="208490"/>
                    <a:pt x="331309" y="231045"/>
                  </a:cubicBezTo>
                  <a:cubicBezTo>
                    <a:pt x="543334" y="-97305"/>
                    <a:pt x="713942" y="-85013"/>
                    <a:pt x="763094" y="328010"/>
                  </a:cubicBezTo>
                  <a:cubicBezTo>
                    <a:pt x="1053830" y="409691"/>
                    <a:pt x="1117714" y="495243"/>
                    <a:pt x="860956" y="644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7" name="Google Shape;4637;p35"/>
          <p:cNvGrpSpPr/>
          <p:nvPr/>
        </p:nvGrpSpPr>
        <p:grpSpPr>
          <a:xfrm>
            <a:off x="7722735" y="982095"/>
            <a:ext cx="907289" cy="1234660"/>
            <a:chOff x="15445470" y="1964189"/>
            <a:chExt cx="1814577" cy="2469320"/>
          </a:xfrm>
        </p:grpSpPr>
        <p:sp>
          <p:nvSpPr>
            <p:cNvPr id="4638" name="Google Shape;4638;p35"/>
            <p:cNvSpPr/>
            <p:nvPr/>
          </p:nvSpPr>
          <p:spPr>
            <a:xfrm>
              <a:off x="15574369" y="3304559"/>
              <a:ext cx="1215832" cy="1128950"/>
            </a:xfrm>
            <a:custGeom>
              <a:avLst/>
              <a:gdLst/>
              <a:ahLst/>
              <a:cxnLst/>
              <a:rect l="l" t="t" r="r" b="b"/>
              <a:pathLst>
                <a:path w="1215832" h="1128950" extrusionOk="0">
                  <a:moveTo>
                    <a:pt x="1059383" y="697768"/>
                  </a:moveTo>
                  <a:cubicBezTo>
                    <a:pt x="918824" y="814512"/>
                    <a:pt x="985960" y="708499"/>
                    <a:pt x="973911" y="949772"/>
                  </a:cubicBezTo>
                  <a:cubicBezTo>
                    <a:pt x="964407" y="1137944"/>
                    <a:pt x="912794" y="1190906"/>
                    <a:pt x="704664" y="1045917"/>
                  </a:cubicBezTo>
                  <a:cubicBezTo>
                    <a:pt x="584931" y="961995"/>
                    <a:pt x="645662" y="977408"/>
                    <a:pt x="478489" y="1040075"/>
                  </a:cubicBezTo>
                  <a:cubicBezTo>
                    <a:pt x="242745" y="1129128"/>
                    <a:pt x="168601" y="990456"/>
                    <a:pt x="225996" y="735815"/>
                  </a:cubicBezTo>
                  <a:cubicBezTo>
                    <a:pt x="208569" y="720851"/>
                    <a:pt x="26534" y="638040"/>
                    <a:pt x="2796" y="517848"/>
                  </a:cubicBezTo>
                  <a:cubicBezTo>
                    <a:pt x="-27228" y="363130"/>
                    <a:pt x="190609" y="321838"/>
                    <a:pt x="364855" y="319779"/>
                  </a:cubicBezTo>
                  <a:cubicBezTo>
                    <a:pt x="547469" y="-102129"/>
                    <a:pt x="747820" y="-120773"/>
                    <a:pt x="884633" y="349021"/>
                  </a:cubicBezTo>
                  <a:cubicBezTo>
                    <a:pt x="1237781" y="387730"/>
                    <a:pt x="1328438" y="474684"/>
                    <a:pt x="1059383" y="697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9" name="Google Shape;4639;p35"/>
            <p:cNvSpPr/>
            <p:nvPr/>
          </p:nvSpPr>
          <p:spPr>
            <a:xfrm>
              <a:off x="16571748" y="2702294"/>
              <a:ext cx="688299" cy="639119"/>
            </a:xfrm>
            <a:custGeom>
              <a:avLst/>
              <a:gdLst/>
              <a:ahLst/>
              <a:cxnLst/>
              <a:rect l="l" t="t" r="r" b="b"/>
              <a:pathLst>
                <a:path w="688299" h="639119" extrusionOk="0">
                  <a:moveTo>
                    <a:pt x="599731" y="395022"/>
                  </a:moveTo>
                  <a:cubicBezTo>
                    <a:pt x="520160" y="461111"/>
                    <a:pt x="558166" y="401097"/>
                    <a:pt x="551346" y="537685"/>
                  </a:cubicBezTo>
                  <a:cubicBezTo>
                    <a:pt x="545968" y="644211"/>
                    <a:pt x="516750" y="674193"/>
                    <a:pt x="398920" y="592113"/>
                  </a:cubicBezTo>
                  <a:cubicBezTo>
                    <a:pt x="331136" y="544604"/>
                    <a:pt x="365520" y="553330"/>
                    <a:pt x="270879" y="588804"/>
                  </a:cubicBezTo>
                  <a:cubicBezTo>
                    <a:pt x="137422" y="639218"/>
                    <a:pt x="95447" y="560713"/>
                    <a:pt x="127938" y="416559"/>
                  </a:cubicBezTo>
                  <a:cubicBezTo>
                    <a:pt x="118073" y="408085"/>
                    <a:pt x="15021" y="361207"/>
                    <a:pt x="1583" y="293163"/>
                  </a:cubicBezTo>
                  <a:cubicBezTo>
                    <a:pt x="-15414" y="205576"/>
                    <a:pt x="107907" y="182201"/>
                    <a:pt x="206550" y="181031"/>
                  </a:cubicBezTo>
                  <a:cubicBezTo>
                    <a:pt x="309929" y="-57817"/>
                    <a:pt x="423350" y="-68371"/>
                    <a:pt x="500801" y="197585"/>
                  </a:cubicBezTo>
                  <a:cubicBezTo>
                    <a:pt x="700722" y="219503"/>
                    <a:pt x="752048" y="268731"/>
                    <a:pt x="599731" y="395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0" name="Google Shape;4640;p35"/>
            <p:cNvSpPr/>
            <p:nvPr/>
          </p:nvSpPr>
          <p:spPr>
            <a:xfrm>
              <a:off x="15445470" y="1964189"/>
              <a:ext cx="1021778" cy="982868"/>
            </a:xfrm>
            <a:custGeom>
              <a:avLst/>
              <a:gdLst/>
              <a:ahLst/>
              <a:cxnLst/>
              <a:rect l="l" t="t" r="r" b="b"/>
              <a:pathLst>
                <a:path w="1021778" h="982868" extrusionOk="0">
                  <a:moveTo>
                    <a:pt x="860956" y="644814"/>
                  </a:moveTo>
                  <a:cubicBezTo>
                    <a:pt x="726792" y="723121"/>
                    <a:pt x="797892" y="643580"/>
                    <a:pt x="754109" y="844222"/>
                  </a:cubicBezTo>
                  <a:cubicBezTo>
                    <a:pt x="719873" y="1000693"/>
                    <a:pt x="669200" y="1037910"/>
                    <a:pt x="514906" y="887316"/>
                  </a:cubicBezTo>
                  <a:cubicBezTo>
                    <a:pt x="426216" y="800253"/>
                    <a:pt x="474992" y="821642"/>
                    <a:pt x="326055" y="850894"/>
                  </a:cubicBezTo>
                  <a:cubicBezTo>
                    <a:pt x="115938" y="892714"/>
                    <a:pt x="73122" y="766092"/>
                    <a:pt x="156791" y="560561"/>
                  </a:cubicBezTo>
                  <a:cubicBezTo>
                    <a:pt x="144267" y="545587"/>
                    <a:pt x="3179" y="450775"/>
                    <a:pt x="50" y="346678"/>
                  </a:cubicBezTo>
                  <a:cubicBezTo>
                    <a:pt x="-3533" y="212752"/>
                    <a:pt x="184903" y="208490"/>
                    <a:pt x="331309" y="231045"/>
                  </a:cubicBezTo>
                  <a:cubicBezTo>
                    <a:pt x="543334" y="-97305"/>
                    <a:pt x="713942" y="-85013"/>
                    <a:pt x="763094" y="328010"/>
                  </a:cubicBezTo>
                  <a:cubicBezTo>
                    <a:pt x="1053830" y="409691"/>
                    <a:pt x="1117714" y="495243"/>
                    <a:pt x="860956" y="644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p36"/>
          <p:cNvSpPr/>
          <p:nvPr/>
        </p:nvSpPr>
        <p:spPr>
          <a:xfrm>
            <a:off x="0" y="0"/>
            <a:ext cx="3136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36"/>
          <p:cNvSpPr txBox="1"/>
          <p:nvPr/>
        </p:nvSpPr>
        <p:spPr>
          <a:xfrm>
            <a:off x="514350" y="519113"/>
            <a:ext cx="2107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Icons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Resource 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Page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647" name="Google Shape;4647;p36"/>
          <p:cNvSpPr txBox="1"/>
          <p:nvPr/>
        </p:nvSpPr>
        <p:spPr>
          <a:xfrm>
            <a:off x="514350" y="3412371"/>
            <a:ext cx="2107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these design resources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your presentation. </a:t>
            </a:r>
            <a:b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Happy designing!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Don't forget to delete this page before presenting.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8" name="Google Shape;4648;p36"/>
          <p:cNvSpPr/>
          <p:nvPr/>
        </p:nvSpPr>
        <p:spPr>
          <a:xfrm>
            <a:off x="3784673" y="828815"/>
            <a:ext cx="414958" cy="355869"/>
          </a:xfrm>
          <a:custGeom>
            <a:avLst/>
            <a:gdLst/>
            <a:ahLst/>
            <a:cxnLst/>
            <a:rect l="l" t="t" r="r" b="b"/>
            <a:pathLst>
              <a:path w="829917" h="711739" extrusionOk="0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9" name="Google Shape;4649;p36"/>
          <p:cNvSpPr/>
          <p:nvPr/>
        </p:nvSpPr>
        <p:spPr>
          <a:xfrm>
            <a:off x="3780438" y="824580"/>
            <a:ext cx="423429" cy="36431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36"/>
          <p:cNvSpPr/>
          <p:nvPr/>
        </p:nvSpPr>
        <p:spPr>
          <a:xfrm>
            <a:off x="5096007" y="802865"/>
            <a:ext cx="281362" cy="407648"/>
          </a:xfrm>
          <a:custGeom>
            <a:avLst/>
            <a:gdLst/>
            <a:ahLst/>
            <a:cxnLst/>
            <a:rect l="l" t="t" r="r" b="b"/>
            <a:pathLst>
              <a:path w="562724" h="815295" extrusionOk="0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1" name="Google Shape;4651;p36"/>
          <p:cNvSpPr/>
          <p:nvPr/>
        </p:nvSpPr>
        <p:spPr>
          <a:xfrm>
            <a:off x="4439913" y="798706"/>
            <a:ext cx="415700" cy="415693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2" name="Google Shape;4652;p36"/>
          <p:cNvSpPr/>
          <p:nvPr/>
        </p:nvSpPr>
        <p:spPr>
          <a:xfrm>
            <a:off x="4448499" y="807283"/>
            <a:ext cx="398528" cy="398528"/>
          </a:xfrm>
          <a:custGeom>
            <a:avLst/>
            <a:gdLst/>
            <a:ahLst/>
            <a:cxnLst/>
            <a:rect l="l" t="t" r="r" b="b"/>
            <a:pathLst>
              <a:path w="797056" h="797056" extrusionOk="0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3" name="Google Shape;4653;p36"/>
          <p:cNvSpPr/>
          <p:nvPr/>
        </p:nvSpPr>
        <p:spPr>
          <a:xfrm>
            <a:off x="5622550" y="855544"/>
            <a:ext cx="498249" cy="302191"/>
          </a:xfrm>
          <a:custGeom>
            <a:avLst/>
            <a:gdLst/>
            <a:ahLst/>
            <a:cxnLst/>
            <a:rect l="l" t="t" r="r" b="b"/>
            <a:pathLst>
              <a:path w="996498" h="604382" extrusionOk="0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4" name="Google Shape;4654;p36"/>
          <p:cNvSpPr/>
          <p:nvPr/>
        </p:nvSpPr>
        <p:spPr>
          <a:xfrm>
            <a:off x="6365617" y="824590"/>
            <a:ext cx="364544" cy="364544"/>
          </a:xfrm>
          <a:custGeom>
            <a:avLst/>
            <a:gdLst/>
            <a:ahLst/>
            <a:cxnLst/>
            <a:rect l="l" t="t" r="r" b="b"/>
            <a:pathLst>
              <a:path w="729088" h="729088" extrusionOk="0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5" name="Google Shape;4655;p36"/>
          <p:cNvSpPr/>
          <p:nvPr/>
        </p:nvSpPr>
        <p:spPr>
          <a:xfrm>
            <a:off x="6969500" y="820862"/>
            <a:ext cx="411027" cy="371733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6" name="Google Shape;4656;p36"/>
          <p:cNvSpPr/>
          <p:nvPr/>
        </p:nvSpPr>
        <p:spPr>
          <a:xfrm>
            <a:off x="6977742" y="829111"/>
            <a:ext cx="394541" cy="355243"/>
          </a:xfrm>
          <a:custGeom>
            <a:avLst/>
            <a:gdLst/>
            <a:ahLst/>
            <a:cxnLst/>
            <a:rect l="l" t="t" r="r" b="b"/>
            <a:pathLst>
              <a:path w="789083" h="710486" extrusionOk="0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7" name="Google Shape;4657;p36"/>
          <p:cNvSpPr/>
          <p:nvPr/>
        </p:nvSpPr>
        <p:spPr>
          <a:xfrm>
            <a:off x="7616743" y="820866"/>
            <a:ext cx="248026" cy="371627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8" name="Google Shape;4658;p36"/>
          <p:cNvSpPr/>
          <p:nvPr/>
        </p:nvSpPr>
        <p:spPr>
          <a:xfrm>
            <a:off x="7616743" y="820866"/>
            <a:ext cx="248026" cy="371627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9" name="Google Shape;4659;p36"/>
          <p:cNvSpPr/>
          <p:nvPr/>
        </p:nvSpPr>
        <p:spPr>
          <a:xfrm>
            <a:off x="4373640" y="1589552"/>
            <a:ext cx="364395" cy="364395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0" name="Google Shape;4660;p36"/>
          <p:cNvSpPr/>
          <p:nvPr/>
        </p:nvSpPr>
        <p:spPr>
          <a:xfrm>
            <a:off x="3793821" y="1589552"/>
            <a:ext cx="364395" cy="364395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1" name="Google Shape;4661;p36"/>
          <p:cNvSpPr/>
          <p:nvPr/>
        </p:nvSpPr>
        <p:spPr>
          <a:xfrm>
            <a:off x="8100685" y="798706"/>
            <a:ext cx="301309" cy="415826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2" name="Google Shape;4662;p36"/>
          <p:cNvSpPr/>
          <p:nvPr/>
        </p:nvSpPr>
        <p:spPr>
          <a:xfrm>
            <a:off x="8108998" y="807025"/>
            <a:ext cx="284685" cy="399185"/>
          </a:xfrm>
          <a:custGeom>
            <a:avLst/>
            <a:gdLst/>
            <a:ahLst/>
            <a:cxnLst/>
            <a:rect l="l" t="t" r="r" b="b"/>
            <a:pathLst>
              <a:path w="569370" h="798371" extrusionOk="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3" name="Google Shape;4663;p36"/>
          <p:cNvSpPr/>
          <p:nvPr/>
        </p:nvSpPr>
        <p:spPr>
          <a:xfrm>
            <a:off x="7337522" y="1563667"/>
            <a:ext cx="413490" cy="415626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4" name="Google Shape;4664;p36"/>
          <p:cNvSpPr/>
          <p:nvPr/>
        </p:nvSpPr>
        <p:spPr>
          <a:xfrm>
            <a:off x="7345846" y="1571984"/>
            <a:ext cx="396840" cy="398989"/>
          </a:xfrm>
          <a:custGeom>
            <a:avLst/>
            <a:gdLst/>
            <a:ahLst/>
            <a:cxnLst/>
            <a:rect l="l" t="t" r="r" b="b"/>
            <a:pathLst>
              <a:path w="793681" h="797977" extrusionOk="0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5" name="Google Shape;4665;p36"/>
          <p:cNvSpPr/>
          <p:nvPr/>
        </p:nvSpPr>
        <p:spPr>
          <a:xfrm>
            <a:off x="6124491" y="1568044"/>
            <a:ext cx="427310" cy="407434"/>
          </a:xfrm>
          <a:custGeom>
            <a:avLst/>
            <a:gdLst/>
            <a:ahLst/>
            <a:cxnLst/>
            <a:rect l="l" t="t" r="r" b="b"/>
            <a:pathLst>
              <a:path w="854619" h="814868" extrusionOk="0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6" name="Google Shape;4666;p36"/>
          <p:cNvSpPr/>
          <p:nvPr/>
        </p:nvSpPr>
        <p:spPr>
          <a:xfrm>
            <a:off x="6120111" y="1563667"/>
            <a:ext cx="436068" cy="416184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7" name="Google Shape;4667;p36"/>
          <p:cNvSpPr/>
          <p:nvPr/>
        </p:nvSpPr>
        <p:spPr>
          <a:xfrm>
            <a:off x="5570850" y="1563667"/>
            <a:ext cx="340771" cy="415684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8" name="Google Shape;4668;p36"/>
          <p:cNvSpPr/>
          <p:nvPr/>
        </p:nvSpPr>
        <p:spPr>
          <a:xfrm>
            <a:off x="5570850" y="1563667"/>
            <a:ext cx="340771" cy="415684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9" name="Google Shape;4669;p36"/>
          <p:cNvSpPr/>
          <p:nvPr/>
        </p:nvSpPr>
        <p:spPr>
          <a:xfrm>
            <a:off x="4949735" y="1563667"/>
            <a:ext cx="412582" cy="415967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25364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0" name="Google Shape;4670;p36"/>
          <p:cNvSpPr/>
          <p:nvPr/>
        </p:nvSpPr>
        <p:spPr>
          <a:xfrm>
            <a:off x="4958111" y="1573201"/>
            <a:ext cx="395828" cy="398063"/>
          </a:xfrm>
          <a:custGeom>
            <a:avLst/>
            <a:gdLst/>
            <a:ahLst/>
            <a:cxnLst/>
            <a:rect l="l" t="t" r="r" b="b"/>
            <a:pathLst>
              <a:path w="791656" h="796126" extrusionOk="0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1" name="Google Shape;4671;p36"/>
          <p:cNvSpPr/>
          <p:nvPr/>
        </p:nvSpPr>
        <p:spPr>
          <a:xfrm>
            <a:off x="6768228" y="1567836"/>
            <a:ext cx="356967" cy="407838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2" name="Google Shape;4672;p36"/>
          <p:cNvSpPr/>
          <p:nvPr/>
        </p:nvSpPr>
        <p:spPr>
          <a:xfrm>
            <a:off x="6764059" y="1563667"/>
            <a:ext cx="365307" cy="416176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Google Shape;4673;p36"/>
          <p:cNvSpPr/>
          <p:nvPr/>
        </p:nvSpPr>
        <p:spPr>
          <a:xfrm>
            <a:off x="7964415" y="1626503"/>
            <a:ext cx="495154" cy="290471"/>
          </a:xfrm>
          <a:custGeom>
            <a:avLst/>
            <a:gdLst/>
            <a:ahLst/>
            <a:cxnLst/>
            <a:rect l="l" t="t" r="r" b="b"/>
            <a:pathLst>
              <a:path w="990308" h="580941" extrusionOk="0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4" name="Google Shape;4674;p36"/>
          <p:cNvSpPr/>
          <p:nvPr/>
        </p:nvSpPr>
        <p:spPr>
          <a:xfrm>
            <a:off x="7959391" y="1621446"/>
            <a:ext cx="505251" cy="300587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5" name="Google Shape;4675;p36"/>
          <p:cNvSpPr/>
          <p:nvPr/>
        </p:nvSpPr>
        <p:spPr>
          <a:xfrm>
            <a:off x="4543568" y="2348591"/>
            <a:ext cx="416344" cy="416327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6" name="Google Shape;4676;p36"/>
          <p:cNvSpPr/>
          <p:nvPr/>
        </p:nvSpPr>
        <p:spPr>
          <a:xfrm>
            <a:off x="4551880" y="2356907"/>
            <a:ext cx="399712" cy="399699"/>
          </a:xfrm>
          <a:custGeom>
            <a:avLst/>
            <a:gdLst/>
            <a:ahLst/>
            <a:cxnLst/>
            <a:rect l="l" t="t" r="r" b="b"/>
            <a:pathLst>
              <a:path w="799424" h="799397" extrusionOk="0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7" name="Google Shape;4677;p36"/>
          <p:cNvSpPr/>
          <p:nvPr/>
        </p:nvSpPr>
        <p:spPr>
          <a:xfrm>
            <a:off x="3794934" y="2353481"/>
            <a:ext cx="473825" cy="406126"/>
          </a:xfrm>
          <a:custGeom>
            <a:avLst/>
            <a:gdLst/>
            <a:ahLst/>
            <a:cxnLst/>
            <a:rect l="l" t="t" r="r" b="b"/>
            <a:pathLst>
              <a:path w="947650" h="812251" extrusionOk="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8" name="Google Shape;4678;p36"/>
          <p:cNvSpPr/>
          <p:nvPr/>
        </p:nvSpPr>
        <p:spPr>
          <a:xfrm>
            <a:off x="3762446" y="3108019"/>
            <a:ext cx="465821" cy="416161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9" name="Google Shape;4679;p36"/>
          <p:cNvSpPr/>
          <p:nvPr/>
        </p:nvSpPr>
        <p:spPr>
          <a:xfrm>
            <a:off x="3771766" y="3117342"/>
            <a:ext cx="447181" cy="397511"/>
          </a:xfrm>
          <a:custGeom>
            <a:avLst/>
            <a:gdLst/>
            <a:ahLst/>
            <a:cxnLst/>
            <a:rect l="l" t="t" r="r" b="b"/>
            <a:pathLst>
              <a:path w="894362" h="795022" extrusionOk="0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0" name="Google Shape;4680;p36"/>
          <p:cNvSpPr/>
          <p:nvPr/>
        </p:nvSpPr>
        <p:spPr>
          <a:xfrm>
            <a:off x="5234023" y="2352812"/>
            <a:ext cx="407436" cy="407432"/>
          </a:xfrm>
          <a:custGeom>
            <a:avLst/>
            <a:gdLst/>
            <a:ahLst/>
            <a:cxnLst/>
            <a:rect l="l" t="t" r="r" b="b"/>
            <a:pathLst>
              <a:path w="814871" h="814864" extrusionOk="0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1" name="Google Shape;4681;p36"/>
          <p:cNvSpPr/>
          <p:nvPr/>
        </p:nvSpPr>
        <p:spPr>
          <a:xfrm>
            <a:off x="5915900" y="2348644"/>
            <a:ext cx="415279" cy="416408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2" name="Google Shape;4682;p36"/>
          <p:cNvSpPr/>
          <p:nvPr/>
        </p:nvSpPr>
        <p:spPr>
          <a:xfrm>
            <a:off x="5942968" y="2356980"/>
            <a:ext cx="379874" cy="381003"/>
          </a:xfrm>
          <a:custGeom>
            <a:avLst/>
            <a:gdLst/>
            <a:ahLst/>
            <a:cxnLst/>
            <a:rect l="l" t="t" r="r" b="b"/>
            <a:pathLst>
              <a:path w="759747" h="762006" extrusionOk="0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3" name="Google Shape;4683;p36"/>
          <p:cNvSpPr/>
          <p:nvPr/>
        </p:nvSpPr>
        <p:spPr>
          <a:xfrm>
            <a:off x="6601170" y="2348641"/>
            <a:ext cx="452457" cy="415622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4" name="Google Shape;4684;p36"/>
          <p:cNvSpPr/>
          <p:nvPr/>
        </p:nvSpPr>
        <p:spPr>
          <a:xfrm>
            <a:off x="6612174" y="2358061"/>
            <a:ext cx="430454" cy="397140"/>
          </a:xfrm>
          <a:custGeom>
            <a:avLst/>
            <a:gdLst/>
            <a:ahLst/>
            <a:cxnLst/>
            <a:rect l="l" t="t" r="r" b="b"/>
            <a:pathLst>
              <a:path w="860907" h="794279" extrusionOk="0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5" name="Google Shape;4685;p36"/>
          <p:cNvSpPr/>
          <p:nvPr/>
        </p:nvSpPr>
        <p:spPr>
          <a:xfrm>
            <a:off x="7323375" y="2350447"/>
            <a:ext cx="332667" cy="412642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6" name="Google Shape;4686;p36"/>
          <p:cNvSpPr/>
          <p:nvPr/>
        </p:nvSpPr>
        <p:spPr>
          <a:xfrm>
            <a:off x="7331635" y="2358711"/>
            <a:ext cx="316145" cy="396114"/>
          </a:xfrm>
          <a:custGeom>
            <a:avLst/>
            <a:gdLst/>
            <a:ahLst/>
            <a:cxnLst/>
            <a:rect l="l" t="t" r="r" b="b"/>
            <a:pathLst>
              <a:path w="632290" h="792227" extrusionOk="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7" name="Google Shape;4687;p36"/>
          <p:cNvSpPr/>
          <p:nvPr/>
        </p:nvSpPr>
        <p:spPr>
          <a:xfrm>
            <a:off x="7964155" y="2424834"/>
            <a:ext cx="466032" cy="263792"/>
          </a:xfrm>
          <a:custGeom>
            <a:avLst/>
            <a:gdLst/>
            <a:ahLst/>
            <a:cxnLst/>
            <a:rect l="l" t="t" r="r" b="b"/>
            <a:pathLst>
              <a:path w="932065" h="527584" extrusionOk="0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8" name="Google Shape;4688;p36"/>
          <p:cNvSpPr/>
          <p:nvPr/>
        </p:nvSpPr>
        <p:spPr>
          <a:xfrm>
            <a:off x="4461754" y="3113956"/>
            <a:ext cx="292214" cy="404527"/>
          </a:xfrm>
          <a:custGeom>
            <a:avLst/>
            <a:gdLst/>
            <a:ahLst/>
            <a:cxnLst/>
            <a:rect l="l" t="t" r="r" b="b"/>
            <a:pathLst>
              <a:path w="584429" h="809053" extrusionOk="0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9" name="Google Shape;4689;p36"/>
          <p:cNvSpPr/>
          <p:nvPr/>
        </p:nvSpPr>
        <p:spPr>
          <a:xfrm>
            <a:off x="5063727" y="3113948"/>
            <a:ext cx="234186" cy="403841"/>
          </a:xfrm>
          <a:custGeom>
            <a:avLst/>
            <a:gdLst/>
            <a:ahLst/>
            <a:cxnLst/>
            <a:rect l="l" t="t" r="r" b="b"/>
            <a:pathLst>
              <a:path w="468372" h="807682" extrusionOk="0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0" name="Google Shape;4690;p36"/>
          <p:cNvSpPr/>
          <p:nvPr/>
        </p:nvSpPr>
        <p:spPr>
          <a:xfrm>
            <a:off x="5607177" y="3139740"/>
            <a:ext cx="255488" cy="352463"/>
          </a:xfrm>
          <a:custGeom>
            <a:avLst/>
            <a:gdLst/>
            <a:ahLst/>
            <a:cxnLst/>
            <a:rect l="l" t="t" r="r" b="b"/>
            <a:pathLst>
              <a:path w="510975" h="704925" extrusionOk="0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1" name="Google Shape;4691;p36"/>
          <p:cNvSpPr/>
          <p:nvPr/>
        </p:nvSpPr>
        <p:spPr>
          <a:xfrm>
            <a:off x="6095716" y="3174537"/>
            <a:ext cx="470569" cy="282933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2" name="Google Shape;4692;p36"/>
          <p:cNvSpPr/>
          <p:nvPr/>
        </p:nvSpPr>
        <p:spPr>
          <a:xfrm>
            <a:off x="6105138" y="3183969"/>
            <a:ext cx="451724" cy="264068"/>
          </a:xfrm>
          <a:custGeom>
            <a:avLst/>
            <a:gdLst/>
            <a:ahLst/>
            <a:cxnLst/>
            <a:rect l="l" t="t" r="r" b="b"/>
            <a:pathLst>
              <a:path w="903448" h="528136" extrusionOk="0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3" name="Google Shape;4693;p36"/>
          <p:cNvSpPr/>
          <p:nvPr/>
        </p:nvSpPr>
        <p:spPr>
          <a:xfrm>
            <a:off x="6795097" y="3136143"/>
            <a:ext cx="455788" cy="359594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4" name="Google Shape;4694;p36"/>
          <p:cNvSpPr/>
          <p:nvPr/>
        </p:nvSpPr>
        <p:spPr>
          <a:xfrm>
            <a:off x="6804234" y="3147738"/>
            <a:ext cx="437514" cy="336392"/>
          </a:xfrm>
          <a:custGeom>
            <a:avLst/>
            <a:gdLst/>
            <a:ahLst/>
            <a:cxnLst/>
            <a:rect l="l" t="t" r="r" b="b"/>
            <a:pathLst>
              <a:path w="875028" h="672784" extrusionOk="0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5" name="Google Shape;4695;p36"/>
          <p:cNvSpPr/>
          <p:nvPr/>
        </p:nvSpPr>
        <p:spPr>
          <a:xfrm>
            <a:off x="7123831" y="3348683"/>
            <a:ext cx="96099" cy="124664"/>
          </a:xfrm>
          <a:custGeom>
            <a:avLst/>
            <a:gdLst/>
            <a:ahLst/>
            <a:cxnLst/>
            <a:rect l="l" t="t" r="r" b="b"/>
            <a:pathLst>
              <a:path w="192197" h="249329" extrusionOk="0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6" name="Google Shape;4696;p36"/>
          <p:cNvSpPr/>
          <p:nvPr/>
        </p:nvSpPr>
        <p:spPr>
          <a:xfrm>
            <a:off x="7480201" y="3136143"/>
            <a:ext cx="359874" cy="359845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7" name="Google Shape;4697;p36"/>
          <p:cNvSpPr/>
          <p:nvPr/>
        </p:nvSpPr>
        <p:spPr>
          <a:xfrm>
            <a:off x="7487396" y="3143337"/>
            <a:ext cx="345483" cy="345454"/>
          </a:xfrm>
          <a:custGeom>
            <a:avLst/>
            <a:gdLst/>
            <a:ahLst/>
            <a:cxnLst/>
            <a:rect l="l" t="t" r="r" b="b"/>
            <a:pathLst>
              <a:path w="690966" h="690908" extrusionOk="0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Google Shape;4698;p36"/>
          <p:cNvSpPr/>
          <p:nvPr/>
        </p:nvSpPr>
        <p:spPr>
          <a:xfrm>
            <a:off x="5021516" y="3905061"/>
            <a:ext cx="343509" cy="399015"/>
          </a:xfrm>
          <a:custGeom>
            <a:avLst/>
            <a:gdLst/>
            <a:ahLst/>
            <a:cxnLst/>
            <a:rect l="l" t="t" r="r" b="b"/>
            <a:pathLst>
              <a:path w="687018" h="798030" extrusionOk="0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Google Shape;4699;p36"/>
          <p:cNvSpPr/>
          <p:nvPr/>
        </p:nvSpPr>
        <p:spPr>
          <a:xfrm>
            <a:off x="4368373" y="3864402"/>
            <a:ext cx="372317" cy="480095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Google Shape;4700;p36"/>
          <p:cNvSpPr/>
          <p:nvPr/>
        </p:nvSpPr>
        <p:spPr>
          <a:xfrm>
            <a:off x="4377987" y="3874009"/>
            <a:ext cx="353087" cy="460867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Google Shape;4701;p36"/>
          <p:cNvSpPr/>
          <p:nvPr/>
        </p:nvSpPr>
        <p:spPr>
          <a:xfrm>
            <a:off x="8072747" y="3139740"/>
            <a:ext cx="352592" cy="352592"/>
          </a:xfrm>
          <a:custGeom>
            <a:avLst/>
            <a:gdLst/>
            <a:ahLst/>
            <a:cxnLst/>
            <a:rect l="l" t="t" r="r" b="b"/>
            <a:pathLst>
              <a:path w="705184" h="705184" extrusionOk="0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Google Shape;4702;p36"/>
          <p:cNvSpPr/>
          <p:nvPr/>
        </p:nvSpPr>
        <p:spPr>
          <a:xfrm>
            <a:off x="3837661" y="3869205"/>
            <a:ext cx="248764" cy="470420"/>
          </a:xfrm>
          <a:custGeom>
            <a:avLst/>
            <a:gdLst/>
            <a:ahLst/>
            <a:cxnLst/>
            <a:rect l="l" t="t" r="r" b="b"/>
            <a:pathLst>
              <a:path w="497528" h="940840" extrusionOk="0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Google Shape;4703;p36"/>
          <p:cNvSpPr/>
          <p:nvPr/>
        </p:nvSpPr>
        <p:spPr>
          <a:xfrm>
            <a:off x="5650184" y="3905068"/>
            <a:ext cx="197206" cy="399182"/>
          </a:xfrm>
          <a:custGeom>
            <a:avLst/>
            <a:gdLst/>
            <a:ahLst/>
            <a:cxnLst/>
            <a:rect l="l" t="t" r="r" b="b"/>
            <a:pathLst>
              <a:path w="394412" h="798363" extrusionOk="0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Google Shape;4704;p36"/>
          <p:cNvSpPr/>
          <p:nvPr/>
        </p:nvSpPr>
        <p:spPr>
          <a:xfrm>
            <a:off x="6131193" y="3957530"/>
            <a:ext cx="294094" cy="294076"/>
          </a:xfrm>
          <a:custGeom>
            <a:avLst/>
            <a:gdLst/>
            <a:ahLst/>
            <a:cxnLst/>
            <a:rect l="l" t="t" r="r" b="b"/>
            <a:pathLst>
              <a:path w="588189" h="588153" extrusionOk="0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Google Shape;4705;p36"/>
          <p:cNvSpPr/>
          <p:nvPr/>
        </p:nvSpPr>
        <p:spPr>
          <a:xfrm>
            <a:off x="6708987" y="3958224"/>
            <a:ext cx="359807" cy="292957"/>
          </a:xfrm>
          <a:custGeom>
            <a:avLst/>
            <a:gdLst/>
            <a:ahLst/>
            <a:cxnLst/>
            <a:rect l="l" t="t" r="r" b="b"/>
            <a:pathLst>
              <a:path w="719614" h="585913" extrusionOk="0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Google Shape;4706;p36"/>
          <p:cNvSpPr/>
          <p:nvPr/>
        </p:nvSpPr>
        <p:spPr>
          <a:xfrm>
            <a:off x="7353420" y="3958828"/>
            <a:ext cx="420599" cy="291436"/>
          </a:xfrm>
          <a:custGeom>
            <a:avLst/>
            <a:gdLst/>
            <a:ahLst/>
            <a:cxnLst/>
            <a:rect l="l" t="t" r="r" b="b"/>
            <a:pathLst>
              <a:path w="841197" h="582872" extrusionOk="0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Google Shape;4707;p36"/>
          <p:cNvSpPr/>
          <p:nvPr/>
        </p:nvSpPr>
        <p:spPr>
          <a:xfrm>
            <a:off x="8059012" y="3905054"/>
            <a:ext cx="347879" cy="399016"/>
          </a:xfrm>
          <a:custGeom>
            <a:avLst/>
            <a:gdLst/>
            <a:ahLst/>
            <a:cxnLst/>
            <a:rect l="l" t="t" r="r" b="b"/>
            <a:pathLst>
              <a:path w="695758" h="798032" extrusionOk="0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Google Shape;4708;p36"/>
          <p:cNvSpPr/>
          <p:nvPr/>
        </p:nvSpPr>
        <p:spPr>
          <a:xfrm>
            <a:off x="4439913" y="798706"/>
            <a:ext cx="415700" cy="415693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Google Shape;4709;p36"/>
          <p:cNvSpPr/>
          <p:nvPr/>
        </p:nvSpPr>
        <p:spPr>
          <a:xfrm>
            <a:off x="5091843" y="798706"/>
            <a:ext cx="289694" cy="415967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Google Shape;4710;p36"/>
          <p:cNvSpPr/>
          <p:nvPr/>
        </p:nvSpPr>
        <p:spPr>
          <a:xfrm>
            <a:off x="5617455" y="850454"/>
            <a:ext cx="508439" cy="31236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Google Shape;4711;p36"/>
          <p:cNvSpPr/>
          <p:nvPr/>
        </p:nvSpPr>
        <p:spPr>
          <a:xfrm>
            <a:off x="6361893" y="820866"/>
            <a:ext cx="371992" cy="371992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Google Shape;4712;p36"/>
          <p:cNvSpPr/>
          <p:nvPr/>
        </p:nvSpPr>
        <p:spPr>
          <a:xfrm>
            <a:off x="6969500" y="820862"/>
            <a:ext cx="411027" cy="371733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Google Shape;4713;p36"/>
          <p:cNvSpPr/>
          <p:nvPr/>
        </p:nvSpPr>
        <p:spPr>
          <a:xfrm>
            <a:off x="7624191" y="828314"/>
            <a:ext cx="233131" cy="356731"/>
          </a:xfrm>
          <a:custGeom>
            <a:avLst/>
            <a:gdLst/>
            <a:ahLst/>
            <a:cxnLst/>
            <a:rect l="l" t="t" r="r" b="b"/>
            <a:pathLst>
              <a:path w="466262" h="713461" extrusionOk="0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Google Shape;4714;p36"/>
          <p:cNvSpPr/>
          <p:nvPr/>
        </p:nvSpPr>
        <p:spPr>
          <a:xfrm>
            <a:off x="5579170" y="1571988"/>
            <a:ext cx="324131" cy="399044"/>
          </a:xfrm>
          <a:custGeom>
            <a:avLst/>
            <a:gdLst/>
            <a:ahLst/>
            <a:cxnLst/>
            <a:rect l="l" t="t" r="r" b="b"/>
            <a:pathLst>
              <a:path w="648262" h="798088" extrusionOk="0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Google Shape;4715;p36"/>
          <p:cNvSpPr/>
          <p:nvPr/>
        </p:nvSpPr>
        <p:spPr>
          <a:xfrm>
            <a:off x="4543568" y="2348591"/>
            <a:ext cx="416344" cy="416327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Google Shape;4716;p36"/>
          <p:cNvSpPr/>
          <p:nvPr/>
        </p:nvSpPr>
        <p:spPr>
          <a:xfrm>
            <a:off x="3790097" y="2348644"/>
            <a:ext cx="483490" cy="415797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p36"/>
          <p:cNvSpPr/>
          <p:nvPr/>
        </p:nvSpPr>
        <p:spPr>
          <a:xfrm>
            <a:off x="3762446" y="3108019"/>
            <a:ext cx="465821" cy="416161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8" name="Google Shape;4718;p36"/>
          <p:cNvSpPr/>
          <p:nvPr/>
        </p:nvSpPr>
        <p:spPr>
          <a:xfrm>
            <a:off x="5229873" y="2348644"/>
            <a:ext cx="415691" cy="415775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9" name="Google Shape;4719;p36"/>
          <p:cNvSpPr/>
          <p:nvPr/>
        </p:nvSpPr>
        <p:spPr>
          <a:xfrm>
            <a:off x="5915900" y="2348644"/>
            <a:ext cx="415279" cy="416408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0" name="Google Shape;4720;p36"/>
          <p:cNvSpPr/>
          <p:nvPr/>
        </p:nvSpPr>
        <p:spPr>
          <a:xfrm>
            <a:off x="6601170" y="2348641"/>
            <a:ext cx="452457" cy="415622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1" name="Google Shape;4721;p36"/>
          <p:cNvSpPr/>
          <p:nvPr/>
        </p:nvSpPr>
        <p:spPr>
          <a:xfrm>
            <a:off x="7323375" y="2350447"/>
            <a:ext cx="332667" cy="412642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2" name="Google Shape;4722;p36"/>
          <p:cNvSpPr/>
          <p:nvPr/>
        </p:nvSpPr>
        <p:spPr>
          <a:xfrm>
            <a:off x="7959392" y="2420076"/>
            <a:ext cx="475550" cy="273309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3" name="Google Shape;4723;p36"/>
          <p:cNvSpPr/>
          <p:nvPr/>
        </p:nvSpPr>
        <p:spPr>
          <a:xfrm>
            <a:off x="4457623" y="3109824"/>
            <a:ext cx="300475" cy="412791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4" name="Google Shape;4724;p36"/>
          <p:cNvSpPr/>
          <p:nvPr/>
        </p:nvSpPr>
        <p:spPr>
          <a:xfrm>
            <a:off x="4987484" y="3109824"/>
            <a:ext cx="386697" cy="412089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5" name="Google Shape;4725;p36"/>
          <p:cNvSpPr/>
          <p:nvPr/>
        </p:nvSpPr>
        <p:spPr>
          <a:xfrm>
            <a:off x="5603575" y="3136149"/>
            <a:ext cx="262692" cy="359650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6" name="Google Shape;4726;p36"/>
          <p:cNvSpPr/>
          <p:nvPr/>
        </p:nvSpPr>
        <p:spPr>
          <a:xfrm>
            <a:off x="6095716" y="3174537"/>
            <a:ext cx="470569" cy="282933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7" name="Google Shape;4727;p36"/>
          <p:cNvSpPr/>
          <p:nvPr/>
        </p:nvSpPr>
        <p:spPr>
          <a:xfrm>
            <a:off x="6795097" y="3136143"/>
            <a:ext cx="455788" cy="359594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8" name="Google Shape;4728;p36"/>
          <p:cNvSpPr/>
          <p:nvPr/>
        </p:nvSpPr>
        <p:spPr>
          <a:xfrm>
            <a:off x="7119263" y="3344118"/>
            <a:ext cx="105235" cy="133804"/>
          </a:xfrm>
          <a:custGeom>
            <a:avLst/>
            <a:gdLst/>
            <a:ahLst/>
            <a:cxnLst/>
            <a:rect l="l" t="t" r="r" b="b"/>
            <a:pathLst>
              <a:path w="210470" h="267609" extrusionOk="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9" name="Google Shape;4729;p36"/>
          <p:cNvSpPr/>
          <p:nvPr/>
        </p:nvSpPr>
        <p:spPr>
          <a:xfrm>
            <a:off x="7480201" y="3136143"/>
            <a:ext cx="359874" cy="359845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0" name="Google Shape;4730;p36"/>
          <p:cNvSpPr/>
          <p:nvPr/>
        </p:nvSpPr>
        <p:spPr>
          <a:xfrm>
            <a:off x="5017436" y="3900982"/>
            <a:ext cx="351669" cy="407185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1" name="Google Shape;4731;p36"/>
          <p:cNvSpPr/>
          <p:nvPr/>
        </p:nvSpPr>
        <p:spPr>
          <a:xfrm>
            <a:off x="4368373" y="3864402"/>
            <a:ext cx="372317" cy="480095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2" name="Google Shape;4732;p36"/>
          <p:cNvSpPr/>
          <p:nvPr/>
        </p:nvSpPr>
        <p:spPr>
          <a:xfrm>
            <a:off x="8069149" y="3136135"/>
            <a:ext cx="359794" cy="359794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3" name="Google Shape;4733;p36"/>
          <p:cNvSpPr/>
          <p:nvPr/>
        </p:nvSpPr>
        <p:spPr>
          <a:xfrm>
            <a:off x="3832856" y="3864402"/>
            <a:ext cx="258375" cy="480028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4" name="Google Shape;4734;p36"/>
          <p:cNvSpPr/>
          <p:nvPr/>
        </p:nvSpPr>
        <p:spPr>
          <a:xfrm>
            <a:off x="5646115" y="3900980"/>
            <a:ext cx="205340" cy="40734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5" name="Google Shape;4735;p36"/>
          <p:cNvSpPr/>
          <p:nvPr/>
        </p:nvSpPr>
        <p:spPr>
          <a:xfrm>
            <a:off x="6128191" y="3954529"/>
            <a:ext cx="300091" cy="300079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6" name="Google Shape;4736;p36"/>
          <p:cNvSpPr/>
          <p:nvPr/>
        </p:nvSpPr>
        <p:spPr>
          <a:xfrm>
            <a:off x="6705309" y="3954525"/>
            <a:ext cx="367146" cy="300342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7" name="Google Shape;4737;p36"/>
          <p:cNvSpPr/>
          <p:nvPr/>
        </p:nvSpPr>
        <p:spPr>
          <a:xfrm>
            <a:off x="7349123" y="3954529"/>
            <a:ext cx="429191" cy="300036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p36"/>
          <p:cNvSpPr/>
          <p:nvPr/>
        </p:nvSpPr>
        <p:spPr>
          <a:xfrm>
            <a:off x="8054855" y="3900982"/>
            <a:ext cx="356113" cy="407225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9" name="Google Shape;4739;p36"/>
          <p:cNvSpPr/>
          <p:nvPr/>
        </p:nvSpPr>
        <p:spPr>
          <a:xfrm>
            <a:off x="7337522" y="1563667"/>
            <a:ext cx="413490" cy="415626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0" name="Google Shape;4740;p36"/>
          <p:cNvSpPr/>
          <p:nvPr/>
        </p:nvSpPr>
        <p:spPr>
          <a:xfrm>
            <a:off x="4949735" y="1563667"/>
            <a:ext cx="412582" cy="415967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1" name="Google Shape;4741;p36"/>
          <p:cNvSpPr/>
          <p:nvPr/>
        </p:nvSpPr>
        <p:spPr>
          <a:xfrm>
            <a:off x="4369916" y="1585828"/>
            <a:ext cx="371843" cy="371843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2" name="Google Shape;4742;p36"/>
          <p:cNvSpPr/>
          <p:nvPr/>
        </p:nvSpPr>
        <p:spPr>
          <a:xfrm>
            <a:off x="3790097" y="1585828"/>
            <a:ext cx="371843" cy="371843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p37"/>
          <p:cNvSpPr/>
          <p:nvPr/>
        </p:nvSpPr>
        <p:spPr>
          <a:xfrm>
            <a:off x="6667507" y="3611155"/>
            <a:ext cx="888458" cy="900710"/>
          </a:xfrm>
          <a:custGeom>
            <a:avLst/>
            <a:gdLst/>
            <a:ahLst/>
            <a:cxnLst/>
            <a:rect l="l" t="t" r="r" b="b"/>
            <a:pathLst>
              <a:path w="1776916" h="1801420" extrusionOk="0">
                <a:moveTo>
                  <a:pt x="0" y="29386"/>
                </a:moveTo>
                <a:cubicBezTo>
                  <a:pt x="-90" y="12968"/>
                  <a:pt x="13349" y="-301"/>
                  <a:pt x="29754" y="5"/>
                </a:cubicBezTo>
                <a:cubicBezTo>
                  <a:pt x="1805561" y="33198"/>
                  <a:pt x="1775321" y="2044"/>
                  <a:pt x="1775606" y="53035"/>
                </a:cubicBezTo>
                <a:cubicBezTo>
                  <a:pt x="1776016" y="127272"/>
                  <a:pt x="1776917" y="1771809"/>
                  <a:pt x="1776917" y="1771568"/>
                </a:cubicBezTo>
                <a:cubicBezTo>
                  <a:pt x="1777007" y="1787835"/>
                  <a:pt x="1763806" y="1801043"/>
                  <a:pt x="1747548" y="1800953"/>
                </a:cubicBezTo>
                <a:cubicBezTo>
                  <a:pt x="-27326" y="1791160"/>
                  <a:pt x="1596" y="1822112"/>
                  <a:pt x="1311" y="1770588"/>
                </a:cubicBezTo>
                <a:cubicBezTo>
                  <a:pt x="897" y="1695314"/>
                  <a:pt x="0" y="29149"/>
                  <a:pt x="0" y="29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Google Shape;4748;p37"/>
          <p:cNvSpPr/>
          <p:nvPr/>
        </p:nvSpPr>
        <p:spPr>
          <a:xfrm>
            <a:off x="3905327" y="3611156"/>
            <a:ext cx="623715" cy="900712"/>
          </a:xfrm>
          <a:custGeom>
            <a:avLst/>
            <a:gdLst/>
            <a:ahLst/>
            <a:cxnLst/>
            <a:rect l="l" t="t" r="r" b="b"/>
            <a:pathLst>
              <a:path w="1247431" h="1801424" extrusionOk="0">
                <a:moveTo>
                  <a:pt x="366153" y="1793047"/>
                </a:moveTo>
                <a:cubicBezTo>
                  <a:pt x="357230" y="1793047"/>
                  <a:pt x="348812" y="1791984"/>
                  <a:pt x="339280" y="1789120"/>
                </a:cubicBezTo>
                <a:cubicBezTo>
                  <a:pt x="322776" y="1783773"/>
                  <a:pt x="286057" y="1725104"/>
                  <a:pt x="271292" y="1680800"/>
                </a:cubicBezTo>
                <a:cubicBezTo>
                  <a:pt x="250860" y="1618958"/>
                  <a:pt x="262174" y="1599149"/>
                  <a:pt x="249865" y="1596616"/>
                </a:cubicBezTo>
                <a:cubicBezTo>
                  <a:pt x="143732" y="1574916"/>
                  <a:pt x="53328" y="1497441"/>
                  <a:pt x="3416" y="1403695"/>
                </a:cubicBezTo>
                <a:cubicBezTo>
                  <a:pt x="-1190" y="1403695"/>
                  <a:pt x="195" y="1382510"/>
                  <a:pt x="195" y="29382"/>
                </a:cubicBezTo>
                <a:cubicBezTo>
                  <a:pt x="66327" y="21102"/>
                  <a:pt x="132339" y="14689"/>
                  <a:pt x="198841" y="14675"/>
                </a:cubicBezTo>
                <a:cubicBezTo>
                  <a:pt x="696084" y="14560"/>
                  <a:pt x="949768" y="-6589"/>
                  <a:pt x="1212720" y="2090"/>
                </a:cubicBezTo>
                <a:cubicBezTo>
                  <a:pt x="1225823" y="2602"/>
                  <a:pt x="1248783" y="1264967"/>
                  <a:pt x="1247369" y="1791761"/>
                </a:cubicBezTo>
                <a:cubicBezTo>
                  <a:pt x="1247369" y="1812726"/>
                  <a:pt x="1038159" y="1793047"/>
                  <a:pt x="366153" y="17930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Google Shape;4749;p37"/>
          <p:cNvSpPr/>
          <p:nvPr/>
        </p:nvSpPr>
        <p:spPr>
          <a:xfrm>
            <a:off x="0" y="0"/>
            <a:ext cx="3136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0" name="Google Shape;4750;p37"/>
          <p:cNvSpPr txBox="1"/>
          <p:nvPr/>
        </p:nvSpPr>
        <p:spPr>
          <a:xfrm>
            <a:off x="514350" y="519113"/>
            <a:ext cx="2107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Elements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Resource 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Page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751" name="Google Shape;4751;p37"/>
          <p:cNvSpPr txBox="1"/>
          <p:nvPr/>
        </p:nvSpPr>
        <p:spPr>
          <a:xfrm>
            <a:off x="514350" y="3412371"/>
            <a:ext cx="2107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these design resources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your presentation. </a:t>
            </a:r>
            <a:b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Happy designing!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Don't forget to delete this page before presenting.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752" name="Google Shape;4752;p37"/>
          <p:cNvGrpSpPr/>
          <p:nvPr/>
        </p:nvGrpSpPr>
        <p:grpSpPr>
          <a:xfrm>
            <a:off x="3928534" y="2222601"/>
            <a:ext cx="1483242" cy="1042202"/>
            <a:chOff x="7857067" y="4445201"/>
            <a:chExt cx="2966484" cy="2084404"/>
          </a:xfrm>
        </p:grpSpPr>
        <p:sp>
          <p:nvSpPr>
            <p:cNvPr id="4753" name="Google Shape;4753;p37"/>
            <p:cNvSpPr/>
            <p:nvPr/>
          </p:nvSpPr>
          <p:spPr>
            <a:xfrm>
              <a:off x="7857067" y="4445201"/>
              <a:ext cx="2966484" cy="2084404"/>
            </a:xfrm>
            <a:custGeom>
              <a:avLst/>
              <a:gdLst/>
              <a:ahLst/>
              <a:cxnLst/>
              <a:rect l="l" t="t" r="r" b="b"/>
              <a:pathLst>
                <a:path w="2966484" h="2084404" extrusionOk="0">
                  <a:moveTo>
                    <a:pt x="2911528" y="785"/>
                  </a:moveTo>
                  <a:cubicBezTo>
                    <a:pt x="2991385" y="570173"/>
                    <a:pt x="2843743" y="658939"/>
                    <a:pt x="2966485" y="1986233"/>
                  </a:cubicBezTo>
                  <a:cubicBezTo>
                    <a:pt x="2857371" y="2005555"/>
                    <a:pt x="2743237" y="1989184"/>
                    <a:pt x="2631346" y="1989184"/>
                  </a:cubicBezTo>
                  <a:cubicBezTo>
                    <a:pt x="2414494" y="1989184"/>
                    <a:pt x="1782323" y="2071535"/>
                    <a:pt x="1232057" y="2071535"/>
                  </a:cubicBezTo>
                  <a:cubicBezTo>
                    <a:pt x="840932" y="2071535"/>
                    <a:pt x="449372" y="2049002"/>
                    <a:pt x="57938" y="2077872"/>
                  </a:cubicBezTo>
                  <a:cubicBezTo>
                    <a:pt x="42363" y="2138069"/>
                    <a:pt x="0" y="1780102"/>
                    <a:pt x="0" y="1094313"/>
                  </a:cubicBezTo>
                  <a:cubicBezTo>
                    <a:pt x="0" y="874321"/>
                    <a:pt x="6182" y="539670"/>
                    <a:pt x="6182" y="427041"/>
                  </a:cubicBezTo>
                  <a:cubicBezTo>
                    <a:pt x="6182" y="375861"/>
                    <a:pt x="-4898" y="56472"/>
                    <a:pt x="10580" y="37124"/>
                  </a:cubicBezTo>
                  <a:cubicBezTo>
                    <a:pt x="234491" y="42673"/>
                    <a:pt x="436557" y="8209"/>
                    <a:pt x="685414" y="8209"/>
                  </a:cubicBezTo>
                  <a:cubicBezTo>
                    <a:pt x="1107548" y="8209"/>
                    <a:pt x="1529856" y="31613"/>
                    <a:pt x="1952460" y="31613"/>
                  </a:cubicBezTo>
                  <a:cubicBezTo>
                    <a:pt x="2387129" y="31609"/>
                    <a:pt x="2591910" y="-5835"/>
                    <a:pt x="2911528" y="7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37"/>
            <p:cNvSpPr/>
            <p:nvPr/>
          </p:nvSpPr>
          <p:spPr>
            <a:xfrm>
              <a:off x="7995389" y="4568999"/>
              <a:ext cx="2689638" cy="1774627"/>
            </a:xfrm>
            <a:custGeom>
              <a:avLst/>
              <a:gdLst/>
              <a:ahLst/>
              <a:cxnLst/>
              <a:rect l="l" t="t" r="r" b="b"/>
              <a:pathLst>
                <a:path w="2689638" h="1774627" extrusionOk="0">
                  <a:moveTo>
                    <a:pt x="1092055" y="1774627"/>
                  </a:moveTo>
                  <a:cubicBezTo>
                    <a:pt x="846746" y="1774627"/>
                    <a:pt x="595500" y="1765898"/>
                    <a:pt x="345610" y="1765898"/>
                  </a:cubicBezTo>
                  <a:cubicBezTo>
                    <a:pt x="33616" y="1765898"/>
                    <a:pt x="25337" y="1781772"/>
                    <a:pt x="23373" y="1754800"/>
                  </a:cubicBezTo>
                  <a:cubicBezTo>
                    <a:pt x="-15601" y="1220318"/>
                    <a:pt x="5935" y="491060"/>
                    <a:pt x="5935" y="251891"/>
                  </a:cubicBezTo>
                  <a:cubicBezTo>
                    <a:pt x="5935" y="64245"/>
                    <a:pt x="-9339" y="35639"/>
                    <a:pt x="19284" y="34201"/>
                  </a:cubicBezTo>
                  <a:cubicBezTo>
                    <a:pt x="413991" y="14395"/>
                    <a:pt x="258315" y="-5824"/>
                    <a:pt x="1176970" y="19631"/>
                  </a:cubicBezTo>
                  <a:cubicBezTo>
                    <a:pt x="2514110" y="56675"/>
                    <a:pt x="2667626" y="-37069"/>
                    <a:pt x="2670616" y="17550"/>
                  </a:cubicBezTo>
                  <a:cubicBezTo>
                    <a:pt x="2698196" y="521822"/>
                    <a:pt x="2606282" y="684184"/>
                    <a:pt x="2689575" y="1673088"/>
                  </a:cubicBezTo>
                  <a:cubicBezTo>
                    <a:pt x="2690451" y="1683472"/>
                    <a:pt x="2682176" y="1692831"/>
                    <a:pt x="2670853" y="1692314"/>
                  </a:cubicBezTo>
                  <a:cubicBezTo>
                    <a:pt x="2322278" y="1676377"/>
                    <a:pt x="1734493" y="1774627"/>
                    <a:pt x="1092055" y="1774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7908926" y="4498533"/>
              <a:ext cx="2843101" cy="1975659"/>
            </a:xfrm>
            <a:custGeom>
              <a:avLst/>
              <a:gdLst/>
              <a:ahLst/>
              <a:cxnLst/>
              <a:rect l="l" t="t" r="r" b="b"/>
              <a:pathLst>
                <a:path w="2843101" h="1975659" extrusionOk="0">
                  <a:moveTo>
                    <a:pt x="157085" y="1975660"/>
                  </a:moveTo>
                  <a:cubicBezTo>
                    <a:pt x="137654" y="1975660"/>
                    <a:pt x="120925" y="1975401"/>
                    <a:pt x="106488" y="1974859"/>
                  </a:cubicBezTo>
                  <a:cubicBezTo>
                    <a:pt x="39487" y="1972337"/>
                    <a:pt x="18668" y="1964025"/>
                    <a:pt x="17367" y="1939279"/>
                  </a:cubicBezTo>
                  <a:cubicBezTo>
                    <a:pt x="6045" y="1723355"/>
                    <a:pt x="88" y="1541904"/>
                    <a:pt x="7808" y="1358180"/>
                  </a:cubicBezTo>
                  <a:cubicBezTo>
                    <a:pt x="32262" y="776052"/>
                    <a:pt x="14658" y="435086"/>
                    <a:pt x="5199" y="251904"/>
                  </a:cubicBezTo>
                  <a:cubicBezTo>
                    <a:pt x="-1438" y="123401"/>
                    <a:pt x="-4181" y="70215"/>
                    <a:pt x="12286" y="53678"/>
                  </a:cubicBezTo>
                  <a:cubicBezTo>
                    <a:pt x="16279" y="49671"/>
                    <a:pt x="21528" y="47787"/>
                    <a:pt x="27860" y="48091"/>
                  </a:cubicBezTo>
                  <a:cubicBezTo>
                    <a:pt x="212889" y="56921"/>
                    <a:pt x="463701" y="44427"/>
                    <a:pt x="754120" y="29961"/>
                  </a:cubicBezTo>
                  <a:cubicBezTo>
                    <a:pt x="1036128" y="15917"/>
                    <a:pt x="1355758" y="0"/>
                    <a:pt x="1688317" y="0"/>
                  </a:cubicBezTo>
                  <a:cubicBezTo>
                    <a:pt x="1816987" y="0"/>
                    <a:pt x="1949659" y="4761"/>
                    <a:pt x="2077962" y="9363"/>
                  </a:cubicBezTo>
                  <a:cubicBezTo>
                    <a:pt x="2207996" y="14028"/>
                    <a:pt x="2342461" y="18851"/>
                    <a:pt x="2474624" y="18851"/>
                  </a:cubicBezTo>
                  <a:cubicBezTo>
                    <a:pt x="2613429" y="18851"/>
                    <a:pt x="2695871" y="14878"/>
                    <a:pt x="2745130" y="12502"/>
                  </a:cubicBezTo>
                  <a:cubicBezTo>
                    <a:pt x="2813569" y="9201"/>
                    <a:pt x="2820723" y="8855"/>
                    <a:pt x="2822153" y="29323"/>
                  </a:cubicBezTo>
                  <a:cubicBezTo>
                    <a:pt x="2853210" y="473631"/>
                    <a:pt x="2842497" y="990129"/>
                    <a:pt x="2835410" y="1331909"/>
                  </a:cubicBezTo>
                  <a:cubicBezTo>
                    <a:pt x="2833196" y="1438788"/>
                    <a:pt x="2831278" y="1531090"/>
                    <a:pt x="2831278" y="1594831"/>
                  </a:cubicBezTo>
                  <a:cubicBezTo>
                    <a:pt x="2831278" y="1672000"/>
                    <a:pt x="2834159" y="1726348"/>
                    <a:pt x="2836064" y="1762313"/>
                  </a:cubicBezTo>
                  <a:cubicBezTo>
                    <a:pt x="2837723" y="1793583"/>
                    <a:pt x="2838724" y="1812455"/>
                    <a:pt x="2836915" y="1824357"/>
                  </a:cubicBezTo>
                  <a:cubicBezTo>
                    <a:pt x="2834959" y="1837247"/>
                    <a:pt x="2829465" y="1842750"/>
                    <a:pt x="2817955" y="1843350"/>
                  </a:cubicBezTo>
                  <a:cubicBezTo>
                    <a:pt x="2662212" y="1851500"/>
                    <a:pt x="2572491" y="1863815"/>
                    <a:pt x="2477501" y="1876851"/>
                  </a:cubicBezTo>
                  <a:cubicBezTo>
                    <a:pt x="2318749" y="1898637"/>
                    <a:pt x="2138815" y="1923329"/>
                    <a:pt x="1598837" y="1935406"/>
                  </a:cubicBezTo>
                  <a:cubicBezTo>
                    <a:pt x="1105438" y="1946441"/>
                    <a:pt x="760132" y="1958001"/>
                    <a:pt x="531640" y="1965650"/>
                  </a:cubicBezTo>
                  <a:cubicBezTo>
                    <a:pt x="349750" y="1971745"/>
                    <a:pt x="232882" y="1975660"/>
                    <a:pt x="157085" y="1975660"/>
                  </a:cubicBezTo>
                  <a:close/>
                  <a:moveTo>
                    <a:pt x="26518" y="55003"/>
                  </a:moveTo>
                  <a:cubicBezTo>
                    <a:pt x="22603" y="55003"/>
                    <a:pt x="19627" y="56150"/>
                    <a:pt x="17209" y="58580"/>
                  </a:cubicBezTo>
                  <a:cubicBezTo>
                    <a:pt x="2914" y="72933"/>
                    <a:pt x="5999" y="132622"/>
                    <a:pt x="12140" y="251546"/>
                  </a:cubicBezTo>
                  <a:cubicBezTo>
                    <a:pt x="21607" y="434840"/>
                    <a:pt x="39224" y="776015"/>
                    <a:pt x="14753" y="1358468"/>
                  </a:cubicBezTo>
                  <a:cubicBezTo>
                    <a:pt x="7045" y="1541916"/>
                    <a:pt x="12998" y="1723184"/>
                    <a:pt x="24313" y="1938912"/>
                  </a:cubicBezTo>
                  <a:cubicBezTo>
                    <a:pt x="25234" y="1956496"/>
                    <a:pt x="37807" y="1965321"/>
                    <a:pt x="106755" y="1967914"/>
                  </a:cubicBezTo>
                  <a:cubicBezTo>
                    <a:pt x="177258" y="1970574"/>
                    <a:pt x="303051" y="1966355"/>
                    <a:pt x="531419" y="1958709"/>
                  </a:cubicBezTo>
                  <a:cubicBezTo>
                    <a:pt x="759928" y="1951055"/>
                    <a:pt x="1105255" y="1939495"/>
                    <a:pt x="1598696" y="1928460"/>
                  </a:cubicBezTo>
                  <a:cubicBezTo>
                    <a:pt x="2138277" y="1916392"/>
                    <a:pt x="2318002" y="1891729"/>
                    <a:pt x="2476571" y="1869968"/>
                  </a:cubicBezTo>
                  <a:cubicBezTo>
                    <a:pt x="2571712" y="1856911"/>
                    <a:pt x="2661575" y="1844580"/>
                    <a:pt x="2817605" y="1836413"/>
                  </a:cubicBezTo>
                  <a:cubicBezTo>
                    <a:pt x="2824754" y="1836042"/>
                    <a:pt x="2828444" y="1833983"/>
                    <a:pt x="2830061" y="1823311"/>
                  </a:cubicBezTo>
                  <a:cubicBezTo>
                    <a:pt x="2831762" y="1812109"/>
                    <a:pt x="2830774" y="1793504"/>
                    <a:pt x="2829140" y="1762676"/>
                  </a:cubicBezTo>
                  <a:cubicBezTo>
                    <a:pt x="2827230" y="1726640"/>
                    <a:pt x="2824341" y="1672175"/>
                    <a:pt x="2824341" y="1594823"/>
                  </a:cubicBezTo>
                  <a:cubicBezTo>
                    <a:pt x="2824341" y="1531011"/>
                    <a:pt x="2826255" y="1438676"/>
                    <a:pt x="2828473" y="1331759"/>
                  </a:cubicBezTo>
                  <a:cubicBezTo>
                    <a:pt x="2835560" y="990104"/>
                    <a:pt x="2846265" y="473793"/>
                    <a:pt x="2815228" y="29799"/>
                  </a:cubicBezTo>
                  <a:cubicBezTo>
                    <a:pt x="2814324" y="16884"/>
                    <a:pt x="2814274" y="16117"/>
                    <a:pt x="2745467" y="19431"/>
                  </a:cubicBezTo>
                  <a:cubicBezTo>
                    <a:pt x="2696146" y="21807"/>
                    <a:pt x="2613600" y="25788"/>
                    <a:pt x="2474629" y="25788"/>
                  </a:cubicBezTo>
                  <a:cubicBezTo>
                    <a:pt x="2342340" y="25788"/>
                    <a:pt x="2207813" y="20961"/>
                    <a:pt x="2077716" y="16292"/>
                  </a:cubicBezTo>
                  <a:cubicBezTo>
                    <a:pt x="1949476" y="11689"/>
                    <a:pt x="1816866" y="6933"/>
                    <a:pt x="1688321" y="6933"/>
                  </a:cubicBezTo>
                  <a:cubicBezTo>
                    <a:pt x="1355938" y="6933"/>
                    <a:pt x="1036399" y="22849"/>
                    <a:pt x="754471" y="36886"/>
                  </a:cubicBezTo>
                  <a:cubicBezTo>
                    <a:pt x="463867" y="51360"/>
                    <a:pt x="212893" y="63858"/>
                    <a:pt x="27535" y="55016"/>
                  </a:cubicBezTo>
                  <a:cubicBezTo>
                    <a:pt x="27189" y="55012"/>
                    <a:pt x="26847" y="55003"/>
                    <a:pt x="26518" y="55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5642792" y="2222601"/>
            <a:ext cx="1517502" cy="1042201"/>
            <a:chOff x="11285584" y="4445202"/>
            <a:chExt cx="3035004" cy="2084402"/>
          </a:xfrm>
        </p:grpSpPr>
        <p:sp>
          <p:nvSpPr>
            <p:cNvPr id="4757" name="Google Shape;4757;p37"/>
            <p:cNvSpPr/>
            <p:nvPr/>
          </p:nvSpPr>
          <p:spPr>
            <a:xfrm>
              <a:off x="11419815" y="4566668"/>
              <a:ext cx="2762168" cy="1848140"/>
            </a:xfrm>
            <a:custGeom>
              <a:avLst/>
              <a:gdLst/>
              <a:ahLst/>
              <a:cxnLst/>
              <a:rect l="l" t="t" r="r" b="b"/>
              <a:pathLst>
                <a:path w="2762168" h="1848140" extrusionOk="0">
                  <a:moveTo>
                    <a:pt x="2743801" y="1149965"/>
                  </a:moveTo>
                  <a:cubicBezTo>
                    <a:pt x="2753993" y="1364138"/>
                    <a:pt x="2755899" y="1594460"/>
                    <a:pt x="2762168" y="1807073"/>
                  </a:cubicBezTo>
                  <a:cubicBezTo>
                    <a:pt x="2604346" y="1822335"/>
                    <a:pt x="2305134" y="1814010"/>
                    <a:pt x="1848825" y="1814010"/>
                  </a:cubicBezTo>
                  <a:cubicBezTo>
                    <a:pt x="894827" y="1814010"/>
                    <a:pt x="194288" y="1848140"/>
                    <a:pt x="59460" y="1848140"/>
                  </a:cubicBezTo>
                  <a:cubicBezTo>
                    <a:pt x="59460" y="1628452"/>
                    <a:pt x="-22044" y="246910"/>
                    <a:pt x="5795" y="64988"/>
                  </a:cubicBezTo>
                  <a:cubicBezTo>
                    <a:pt x="471789" y="16221"/>
                    <a:pt x="1851989" y="81483"/>
                    <a:pt x="2679509" y="0"/>
                  </a:cubicBezTo>
                  <a:cubicBezTo>
                    <a:pt x="2716074" y="437883"/>
                    <a:pt x="2707928" y="763738"/>
                    <a:pt x="2743801" y="11499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11285584" y="4445202"/>
              <a:ext cx="3035004" cy="2084402"/>
            </a:xfrm>
            <a:custGeom>
              <a:avLst/>
              <a:gdLst/>
              <a:ahLst/>
              <a:cxnLst/>
              <a:rect l="l" t="t" r="r" b="b"/>
              <a:pathLst>
                <a:path w="3035004" h="2084402" extrusionOk="0">
                  <a:moveTo>
                    <a:pt x="59790" y="2084403"/>
                  </a:moveTo>
                  <a:cubicBezTo>
                    <a:pt x="59790" y="1659210"/>
                    <a:pt x="-32975" y="378519"/>
                    <a:pt x="12590" y="80821"/>
                  </a:cubicBezTo>
                  <a:cubicBezTo>
                    <a:pt x="642885" y="14849"/>
                    <a:pt x="1913779" y="101081"/>
                    <a:pt x="2940268" y="0"/>
                  </a:cubicBezTo>
                  <a:cubicBezTo>
                    <a:pt x="2975061" y="416497"/>
                    <a:pt x="3018992" y="1492028"/>
                    <a:pt x="3035004" y="2034694"/>
                  </a:cubicBezTo>
                  <a:cubicBezTo>
                    <a:pt x="2933836" y="2044478"/>
                    <a:pt x="2889321" y="2051007"/>
                    <a:pt x="2621872" y="2051007"/>
                  </a:cubicBezTo>
                  <a:cubicBezTo>
                    <a:pt x="556390" y="2051011"/>
                    <a:pt x="444475" y="2084403"/>
                    <a:pt x="59790" y="2084403"/>
                  </a:cubicBezTo>
                  <a:close/>
                  <a:moveTo>
                    <a:pt x="140648" y="209678"/>
                  </a:moveTo>
                  <a:cubicBezTo>
                    <a:pt x="130280" y="632112"/>
                    <a:pt x="189886" y="1572149"/>
                    <a:pt x="199570" y="1942205"/>
                  </a:cubicBezTo>
                  <a:cubicBezTo>
                    <a:pt x="2577957" y="1879048"/>
                    <a:pt x="2521049" y="1924413"/>
                    <a:pt x="2890347" y="1905453"/>
                  </a:cubicBezTo>
                  <a:cubicBezTo>
                    <a:pt x="2861228" y="767098"/>
                    <a:pt x="2872062" y="1557324"/>
                    <a:pt x="2839216" y="693739"/>
                  </a:cubicBezTo>
                  <a:cubicBezTo>
                    <a:pt x="2832759" y="524019"/>
                    <a:pt x="2826110" y="349146"/>
                    <a:pt x="2811406" y="153837"/>
                  </a:cubicBezTo>
                  <a:cubicBezTo>
                    <a:pt x="1971354" y="225999"/>
                    <a:pt x="653069" y="171471"/>
                    <a:pt x="140648" y="209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9" name="Google Shape;4759;p37"/>
            <p:cNvSpPr/>
            <p:nvPr/>
          </p:nvSpPr>
          <p:spPr>
            <a:xfrm>
              <a:off x="11344210" y="4507570"/>
              <a:ext cx="2915000" cy="1956876"/>
            </a:xfrm>
            <a:custGeom>
              <a:avLst/>
              <a:gdLst/>
              <a:ahLst/>
              <a:cxnLst/>
              <a:rect l="l" t="t" r="r" b="b"/>
              <a:pathLst>
                <a:path w="2915000" h="1956876" extrusionOk="0">
                  <a:moveTo>
                    <a:pt x="67030" y="1956876"/>
                  </a:moveTo>
                  <a:lnTo>
                    <a:pt x="62445" y="1956876"/>
                  </a:lnTo>
                  <a:lnTo>
                    <a:pt x="62445" y="1952290"/>
                  </a:lnTo>
                  <a:cubicBezTo>
                    <a:pt x="62445" y="1471419"/>
                    <a:pt x="39224" y="1075357"/>
                    <a:pt x="20569" y="757110"/>
                  </a:cubicBezTo>
                  <a:cubicBezTo>
                    <a:pt x="9075" y="561060"/>
                    <a:pt x="0" y="406205"/>
                    <a:pt x="0" y="289366"/>
                  </a:cubicBezTo>
                  <a:cubicBezTo>
                    <a:pt x="0" y="271724"/>
                    <a:pt x="3635" y="253202"/>
                    <a:pt x="7150" y="235288"/>
                  </a:cubicBezTo>
                  <a:cubicBezTo>
                    <a:pt x="10489" y="218284"/>
                    <a:pt x="13936" y="200704"/>
                    <a:pt x="14116" y="184379"/>
                  </a:cubicBezTo>
                  <a:cubicBezTo>
                    <a:pt x="14374" y="160729"/>
                    <a:pt x="11623" y="136742"/>
                    <a:pt x="9413" y="117470"/>
                  </a:cubicBezTo>
                  <a:cubicBezTo>
                    <a:pt x="7233" y="98464"/>
                    <a:pt x="5511" y="83452"/>
                    <a:pt x="6966" y="73960"/>
                  </a:cubicBezTo>
                  <a:lnTo>
                    <a:pt x="7500" y="70462"/>
                  </a:lnTo>
                  <a:lnTo>
                    <a:pt x="11018" y="70091"/>
                  </a:lnTo>
                  <a:cubicBezTo>
                    <a:pt x="20673" y="69082"/>
                    <a:pt x="45911" y="68753"/>
                    <a:pt x="120837" y="67790"/>
                  </a:cubicBezTo>
                  <a:cubicBezTo>
                    <a:pt x="185783" y="66952"/>
                    <a:pt x="283925" y="65685"/>
                    <a:pt x="438542" y="63129"/>
                  </a:cubicBezTo>
                  <a:cubicBezTo>
                    <a:pt x="482631" y="62400"/>
                    <a:pt x="532436" y="59490"/>
                    <a:pt x="585159" y="56409"/>
                  </a:cubicBezTo>
                  <a:cubicBezTo>
                    <a:pt x="665612" y="51707"/>
                    <a:pt x="756797" y="46379"/>
                    <a:pt x="861217" y="46379"/>
                  </a:cubicBezTo>
                  <a:cubicBezTo>
                    <a:pt x="994794" y="46379"/>
                    <a:pt x="1120984" y="49210"/>
                    <a:pt x="1254581" y="52203"/>
                  </a:cubicBezTo>
                  <a:cubicBezTo>
                    <a:pt x="1668119" y="61466"/>
                    <a:pt x="2095738" y="71054"/>
                    <a:pt x="2817184" y="22"/>
                  </a:cubicBezTo>
                  <a:cubicBezTo>
                    <a:pt x="2818526" y="-103"/>
                    <a:pt x="2819835" y="310"/>
                    <a:pt x="2820869" y="1214"/>
                  </a:cubicBezTo>
                  <a:cubicBezTo>
                    <a:pt x="2823287" y="3315"/>
                    <a:pt x="2825371" y="5129"/>
                    <a:pt x="2830003" y="94254"/>
                  </a:cubicBezTo>
                  <a:cubicBezTo>
                    <a:pt x="2832837" y="148765"/>
                    <a:pt x="2835993" y="223853"/>
                    <a:pt x="2839649" y="310798"/>
                  </a:cubicBezTo>
                  <a:cubicBezTo>
                    <a:pt x="2843551" y="403604"/>
                    <a:pt x="2847974" y="508791"/>
                    <a:pt x="2853056" y="613699"/>
                  </a:cubicBezTo>
                  <a:cubicBezTo>
                    <a:pt x="2862202" y="802550"/>
                    <a:pt x="2878202" y="989951"/>
                    <a:pt x="2888791" y="1113956"/>
                  </a:cubicBezTo>
                  <a:cubicBezTo>
                    <a:pt x="2892576" y="1158295"/>
                    <a:pt x="2895566" y="1193314"/>
                    <a:pt x="2897141" y="1215758"/>
                  </a:cubicBezTo>
                  <a:cubicBezTo>
                    <a:pt x="2901810" y="1282280"/>
                    <a:pt x="2899955" y="1351862"/>
                    <a:pt x="2898163" y="1419154"/>
                  </a:cubicBezTo>
                  <a:cubicBezTo>
                    <a:pt x="2896925" y="1465595"/>
                    <a:pt x="2895645" y="1513615"/>
                    <a:pt x="2896466" y="1560806"/>
                  </a:cubicBezTo>
                  <a:cubicBezTo>
                    <a:pt x="2897562" y="1623572"/>
                    <a:pt x="2901919" y="1688213"/>
                    <a:pt x="2906129" y="1750720"/>
                  </a:cubicBezTo>
                  <a:cubicBezTo>
                    <a:pt x="2909681" y="1803439"/>
                    <a:pt x="2913358" y="1857946"/>
                    <a:pt x="2914875" y="1909398"/>
                  </a:cubicBezTo>
                  <a:lnTo>
                    <a:pt x="2915000" y="1913683"/>
                  </a:lnTo>
                  <a:lnTo>
                    <a:pt x="2910732" y="1914096"/>
                  </a:lnTo>
                  <a:cubicBezTo>
                    <a:pt x="2845523" y="1920407"/>
                    <a:pt x="2755769" y="1918327"/>
                    <a:pt x="2642135" y="1915697"/>
                  </a:cubicBezTo>
                  <a:cubicBezTo>
                    <a:pt x="2578182" y="1914217"/>
                    <a:pt x="2505694" y="1912537"/>
                    <a:pt x="2426508" y="1912141"/>
                  </a:cubicBezTo>
                  <a:cubicBezTo>
                    <a:pt x="2361612" y="1911795"/>
                    <a:pt x="2290738" y="1914517"/>
                    <a:pt x="2215683" y="1917377"/>
                  </a:cubicBezTo>
                  <a:cubicBezTo>
                    <a:pt x="2131119" y="1920599"/>
                    <a:pt x="2043674" y="1923930"/>
                    <a:pt x="1947787" y="1923930"/>
                  </a:cubicBezTo>
                  <a:cubicBezTo>
                    <a:pt x="1807528" y="1923930"/>
                    <a:pt x="1673342" y="1922433"/>
                    <a:pt x="1543571" y="1920983"/>
                  </a:cubicBezTo>
                  <a:cubicBezTo>
                    <a:pt x="1352532" y="1918852"/>
                    <a:pt x="1172093" y="1916839"/>
                    <a:pt x="1009973" y="1920249"/>
                  </a:cubicBezTo>
                  <a:cubicBezTo>
                    <a:pt x="687115" y="1927036"/>
                    <a:pt x="429992" y="1940105"/>
                    <a:pt x="259850" y="1948755"/>
                  </a:cubicBezTo>
                  <a:cubicBezTo>
                    <a:pt x="167082" y="1953470"/>
                    <a:pt x="100051" y="1956876"/>
                    <a:pt x="67030" y="1956876"/>
                  </a:cubicBezTo>
                  <a:close/>
                  <a:moveTo>
                    <a:pt x="15679" y="78921"/>
                  </a:moveTo>
                  <a:cubicBezTo>
                    <a:pt x="15216" y="87625"/>
                    <a:pt x="16767" y="101120"/>
                    <a:pt x="18522" y="116432"/>
                  </a:cubicBezTo>
                  <a:cubicBezTo>
                    <a:pt x="20761" y="135958"/>
                    <a:pt x="23550" y="160258"/>
                    <a:pt x="23287" y="184483"/>
                  </a:cubicBezTo>
                  <a:cubicBezTo>
                    <a:pt x="23099" y="201650"/>
                    <a:pt x="19568" y="219651"/>
                    <a:pt x="16150" y="237060"/>
                  </a:cubicBezTo>
                  <a:cubicBezTo>
                    <a:pt x="12719" y="254544"/>
                    <a:pt x="9171" y="272620"/>
                    <a:pt x="9171" y="289370"/>
                  </a:cubicBezTo>
                  <a:cubicBezTo>
                    <a:pt x="9171" y="405943"/>
                    <a:pt x="18243" y="560676"/>
                    <a:pt x="29728" y="756577"/>
                  </a:cubicBezTo>
                  <a:cubicBezTo>
                    <a:pt x="48333" y="1073931"/>
                    <a:pt x="71470" y="1468613"/>
                    <a:pt x="71616" y="1947688"/>
                  </a:cubicBezTo>
                  <a:cubicBezTo>
                    <a:pt x="105833" y="1947400"/>
                    <a:pt x="170879" y="1944095"/>
                    <a:pt x="259396" y="1939596"/>
                  </a:cubicBezTo>
                  <a:cubicBezTo>
                    <a:pt x="429591" y="1930946"/>
                    <a:pt x="686798" y="1917873"/>
                    <a:pt x="1009793" y="1911078"/>
                  </a:cubicBezTo>
                  <a:cubicBezTo>
                    <a:pt x="1172056" y="1907668"/>
                    <a:pt x="1352573" y="1909681"/>
                    <a:pt x="1543684" y="1911816"/>
                  </a:cubicBezTo>
                  <a:cubicBezTo>
                    <a:pt x="1673430" y="1913262"/>
                    <a:pt x="1807594" y="1914759"/>
                    <a:pt x="1947800" y="1914759"/>
                  </a:cubicBezTo>
                  <a:cubicBezTo>
                    <a:pt x="2043507" y="1914759"/>
                    <a:pt x="2130865" y="1911432"/>
                    <a:pt x="2215346" y="1908214"/>
                  </a:cubicBezTo>
                  <a:cubicBezTo>
                    <a:pt x="2290501" y="1905350"/>
                    <a:pt x="2361496" y="1902640"/>
                    <a:pt x="2426566" y="1902974"/>
                  </a:cubicBezTo>
                  <a:cubicBezTo>
                    <a:pt x="2505840" y="1903370"/>
                    <a:pt x="2578369" y="1905050"/>
                    <a:pt x="2642360" y="1906529"/>
                  </a:cubicBezTo>
                  <a:cubicBezTo>
                    <a:pt x="2753209" y="1909093"/>
                    <a:pt x="2841279" y="1911132"/>
                    <a:pt x="2905591" y="1905366"/>
                  </a:cubicBezTo>
                  <a:cubicBezTo>
                    <a:pt x="2904016" y="1855487"/>
                    <a:pt x="2900601" y="1804852"/>
                    <a:pt x="2896995" y="1751337"/>
                  </a:cubicBezTo>
                  <a:cubicBezTo>
                    <a:pt x="2892772" y="1688714"/>
                    <a:pt x="2888408" y="1623959"/>
                    <a:pt x="2887311" y="1560965"/>
                  </a:cubicBezTo>
                  <a:cubicBezTo>
                    <a:pt x="2886486" y="1513578"/>
                    <a:pt x="2887766" y="1465449"/>
                    <a:pt x="2889008" y="1418908"/>
                  </a:cubicBezTo>
                  <a:cubicBezTo>
                    <a:pt x="2890796" y="1351836"/>
                    <a:pt x="2892643" y="1282480"/>
                    <a:pt x="2888007" y="1216396"/>
                  </a:cubicBezTo>
                  <a:cubicBezTo>
                    <a:pt x="2886436" y="1194022"/>
                    <a:pt x="2883451" y="1159033"/>
                    <a:pt x="2879666" y="1114732"/>
                  </a:cubicBezTo>
                  <a:cubicBezTo>
                    <a:pt x="2869073" y="990659"/>
                    <a:pt x="2853060" y="803159"/>
                    <a:pt x="2843910" y="614141"/>
                  </a:cubicBezTo>
                  <a:cubicBezTo>
                    <a:pt x="2838828" y="509204"/>
                    <a:pt x="2834405" y="404000"/>
                    <a:pt x="2830499" y="311182"/>
                  </a:cubicBezTo>
                  <a:cubicBezTo>
                    <a:pt x="2824191" y="161209"/>
                    <a:pt x="2818705" y="30667"/>
                    <a:pt x="2814649" y="9481"/>
                  </a:cubicBezTo>
                  <a:cubicBezTo>
                    <a:pt x="2094725" y="80209"/>
                    <a:pt x="1667531" y="70633"/>
                    <a:pt x="1254377" y="61374"/>
                  </a:cubicBezTo>
                  <a:cubicBezTo>
                    <a:pt x="1120834" y="58381"/>
                    <a:pt x="994694" y="55555"/>
                    <a:pt x="861221" y="55555"/>
                  </a:cubicBezTo>
                  <a:cubicBezTo>
                    <a:pt x="757068" y="55555"/>
                    <a:pt x="666025" y="60874"/>
                    <a:pt x="585696" y="65572"/>
                  </a:cubicBezTo>
                  <a:cubicBezTo>
                    <a:pt x="532869" y="68657"/>
                    <a:pt x="482977" y="71575"/>
                    <a:pt x="438696" y="72309"/>
                  </a:cubicBezTo>
                  <a:cubicBezTo>
                    <a:pt x="284058" y="74864"/>
                    <a:pt x="185904" y="76128"/>
                    <a:pt x="120954" y="76970"/>
                  </a:cubicBezTo>
                  <a:cubicBezTo>
                    <a:pt x="56304" y="77799"/>
                    <a:pt x="27689" y="78170"/>
                    <a:pt x="15679" y="789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0" name="Google Shape;4760;p37"/>
          <p:cNvGrpSpPr/>
          <p:nvPr/>
        </p:nvGrpSpPr>
        <p:grpSpPr>
          <a:xfrm>
            <a:off x="7390402" y="2222600"/>
            <a:ext cx="1028466" cy="1042202"/>
            <a:chOff x="14780805" y="4445200"/>
            <a:chExt cx="2056932" cy="2084403"/>
          </a:xfrm>
        </p:grpSpPr>
        <p:sp>
          <p:nvSpPr>
            <p:cNvPr id="4761" name="Google Shape;4761;p37"/>
            <p:cNvSpPr/>
            <p:nvPr/>
          </p:nvSpPr>
          <p:spPr>
            <a:xfrm>
              <a:off x="14780805" y="4445200"/>
              <a:ext cx="2056932" cy="2084403"/>
            </a:xfrm>
            <a:custGeom>
              <a:avLst/>
              <a:gdLst/>
              <a:ahLst/>
              <a:cxnLst/>
              <a:rect l="l" t="t" r="r" b="b"/>
              <a:pathLst>
                <a:path w="2056932" h="2084403" extrusionOk="0">
                  <a:moveTo>
                    <a:pt x="2017940" y="1555046"/>
                  </a:moveTo>
                  <a:cubicBezTo>
                    <a:pt x="1855601" y="1865259"/>
                    <a:pt x="1754395" y="1937117"/>
                    <a:pt x="1597388" y="2040816"/>
                  </a:cubicBezTo>
                  <a:cubicBezTo>
                    <a:pt x="1473386" y="2108717"/>
                    <a:pt x="1642870" y="2074608"/>
                    <a:pt x="34987" y="2083450"/>
                  </a:cubicBezTo>
                  <a:cubicBezTo>
                    <a:pt x="-23342" y="2083779"/>
                    <a:pt x="11534" y="2152836"/>
                    <a:pt x="440" y="438460"/>
                  </a:cubicBezTo>
                  <a:cubicBezTo>
                    <a:pt x="1640" y="221178"/>
                    <a:pt x="1111" y="316343"/>
                    <a:pt x="2540" y="61350"/>
                  </a:cubicBezTo>
                  <a:cubicBezTo>
                    <a:pt x="2806" y="-474"/>
                    <a:pt x="-18210" y="38167"/>
                    <a:pt x="2021847" y="6"/>
                  </a:cubicBezTo>
                  <a:cubicBezTo>
                    <a:pt x="2040835" y="-340"/>
                    <a:pt x="2056369" y="15018"/>
                    <a:pt x="2056286" y="33990"/>
                  </a:cubicBezTo>
                  <a:cubicBezTo>
                    <a:pt x="2047458" y="1627145"/>
                    <a:pt x="2079414" y="1436451"/>
                    <a:pt x="2017940" y="1555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37"/>
            <p:cNvSpPr/>
            <p:nvPr/>
          </p:nvSpPr>
          <p:spPr>
            <a:xfrm>
              <a:off x="16285702" y="5917745"/>
              <a:ext cx="550702" cy="610559"/>
            </a:xfrm>
            <a:custGeom>
              <a:avLst/>
              <a:gdLst/>
              <a:ahLst/>
              <a:cxnLst/>
              <a:rect l="l" t="t" r="r" b="b"/>
              <a:pathLst>
                <a:path w="550702" h="610559" extrusionOk="0">
                  <a:moveTo>
                    <a:pt x="550702" y="0"/>
                  </a:moveTo>
                  <a:cubicBezTo>
                    <a:pt x="517439" y="113621"/>
                    <a:pt x="286207" y="520671"/>
                    <a:pt x="0" y="610559"/>
                  </a:cubicBezTo>
                  <a:cubicBezTo>
                    <a:pt x="155815" y="504209"/>
                    <a:pt x="213236" y="313915"/>
                    <a:pt x="243091" y="126173"/>
                  </a:cubicBezTo>
                  <a:cubicBezTo>
                    <a:pt x="247286" y="99764"/>
                    <a:pt x="315605" y="121546"/>
                    <a:pt x="387122" y="91151"/>
                  </a:cubicBezTo>
                  <a:cubicBezTo>
                    <a:pt x="444751" y="66455"/>
                    <a:pt x="508153" y="50697"/>
                    <a:pt x="550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37"/>
            <p:cNvSpPr/>
            <p:nvPr/>
          </p:nvSpPr>
          <p:spPr>
            <a:xfrm>
              <a:off x="14782203" y="4445200"/>
              <a:ext cx="2054891" cy="265208"/>
            </a:xfrm>
            <a:custGeom>
              <a:avLst/>
              <a:gdLst/>
              <a:ahLst/>
              <a:cxnLst/>
              <a:rect l="l" t="t" r="r" b="b"/>
              <a:pathLst>
                <a:path w="2054891" h="265208" extrusionOk="0">
                  <a:moveTo>
                    <a:pt x="2054891" y="33994"/>
                  </a:moveTo>
                  <a:lnTo>
                    <a:pt x="2053829" y="225851"/>
                  </a:lnTo>
                  <a:lnTo>
                    <a:pt x="0" y="265209"/>
                  </a:lnTo>
                  <a:lnTo>
                    <a:pt x="1141" y="61350"/>
                  </a:lnTo>
                  <a:cubicBezTo>
                    <a:pt x="1412" y="-1303"/>
                    <a:pt x="-15242" y="38084"/>
                    <a:pt x="2020449" y="6"/>
                  </a:cubicBezTo>
                  <a:cubicBezTo>
                    <a:pt x="2039441" y="-340"/>
                    <a:pt x="2054971" y="15018"/>
                    <a:pt x="2054891" y="33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4" name="Google Shape;4764;p37"/>
          <p:cNvGrpSpPr/>
          <p:nvPr/>
        </p:nvGrpSpPr>
        <p:grpSpPr>
          <a:xfrm>
            <a:off x="4067859" y="1437542"/>
            <a:ext cx="1287619" cy="420250"/>
            <a:chOff x="8135718" y="2875084"/>
            <a:chExt cx="2575238" cy="840499"/>
          </a:xfrm>
        </p:grpSpPr>
        <p:sp>
          <p:nvSpPr>
            <p:cNvPr id="4765" name="Google Shape;4765;p37"/>
            <p:cNvSpPr/>
            <p:nvPr/>
          </p:nvSpPr>
          <p:spPr>
            <a:xfrm>
              <a:off x="8135718" y="2875084"/>
              <a:ext cx="2575238" cy="840499"/>
            </a:xfrm>
            <a:custGeom>
              <a:avLst/>
              <a:gdLst/>
              <a:ahLst/>
              <a:cxnLst/>
              <a:rect l="l" t="t" r="r" b="b"/>
              <a:pathLst>
                <a:path w="2575238" h="840499" extrusionOk="0">
                  <a:moveTo>
                    <a:pt x="2574073" y="808673"/>
                  </a:moveTo>
                  <a:cubicBezTo>
                    <a:pt x="2550208" y="760579"/>
                    <a:pt x="2509894" y="716388"/>
                    <a:pt x="2467339" y="580433"/>
                  </a:cubicBezTo>
                  <a:cubicBezTo>
                    <a:pt x="2406182" y="378115"/>
                    <a:pt x="2402177" y="447240"/>
                    <a:pt x="2470995" y="309479"/>
                  </a:cubicBezTo>
                  <a:cubicBezTo>
                    <a:pt x="2579414" y="90453"/>
                    <a:pt x="2566735" y="91613"/>
                    <a:pt x="2517393" y="83226"/>
                  </a:cubicBezTo>
                  <a:cubicBezTo>
                    <a:pt x="2370787" y="58583"/>
                    <a:pt x="2184871" y="57397"/>
                    <a:pt x="2041307" y="45741"/>
                  </a:cubicBezTo>
                  <a:cubicBezTo>
                    <a:pt x="919133" y="-52834"/>
                    <a:pt x="637045" y="39159"/>
                    <a:pt x="17442" y="35522"/>
                  </a:cubicBezTo>
                  <a:cubicBezTo>
                    <a:pt x="-18893" y="36178"/>
                    <a:pt x="4207" y="79906"/>
                    <a:pt x="62057" y="286657"/>
                  </a:cubicBezTo>
                  <a:cubicBezTo>
                    <a:pt x="124072" y="510922"/>
                    <a:pt x="98720" y="369488"/>
                    <a:pt x="21348" y="763327"/>
                  </a:cubicBezTo>
                  <a:cubicBezTo>
                    <a:pt x="17473" y="787376"/>
                    <a:pt x="-2741" y="830917"/>
                    <a:pt x="35134" y="835314"/>
                  </a:cubicBezTo>
                  <a:cubicBezTo>
                    <a:pt x="594942" y="791742"/>
                    <a:pt x="1157745" y="850242"/>
                    <a:pt x="1718661" y="839044"/>
                  </a:cubicBezTo>
                  <a:cubicBezTo>
                    <a:pt x="1995954" y="834257"/>
                    <a:pt x="2273560" y="825079"/>
                    <a:pt x="2550827" y="834960"/>
                  </a:cubicBezTo>
                  <a:cubicBezTo>
                    <a:pt x="2565544" y="837832"/>
                    <a:pt x="2579403" y="823008"/>
                    <a:pt x="2574073" y="8086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37"/>
            <p:cNvSpPr/>
            <p:nvPr/>
          </p:nvSpPr>
          <p:spPr>
            <a:xfrm>
              <a:off x="8135718" y="2875084"/>
              <a:ext cx="2575238" cy="840499"/>
            </a:xfrm>
            <a:custGeom>
              <a:avLst/>
              <a:gdLst/>
              <a:ahLst/>
              <a:cxnLst/>
              <a:rect l="l" t="t" r="r" b="b"/>
              <a:pathLst>
                <a:path w="2575238" h="840499" extrusionOk="0">
                  <a:moveTo>
                    <a:pt x="2574073" y="808673"/>
                  </a:moveTo>
                  <a:cubicBezTo>
                    <a:pt x="2550208" y="760579"/>
                    <a:pt x="2509894" y="716388"/>
                    <a:pt x="2467339" y="580433"/>
                  </a:cubicBezTo>
                  <a:cubicBezTo>
                    <a:pt x="2406182" y="378115"/>
                    <a:pt x="2402177" y="447240"/>
                    <a:pt x="2470995" y="309479"/>
                  </a:cubicBezTo>
                  <a:cubicBezTo>
                    <a:pt x="2579414" y="90453"/>
                    <a:pt x="2566735" y="91613"/>
                    <a:pt x="2517393" y="83226"/>
                  </a:cubicBezTo>
                  <a:cubicBezTo>
                    <a:pt x="2370787" y="58583"/>
                    <a:pt x="2184871" y="57397"/>
                    <a:pt x="2041307" y="45741"/>
                  </a:cubicBezTo>
                  <a:cubicBezTo>
                    <a:pt x="919133" y="-52834"/>
                    <a:pt x="637045" y="39159"/>
                    <a:pt x="17442" y="35522"/>
                  </a:cubicBezTo>
                  <a:cubicBezTo>
                    <a:pt x="-18893" y="36178"/>
                    <a:pt x="4207" y="79906"/>
                    <a:pt x="62057" y="286657"/>
                  </a:cubicBezTo>
                  <a:cubicBezTo>
                    <a:pt x="124072" y="510922"/>
                    <a:pt x="98720" y="369488"/>
                    <a:pt x="21348" y="763327"/>
                  </a:cubicBezTo>
                  <a:cubicBezTo>
                    <a:pt x="17473" y="787376"/>
                    <a:pt x="-2741" y="830917"/>
                    <a:pt x="35134" y="835314"/>
                  </a:cubicBezTo>
                  <a:cubicBezTo>
                    <a:pt x="594942" y="791742"/>
                    <a:pt x="1157745" y="850242"/>
                    <a:pt x="1718661" y="839044"/>
                  </a:cubicBezTo>
                  <a:cubicBezTo>
                    <a:pt x="1995954" y="834257"/>
                    <a:pt x="2273560" y="825079"/>
                    <a:pt x="2550827" y="834960"/>
                  </a:cubicBezTo>
                  <a:cubicBezTo>
                    <a:pt x="2565544" y="837832"/>
                    <a:pt x="2579403" y="823008"/>
                    <a:pt x="2574073" y="8086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7" name="Google Shape;4767;p37"/>
          <p:cNvGrpSpPr/>
          <p:nvPr/>
        </p:nvGrpSpPr>
        <p:grpSpPr>
          <a:xfrm>
            <a:off x="5523874" y="1420028"/>
            <a:ext cx="1300117" cy="456771"/>
            <a:chOff x="11047748" y="2840055"/>
            <a:chExt cx="2600234" cy="913542"/>
          </a:xfrm>
        </p:grpSpPr>
        <p:sp>
          <p:nvSpPr>
            <p:cNvPr id="4768" name="Google Shape;4768;p37"/>
            <p:cNvSpPr/>
            <p:nvPr/>
          </p:nvSpPr>
          <p:spPr>
            <a:xfrm>
              <a:off x="11047748" y="2840055"/>
              <a:ext cx="2600234" cy="913542"/>
            </a:xfrm>
            <a:custGeom>
              <a:avLst/>
              <a:gdLst/>
              <a:ahLst/>
              <a:cxnLst/>
              <a:rect l="l" t="t" r="r" b="b"/>
              <a:pathLst>
                <a:path w="2600234" h="913542" extrusionOk="0">
                  <a:moveTo>
                    <a:pt x="1300124" y="911040"/>
                  </a:moveTo>
                  <a:cubicBezTo>
                    <a:pt x="1955433" y="886097"/>
                    <a:pt x="1650925" y="922339"/>
                    <a:pt x="2285017" y="908193"/>
                  </a:cubicBezTo>
                  <a:cubicBezTo>
                    <a:pt x="2525538" y="902786"/>
                    <a:pt x="2585915" y="930744"/>
                    <a:pt x="2599535" y="894866"/>
                  </a:cubicBezTo>
                  <a:cubicBezTo>
                    <a:pt x="2601485" y="888026"/>
                    <a:pt x="2599342" y="879042"/>
                    <a:pt x="2593336" y="874782"/>
                  </a:cubicBezTo>
                  <a:cubicBezTo>
                    <a:pt x="2566522" y="861534"/>
                    <a:pt x="2549959" y="835083"/>
                    <a:pt x="2534524" y="810228"/>
                  </a:cubicBezTo>
                  <a:cubicBezTo>
                    <a:pt x="2548399" y="786666"/>
                    <a:pt x="2577787" y="763261"/>
                    <a:pt x="2570459" y="733135"/>
                  </a:cubicBezTo>
                  <a:cubicBezTo>
                    <a:pt x="2555414" y="703201"/>
                    <a:pt x="2533588" y="680229"/>
                    <a:pt x="2519869" y="648695"/>
                  </a:cubicBezTo>
                  <a:cubicBezTo>
                    <a:pt x="2599415" y="530729"/>
                    <a:pt x="2572170" y="563509"/>
                    <a:pt x="2511059" y="451054"/>
                  </a:cubicBezTo>
                  <a:cubicBezTo>
                    <a:pt x="2525870" y="422570"/>
                    <a:pt x="2556267" y="394749"/>
                    <a:pt x="2551826" y="360441"/>
                  </a:cubicBezTo>
                  <a:cubicBezTo>
                    <a:pt x="2533936" y="328088"/>
                    <a:pt x="2512152" y="300814"/>
                    <a:pt x="2494922" y="267403"/>
                  </a:cubicBezTo>
                  <a:cubicBezTo>
                    <a:pt x="2511450" y="240087"/>
                    <a:pt x="2562424" y="206290"/>
                    <a:pt x="2542975" y="171044"/>
                  </a:cubicBezTo>
                  <a:cubicBezTo>
                    <a:pt x="2533307" y="158733"/>
                    <a:pt x="2523135" y="146507"/>
                    <a:pt x="2515730" y="132632"/>
                  </a:cubicBezTo>
                  <a:cubicBezTo>
                    <a:pt x="2522162" y="102193"/>
                    <a:pt x="2555872" y="8764"/>
                    <a:pt x="2496867" y="18457"/>
                  </a:cubicBezTo>
                  <a:cubicBezTo>
                    <a:pt x="2462414" y="18342"/>
                    <a:pt x="2427649" y="16465"/>
                    <a:pt x="2393118" y="15996"/>
                  </a:cubicBezTo>
                  <a:cubicBezTo>
                    <a:pt x="2189068" y="40204"/>
                    <a:pt x="1748387" y="-4453"/>
                    <a:pt x="1376524" y="1579"/>
                  </a:cubicBezTo>
                  <a:cubicBezTo>
                    <a:pt x="927699" y="-5876"/>
                    <a:pt x="1026143" y="15313"/>
                    <a:pt x="103365" y="18452"/>
                  </a:cubicBezTo>
                  <a:cubicBezTo>
                    <a:pt x="44360" y="8759"/>
                    <a:pt x="78075" y="102188"/>
                    <a:pt x="84503" y="132627"/>
                  </a:cubicBezTo>
                  <a:cubicBezTo>
                    <a:pt x="77097" y="146496"/>
                    <a:pt x="66925" y="158728"/>
                    <a:pt x="57257" y="171038"/>
                  </a:cubicBezTo>
                  <a:cubicBezTo>
                    <a:pt x="37808" y="206285"/>
                    <a:pt x="88788" y="240082"/>
                    <a:pt x="105310" y="267398"/>
                  </a:cubicBezTo>
                  <a:cubicBezTo>
                    <a:pt x="88086" y="300809"/>
                    <a:pt x="66296" y="328083"/>
                    <a:pt x="48406" y="360435"/>
                  </a:cubicBezTo>
                  <a:cubicBezTo>
                    <a:pt x="43965" y="394743"/>
                    <a:pt x="74362" y="422565"/>
                    <a:pt x="89173" y="451049"/>
                  </a:cubicBezTo>
                  <a:cubicBezTo>
                    <a:pt x="28062" y="563509"/>
                    <a:pt x="817" y="530723"/>
                    <a:pt x="80363" y="648689"/>
                  </a:cubicBezTo>
                  <a:cubicBezTo>
                    <a:pt x="66644" y="680223"/>
                    <a:pt x="44818" y="703201"/>
                    <a:pt x="29773" y="733129"/>
                  </a:cubicBezTo>
                  <a:cubicBezTo>
                    <a:pt x="22446" y="763256"/>
                    <a:pt x="51833" y="786661"/>
                    <a:pt x="65708" y="810223"/>
                  </a:cubicBezTo>
                  <a:cubicBezTo>
                    <a:pt x="50273" y="835073"/>
                    <a:pt x="33710" y="861528"/>
                    <a:pt x="6896" y="874777"/>
                  </a:cubicBezTo>
                  <a:cubicBezTo>
                    <a:pt x="895" y="879037"/>
                    <a:pt x="-1248" y="888026"/>
                    <a:pt x="697" y="894861"/>
                  </a:cubicBezTo>
                  <a:cubicBezTo>
                    <a:pt x="14364" y="930864"/>
                    <a:pt x="73389" y="902750"/>
                    <a:pt x="315215" y="908188"/>
                  </a:cubicBezTo>
                  <a:cubicBezTo>
                    <a:pt x="946862" y="922281"/>
                    <a:pt x="646328" y="886149"/>
                    <a:pt x="1300124" y="911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9" name="Google Shape;4769;p37"/>
            <p:cNvSpPr/>
            <p:nvPr/>
          </p:nvSpPr>
          <p:spPr>
            <a:xfrm>
              <a:off x="11047748" y="2840055"/>
              <a:ext cx="2600234" cy="913542"/>
            </a:xfrm>
            <a:custGeom>
              <a:avLst/>
              <a:gdLst/>
              <a:ahLst/>
              <a:cxnLst/>
              <a:rect l="l" t="t" r="r" b="b"/>
              <a:pathLst>
                <a:path w="2600234" h="913542" extrusionOk="0">
                  <a:moveTo>
                    <a:pt x="1300124" y="911040"/>
                  </a:moveTo>
                  <a:cubicBezTo>
                    <a:pt x="1955433" y="886097"/>
                    <a:pt x="1650925" y="922339"/>
                    <a:pt x="2285017" y="908193"/>
                  </a:cubicBezTo>
                  <a:cubicBezTo>
                    <a:pt x="2525538" y="902786"/>
                    <a:pt x="2585915" y="930744"/>
                    <a:pt x="2599535" y="894866"/>
                  </a:cubicBezTo>
                  <a:cubicBezTo>
                    <a:pt x="2601485" y="888026"/>
                    <a:pt x="2599342" y="879042"/>
                    <a:pt x="2593336" y="874782"/>
                  </a:cubicBezTo>
                  <a:cubicBezTo>
                    <a:pt x="2566522" y="861534"/>
                    <a:pt x="2549959" y="835083"/>
                    <a:pt x="2534524" y="810228"/>
                  </a:cubicBezTo>
                  <a:cubicBezTo>
                    <a:pt x="2548399" y="786666"/>
                    <a:pt x="2577787" y="763261"/>
                    <a:pt x="2570459" y="733135"/>
                  </a:cubicBezTo>
                  <a:cubicBezTo>
                    <a:pt x="2555414" y="703201"/>
                    <a:pt x="2533588" y="680229"/>
                    <a:pt x="2519869" y="648695"/>
                  </a:cubicBezTo>
                  <a:cubicBezTo>
                    <a:pt x="2599415" y="530729"/>
                    <a:pt x="2572170" y="563509"/>
                    <a:pt x="2511059" y="451054"/>
                  </a:cubicBezTo>
                  <a:cubicBezTo>
                    <a:pt x="2525870" y="422570"/>
                    <a:pt x="2556267" y="394749"/>
                    <a:pt x="2551826" y="360441"/>
                  </a:cubicBezTo>
                  <a:cubicBezTo>
                    <a:pt x="2533936" y="328088"/>
                    <a:pt x="2512152" y="300814"/>
                    <a:pt x="2494922" y="267403"/>
                  </a:cubicBezTo>
                  <a:cubicBezTo>
                    <a:pt x="2511450" y="240087"/>
                    <a:pt x="2562424" y="206290"/>
                    <a:pt x="2542975" y="171044"/>
                  </a:cubicBezTo>
                  <a:cubicBezTo>
                    <a:pt x="2533307" y="158733"/>
                    <a:pt x="2523135" y="146507"/>
                    <a:pt x="2515730" y="132632"/>
                  </a:cubicBezTo>
                  <a:cubicBezTo>
                    <a:pt x="2522162" y="102193"/>
                    <a:pt x="2555872" y="8764"/>
                    <a:pt x="2496867" y="18457"/>
                  </a:cubicBezTo>
                  <a:cubicBezTo>
                    <a:pt x="2462414" y="18342"/>
                    <a:pt x="2427649" y="16465"/>
                    <a:pt x="2393118" y="15996"/>
                  </a:cubicBezTo>
                  <a:cubicBezTo>
                    <a:pt x="2189068" y="40204"/>
                    <a:pt x="1748387" y="-4453"/>
                    <a:pt x="1376524" y="1579"/>
                  </a:cubicBezTo>
                  <a:cubicBezTo>
                    <a:pt x="927699" y="-5876"/>
                    <a:pt x="1026143" y="15313"/>
                    <a:pt x="103365" y="18452"/>
                  </a:cubicBezTo>
                  <a:cubicBezTo>
                    <a:pt x="44360" y="8759"/>
                    <a:pt x="78075" y="102188"/>
                    <a:pt x="84503" y="132627"/>
                  </a:cubicBezTo>
                  <a:cubicBezTo>
                    <a:pt x="77097" y="146496"/>
                    <a:pt x="66925" y="158728"/>
                    <a:pt x="57257" y="171038"/>
                  </a:cubicBezTo>
                  <a:cubicBezTo>
                    <a:pt x="37808" y="206285"/>
                    <a:pt x="88788" y="240082"/>
                    <a:pt x="105310" y="267398"/>
                  </a:cubicBezTo>
                  <a:cubicBezTo>
                    <a:pt x="88086" y="300809"/>
                    <a:pt x="66296" y="328083"/>
                    <a:pt x="48406" y="360435"/>
                  </a:cubicBezTo>
                  <a:cubicBezTo>
                    <a:pt x="43965" y="394743"/>
                    <a:pt x="74362" y="422565"/>
                    <a:pt x="89173" y="451049"/>
                  </a:cubicBezTo>
                  <a:cubicBezTo>
                    <a:pt x="28062" y="563509"/>
                    <a:pt x="817" y="530723"/>
                    <a:pt x="80363" y="648689"/>
                  </a:cubicBezTo>
                  <a:cubicBezTo>
                    <a:pt x="66644" y="680223"/>
                    <a:pt x="44818" y="703201"/>
                    <a:pt x="29773" y="733129"/>
                  </a:cubicBezTo>
                  <a:cubicBezTo>
                    <a:pt x="22446" y="763256"/>
                    <a:pt x="51833" y="786661"/>
                    <a:pt x="65708" y="810223"/>
                  </a:cubicBezTo>
                  <a:cubicBezTo>
                    <a:pt x="50273" y="835073"/>
                    <a:pt x="33710" y="861528"/>
                    <a:pt x="6896" y="874777"/>
                  </a:cubicBezTo>
                  <a:cubicBezTo>
                    <a:pt x="895" y="879037"/>
                    <a:pt x="-1248" y="888026"/>
                    <a:pt x="697" y="894861"/>
                  </a:cubicBezTo>
                  <a:cubicBezTo>
                    <a:pt x="14364" y="930864"/>
                    <a:pt x="73389" y="902750"/>
                    <a:pt x="315215" y="908188"/>
                  </a:cubicBezTo>
                  <a:cubicBezTo>
                    <a:pt x="946862" y="922281"/>
                    <a:pt x="646328" y="886149"/>
                    <a:pt x="1300124" y="911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0" name="Google Shape;4770;p37"/>
          <p:cNvSpPr/>
          <p:nvPr/>
        </p:nvSpPr>
        <p:spPr>
          <a:xfrm>
            <a:off x="6728923" y="3683598"/>
            <a:ext cx="769544" cy="774702"/>
          </a:xfrm>
          <a:custGeom>
            <a:avLst/>
            <a:gdLst/>
            <a:ahLst/>
            <a:cxnLst/>
            <a:rect l="l" t="t" r="r" b="b"/>
            <a:pathLst>
              <a:path w="1539088" h="1549404" extrusionOk="0">
                <a:moveTo>
                  <a:pt x="444964" y="184052"/>
                </a:moveTo>
                <a:cubicBezTo>
                  <a:pt x="445321" y="194248"/>
                  <a:pt x="432134" y="202124"/>
                  <a:pt x="422524" y="193178"/>
                </a:cubicBezTo>
                <a:cubicBezTo>
                  <a:pt x="414742" y="185933"/>
                  <a:pt x="419611" y="170765"/>
                  <a:pt x="431944" y="170848"/>
                </a:cubicBezTo>
                <a:cubicBezTo>
                  <a:pt x="438385" y="170891"/>
                  <a:pt x="444680" y="175766"/>
                  <a:pt x="444964" y="184052"/>
                </a:cubicBezTo>
                <a:close/>
                <a:moveTo>
                  <a:pt x="433049" y="2710"/>
                </a:moveTo>
                <a:cubicBezTo>
                  <a:pt x="420741" y="2627"/>
                  <a:pt x="415833" y="17784"/>
                  <a:pt x="423629" y="25041"/>
                </a:cubicBezTo>
                <a:cubicBezTo>
                  <a:pt x="433247" y="33990"/>
                  <a:pt x="446419" y="26100"/>
                  <a:pt x="446073" y="15911"/>
                </a:cubicBezTo>
                <a:cubicBezTo>
                  <a:pt x="445785" y="7628"/>
                  <a:pt x="439495" y="2750"/>
                  <a:pt x="433049" y="2710"/>
                </a:cubicBezTo>
                <a:close/>
                <a:moveTo>
                  <a:pt x="430831" y="338985"/>
                </a:moveTo>
                <a:cubicBezTo>
                  <a:pt x="418534" y="338906"/>
                  <a:pt x="413608" y="354052"/>
                  <a:pt x="421415" y="361319"/>
                </a:cubicBezTo>
                <a:cubicBezTo>
                  <a:pt x="431029" y="370269"/>
                  <a:pt x="444212" y="362371"/>
                  <a:pt x="443855" y="352193"/>
                </a:cubicBezTo>
                <a:cubicBezTo>
                  <a:pt x="443571" y="343918"/>
                  <a:pt x="437291" y="339029"/>
                  <a:pt x="430831" y="338985"/>
                </a:cubicBezTo>
                <a:close/>
                <a:moveTo>
                  <a:pt x="429722" y="507123"/>
                </a:moveTo>
                <a:cubicBezTo>
                  <a:pt x="417418" y="507040"/>
                  <a:pt x="412503" y="522194"/>
                  <a:pt x="420302" y="529453"/>
                </a:cubicBezTo>
                <a:cubicBezTo>
                  <a:pt x="429916" y="538403"/>
                  <a:pt x="443099" y="530516"/>
                  <a:pt x="442743" y="520327"/>
                </a:cubicBezTo>
                <a:cubicBezTo>
                  <a:pt x="442462" y="512041"/>
                  <a:pt x="436167" y="507166"/>
                  <a:pt x="429722" y="507123"/>
                </a:cubicBezTo>
                <a:close/>
                <a:moveTo>
                  <a:pt x="559695" y="1516857"/>
                </a:moveTo>
                <a:cubicBezTo>
                  <a:pt x="547412" y="1516774"/>
                  <a:pt x="542461" y="1531917"/>
                  <a:pt x="550275" y="1539187"/>
                </a:cubicBezTo>
                <a:cubicBezTo>
                  <a:pt x="559893" y="1548136"/>
                  <a:pt x="573065" y="1540246"/>
                  <a:pt x="572719" y="1530057"/>
                </a:cubicBezTo>
                <a:cubicBezTo>
                  <a:pt x="572431" y="1521775"/>
                  <a:pt x="566140" y="1516900"/>
                  <a:pt x="559695" y="1516857"/>
                </a:cubicBezTo>
                <a:close/>
                <a:moveTo>
                  <a:pt x="561913" y="1180581"/>
                </a:moveTo>
                <a:cubicBezTo>
                  <a:pt x="549612" y="1180499"/>
                  <a:pt x="544690" y="1195648"/>
                  <a:pt x="552496" y="1202912"/>
                </a:cubicBezTo>
                <a:cubicBezTo>
                  <a:pt x="562107" y="1211858"/>
                  <a:pt x="575286" y="1203982"/>
                  <a:pt x="574937" y="1193786"/>
                </a:cubicBezTo>
                <a:cubicBezTo>
                  <a:pt x="574653" y="1185499"/>
                  <a:pt x="568358" y="1180625"/>
                  <a:pt x="561913" y="1180581"/>
                </a:cubicBezTo>
                <a:close/>
                <a:moveTo>
                  <a:pt x="560804" y="1348719"/>
                </a:moveTo>
                <a:cubicBezTo>
                  <a:pt x="548507" y="1348636"/>
                  <a:pt x="543581" y="1363786"/>
                  <a:pt x="551387" y="1371049"/>
                </a:cubicBezTo>
                <a:cubicBezTo>
                  <a:pt x="560998" y="1379995"/>
                  <a:pt x="574177" y="1372120"/>
                  <a:pt x="573828" y="1361920"/>
                </a:cubicBezTo>
                <a:cubicBezTo>
                  <a:pt x="573543" y="1353637"/>
                  <a:pt x="567249" y="1348762"/>
                  <a:pt x="560804" y="1348719"/>
                </a:cubicBezTo>
                <a:close/>
                <a:moveTo>
                  <a:pt x="426395" y="1011539"/>
                </a:moveTo>
                <a:cubicBezTo>
                  <a:pt x="414094" y="1011457"/>
                  <a:pt x="409172" y="1026607"/>
                  <a:pt x="416978" y="1033870"/>
                </a:cubicBezTo>
                <a:cubicBezTo>
                  <a:pt x="426539" y="1042769"/>
                  <a:pt x="439772" y="1034994"/>
                  <a:pt x="439423" y="1024744"/>
                </a:cubicBezTo>
                <a:cubicBezTo>
                  <a:pt x="439131" y="1016454"/>
                  <a:pt x="432840" y="1011583"/>
                  <a:pt x="426395" y="1011539"/>
                </a:cubicBezTo>
                <a:close/>
                <a:moveTo>
                  <a:pt x="423064" y="1515956"/>
                </a:moveTo>
                <a:cubicBezTo>
                  <a:pt x="410767" y="1515873"/>
                  <a:pt x="405841" y="1531027"/>
                  <a:pt x="413648" y="1538286"/>
                </a:cubicBezTo>
                <a:cubicBezTo>
                  <a:pt x="423258" y="1547232"/>
                  <a:pt x="436437" y="1539356"/>
                  <a:pt x="436088" y="1529157"/>
                </a:cubicBezTo>
                <a:cubicBezTo>
                  <a:pt x="435804" y="1520874"/>
                  <a:pt x="429509" y="1515999"/>
                  <a:pt x="423064" y="1515956"/>
                </a:cubicBezTo>
                <a:close/>
                <a:moveTo>
                  <a:pt x="424173" y="1347815"/>
                </a:moveTo>
                <a:cubicBezTo>
                  <a:pt x="411872" y="1347732"/>
                  <a:pt x="406950" y="1362882"/>
                  <a:pt x="414757" y="1370145"/>
                </a:cubicBezTo>
                <a:cubicBezTo>
                  <a:pt x="424367" y="1379091"/>
                  <a:pt x="437546" y="1371215"/>
                  <a:pt x="437197" y="1361019"/>
                </a:cubicBezTo>
                <a:cubicBezTo>
                  <a:pt x="436913" y="1352736"/>
                  <a:pt x="430618" y="1347858"/>
                  <a:pt x="424173" y="1347815"/>
                </a:cubicBezTo>
                <a:close/>
                <a:moveTo>
                  <a:pt x="295313" y="169943"/>
                </a:moveTo>
                <a:cubicBezTo>
                  <a:pt x="283027" y="169861"/>
                  <a:pt x="278083" y="185003"/>
                  <a:pt x="285893" y="192274"/>
                </a:cubicBezTo>
                <a:cubicBezTo>
                  <a:pt x="295511" y="201223"/>
                  <a:pt x="308683" y="193333"/>
                  <a:pt x="308337" y="183144"/>
                </a:cubicBezTo>
                <a:cubicBezTo>
                  <a:pt x="308049" y="174861"/>
                  <a:pt x="301755" y="169987"/>
                  <a:pt x="295313" y="169943"/>
                </a:cubicBezTo>
                <a:close/>
                <a:moveTo>
                  <a:pt x="563022" y="1012444"/>
                </a:moveTo>
                <a:cubicBezTo>
                  <a:pt x="550721" y="1012361"/>
                  <a:pt x="545803" y="1027514"/>
                  <a:pt x="553606" y="1034774"/>
                </a:cubicBezTo>
                <a:cubicBezTo>
                  <a:pt x="563227" y="1043727"/>
                  <a:pt x="576403" y="1035812"/>
                  <a:pt x="576046" y="1025645"/>
                </a:cubicBezTo>
                <a:cubicBezTo>
                  <a:pt x="575762" y="1017362"/>
                  <a:pt x="569467" y="1012483"/>
                  <a:pt x="563022" y="1012444"/>
                </a:cubicBezTo>
                <a:close/>
                <a:moveTo>
                  <a:pt x="427504" y="843402"/>
                </a:moveTo>
                <a:cubicBezTo>
                  <a:pt x="415210" y="843319"/>
                  <a:pt x="410277" y="858469"/>
                  <a:pt x="418087" y="865732"/>
                </a:cubicBezTo>
                <a:cubicBezTo>
                  <a:pt x="427705" y="874689"/>
                  <a:pt x="440877" y="866777"/>
                  <a:pt x="440528" y="856603"/>
                </a:cubicBezTo>
                <a:cubicBezTo>
                  <a:pt x="440244" y="848320"/>
                  <a:pt x="433949" y="843445"/>
                  <a:pt x="427504" y="843402"/>
                </a:cubicBezTo>
                <a:close/>
                <a:moveTo>
                  <a:pt x="425286" y="1179677"/>
                </a:moveTo>
                <a:cubicBezTo>
                  <a:pt x="412985" y="1179594"/>
                  <a:pt x="408063" y="1194744"/>
                  <a:pt x="415869" y="1202008"/>
                </a:cubicBezTo>
                <a:cubicBezTo>
                  <a:pt x="425491" y="1210961"/>
                  <a:pt x="438666" y="1203045"/>
                  <a:pt x="438310" y="1192878"/>
                </a:cubicBezTo>
                <a:cubicBezTo>
                  <a:pt x="438022" y="1184595"/>
                  <a:pt x="431727" y="1179720"/>
                  <a:pt x="425286" y="1179677"/>
                </a:cubicBezTo>
                <a:close/>
                <a:moveTo>
                  <a:pt x="428613" y="675264"/>
                </a:moveTo>
                <a:cubicBezTo>
                  <a:pt x="416316" y="675181"/>
                  <a:pt x="411390" y="690335"/>
                  <a:pt x="419197" y="697595"/>
                </a:cubicBezTo>
                <a:cubicBezTo>
                  <a:pt x="428807" y="706541"/>
                  <a:pt x="441986" y="698665"/>
                  <a:pt x="441637" y="688465"/>
                </a:cubicBezTo>
                <a:cubicBezTo>
                  <a:pt x="441353" y="680178"/>
                  <a:pt x="435058" y="675304"/>
                  <a:pt x="428613" y="675264"/>
                </a:cubicBezTo>
                <a:close/>
                <a:moveTo>
                  <a:pt x="296422" y="1806"/>
                </a:moveTo>
                <a:cubicBezTo>
                  <a:pt x="284125" y="1723"/>
                  <a:pt x="279195" y="16873"/>
                  <a:pt x="287006" y="24136"/>
                </a:cubicBezTo>
                <a:cubicBezTo>
                  <a:pt x="296555" y="33024"/>
                  <a:pt x="309799" y="25271"/>
                  <a:pt x="309446" y="15010"/>
                </a:cubicBezTo>
                <a:cubicBezTo>
                  <a:pt x="309158" y="6724"/>
                  <a:pt x="302864" y="1849"/>
                  <a:pt x="296422" y="1806"/>
                </a:cubicBezTo>
                <a:close/>
                <a:moveTo>
                  <a:pt x="699653" y="1013344"/>
                </a:moveTo>
                <a:cubicBezTo>
                  <a:pt x="687352" y="1013262"/>
                  <a:pt x="682430" y="1028412"/>
                  <a:pt x="690233" y="1035675"/>
                </a:cubicBezTo>
                <a:cubicBezTo>
                  <a:pt x="699843" y="1044621"/>
                  <a:pt x="713030" y="1036741"/>
                  <a:pt x="712673" y="1026549"/>
                </a:cubicBezTo>
                <a:cubicBezTo>
                  <a:pt x="712392" y="1018262"/>
                  <a:pt x="706098" y="1013388"/>
                  <a:pt x="699653" y="1013344"/>
                </a:cubicBezTo>
                <a:close/>
                <a:moveTo>
                  <a:pt x="697434" y="1349620"/>
                </a:moveTo>
                <a:cubicBezTo>
                  <a:pt x="685152" y="1349537"/>
                  <a:pt x="680201" y="1364680"/>
                  <a:pt x="688015" y="1371950"/>
                </a:cubicBezTo>
                <a:cubicBezTo>
                  <a:pt x="697632" y="1380900"/>
                  <a:pt x="710804" y="1373009"/>
                  <a:pt x="710459" y="1362824"/>
                </a:cubicBezTo>
                <a:cubicBezTo>
                  <a:pt x="710171" y="1354538"/>
                  <a:pt x="703880" y="1349663"/>
                  <a:pt x="697434" y="1349620"/>
                </a:cubicBezTo>
                <a:close/>
                <a:moveTo>
                  <a:pt x="700762" y="845207"/>
                </a:moveTo>
                <a:cubicBezTo>
                  <a:pt x="688461" y="845124"/>
                  <a:pt x="683542" y="860278"/>
                  <a:pt x="691345" y="867537"/>
                </a:cubicBezTo>
                <a:cubicBezTo>
                  <a:pt x="700967" y="876490"/>
                  <a:pt x="714142" y="868575"/>
                  <a:pt x="713786" y="858411"/>
                </a:cubicBezTo>
                <a:cubicBezTo>
                  <a:pt x="713501" y="850125"/>
                  <a:pt x="707207" y="845250"/>
                  <a:pt x="700762" y="845207"/>
                </a:cubicBezTo>
                <a:close/>
                <a:moveTo>
                  <a:pt x="698543" y="1181482"/>
                </a:moveTo>
                <a:cubicBezTo>
                  <a:pt x="686247" y="1181399"/>
                  <a:pt x="681321" y="1196549"/>
                  <a:pt x="689127" y="1203813"/>
                </a:cubicBezTo>
                <a:cubicBezTo>
                  <a:pt x="698738" y="1212758"/>
                  <a:pt x="711917" y="1204883"/>
                  <a:pt x="711568" y="1194683"/>
                </a:cubicBezTo>
                <a:cubicBezTo>
                  <a:pt x="711283" y="1186400"/>
                  <a:pt x="704989" y="1181525"/>
                  <a:pt x="698543" y="1181482"/>
                </a:cubicBezTo>
                <a:close/>
                <a:moveTo>
                  <a:pt x="705198" y="172653"/>
                </a:moveTo>
                <a:cubicBezTo>
                  <a:pt x="692876" y="172570"/>
                  <a:pt x="687993" y="187734"/>
                  <a:pt x="695782" y="194983"/>
                </a:cubicBezTo>
                <a:cubicBezTo>
                  <a:pt x="705396" y="203933"/>
                  <a:pt x="718579" y="196035"/>
                  <a:pt x="718222" y="185854"/>
                </a:cubicBezTo>
                <a:cubicBezTo>
                  <a:pt x="717938" y="177571"/>
                  <a:pt x="711643" y="172696"/>
                  <a:pt x="705198" y="172653"/>
                </a:cubicBezTo>
                <a:close/>
                <a:moveTo>
                  <a:pt x="702980" y="508928"/>
                </a:moveTo>
                <a:cubicBezTo>
                  <a:pt x="690672" y="508845"/>
                  <a:pt x="685760" y="524002"/>
                  <a:pt x="693563" y="531258"/>
                </a:cubicBezTo>
                <a:cubicBezTo>
                  <a:pt x="703174" y="540204"/>
                  <a:pt x="716353" y="532328"/>
                  <a:pt x="716004" y="522132"/>
                </a:cubicBezTo>
                <a:cubicBezTo>
                  <a:pt x="715720" y="513846"/>
                  <a:pt x="709425" y="508971"/>
                  <a:pt x="702980" y="508928"/>
                </a:cubicBezTo>
                <a:close/>
                <a:moveTo>
                  <a:pt x="701871" y="677069"/>
                </a:moveTo>
                <a:cubicBezTo>
                  <a:pt x="689592" y="676986"/>
                  <a:pt x="684633" y="692122"/>
                  <a:pt x="692451" y="699400"/>
                </a:cubicBezTo>
                <a:cubicBezTo>
                  <a:pt x="702011" y="708299"/>
                  <a:pt x="715244" y="700524"/>
                  <a:pt x="714895" y="690270"/>
                </a:cubicBezTo>
                <a:cubicBezTo>
                  <a:pt x="714607" y="681969"/>
                  <a:pt x="708262" y="677109"/>
                  <a:pt x="701871" y="677069"/>
                </a:cubicBezTo>
                <a:close/>
                <a:moveTo>
                  <a:pt x="569680" y="3611"/>
                </a:moveTo>
                <a:cubicBezTo>
                  <a:pt x="557383" y="3528"/>
                  <a:pt x="552457" y="18678"/>
                  <a:pt x="560260" y="25941"/>
                </a:cubicBezTo>
                <a:cubicBezTo>
                  <a:pt x="569867" y="34884"/>
                  <a:pt x="583057" y="27015"/>
                  <a:pt x="582700" y="16815"/>
                </a:cubicBezTo>
                <a:cubicBezTo>
                  <a:pt x="582420" y="8529"/>
                  <a:pt x="576125" y="3654"/>
                  <a:pt x="569680" y="3611"/>
                </a:cubicBezTo>
                <a:close/>
                <a:moveTo>
                  <a:pt x="566353" y="508027"/>
                </a:moveTo>
                <a:cubicBezTo>
                  <a:pt x="554056" y="507944"/>
                  <a:pt x="549130" y="523098"/>
                  <a:pt x="556936" y="530358"/>
                </a:cubicBezTo>
                <a:cubicBezTo>
                  <a:pt x="566547" y="539304"/>
                  <a:pt x="579726" y="531428"/>
                  <a:pt x="579377" y="521228"/>
                </a:cubicBezTo>
                <a:cubicBezTo>
                  <a:pt x="579089" y="512945"/>
                  <a:pt x="572795" y="508071"/>
                  <a:pt x="566353" y="508027"/>
                </a:cubicBezTo>
                <a:close/>
                <a:moveTo>
                  <a:pt x="696325" y="1517761"/>
                </a:moveTo>
                <a:cubicBezTo>
                  <a:pt x="684025" y="1517678"/>
                  <a:pt x="679102" y="1532828"/>
                  <a:pt x="686905" y="1540091"/>
                </a:cubicBezTo>
                <a:cubicBezTo>
                  <a:pt x="696516" y="1549037"/>
                  <a:pt x="709702" y="1541161"/>
                  <a:pt x="709346" y="1530962"/>
                </a:cubicBezTo>
                <a:cubicBezTo>
                  <a:pt x="709062" y="1522679"/>
                  <a:pt x="702767" y="1517804"/>
                  <a:pt x="696325" y="1517761"/>
                </a:cubicBezTo>
                <a:close/>
                <a:moveTo>
                  <a:pt x="567462" y="339886"/>
                </a:moveTo>
                <a:cubicBezTo>
                  <a:pt x="555165" y="339807"/>
                  <a:pt x="550239" y="354953"/>
                  <a:pt x="558045" y="362220"/>
                </a:cubicBezTo>
                <a:cubicBezTo>
                  <a:pt x="567660" y="371170"/>
                  <a:pt x="580842" y="363272"/>
                  <a:pt x="580486" y="353094"/>
                </a:cubicBezTo>
                <a:cubicBezTo>
                  <a:pt x="580198" y="344808"/>
                  <a:pt x="573904" y="339929"/>
                  <a:pt x="567462" y="339886"/>
                </a:cubicBezTo>
                <a:close/>
                <a:moveTo>
                  <a:pt x="565244" y="676165"/>
                </a:moveTo>
                <a:cubicBezTo>
                  <a:pt x="552950" y="676082"/>
                  <a:pt x="548017" y="691232"/>
                  <a:pt x="555824" y="698495"/>
                </a:cubicBezTo>
                <a:cubicBezTo>
                  <a:pt x="565434" y="707441"/>
                  <a:pt x="578613" y="699565"/>
                  <a:pt x="578264" y="689366"/>
                </a:cubicBezTo>
                <a:cubicBezTo>
                  <a:pt x="577980" y="681083"/>
                  <a:pt x="571685" y="676208"/>
                  <a:pt x="565244" y="676165"/>
                </a:cubicBezTo>
                <a:close/>
                <a:moveTo>
                  <a:pt x="564131" y="844303"/>
                </a:moveTo>
                <a:cubicBezTo>
                  <a:pt x="551848" y="844220"/>
                  <a:pt x="546897" y="859359"/>
                  <a:pt x="554711" y="866633"/>
                </a:cubicBezTo>
                <a:cubicBezTo>
                  <a:pt x="564271" y="875532"/>
                  <a:pt x="577504" y="867757"/>
                  <a:pt x="577155" y="857503"/>
                </a:cubicBezTo>
                <a:cubicBezTo>
                  <a:pt x="576871" y="849220"/>
                  <a:pt x="570576" y="844346"/>
                  <a:pt x="564131" y="844303"/>
                </a:cubicBezTo>
                <a:close/>
                <a:moveTo>
                  <a:pt x="568571" y="171748"/>
                </a:moveTo>
                <a:cubicBezTo>
                  <a:pt x="556241" y="171666"/>
                  <a:pt x="551369" y="186837"/>
                  <a:pt x="559154" y="194079"/>
                </a:cubicBezTo>
                <a:cubicBezTo>
                  <a:pt x="568769" y="203028"/>
                  <a:pt x="581951" y="195131"/>
                  <a:pt x="581595" y="184949"/>
                </a:cubicBezTo>
                <a:cubicBezTo>
                  <a:pt x="581310" y="176681"/>
                  <a:pt x="575031" y="171792"/>
                  <a:pt x="568571" y="171748"/>
                </a:cubicBezTo>
                <a:close/>
                <a:moveTo>
                  <a:pt x="704089" y="340790"/>
                </a:moveTo>
                <a:cubicBezTo>
                  <a:pt x="691799" y="340711"/>
                  <a:pt x="686859" y="355854"/>
                  <a:pt x="694673" y="363121"/>
                </a:cubicBezTo>
                <a:cubicBezTo>
                  <a:pt x="704287" y="372070"/>
                  <a:pt x="717470" y="364176"/>
                  <a:pt x="717113" y="353991"/>
                </a:cubicBezTo>
                <a:cubicBezTo>
                  <a:pt x="716829" y="345708"/>
                  <a:pt x="710534" y="340834"/>
                  <a:pt x="704089" y="340790"/>
                </a:cubicBezTo>
                <a:close/>
                <a:moveTo>
                  <a:pt x="20942" y="336280"/>
                </a:moveTo>
                <a:cubicBezTo>
                  <a:pt x="8642" y="336197"/>
                  <a:pt x="3719" y="351350"/>
                  <a:pt x="11526" y="358610"/>
                </a:cubicBezTo>
                <a:cubicBezTo>
                  <a:pt x="21137" y="367556"/>
                  <a:pt x="34316" y="359680"/>
                  <a:pt x="33967" y="349484"/>
                </a:cubicBezTo>
                <a:cubicBezTo>
                  <a:pt x="33679" y="341197"/>
                  <a:pt x="27388" y="336319"/>
                  <a:pt x="20942" y="336280"/>
                </a:cubicBezTo>
                <a:close/>
                <a:moveTo>
                  <a:pt x="152024" y="1177872"/>
                </a:moveTo>
                <a:cubicBezTo>
                  <a:pt x="139745" y="1177789"/>
                  <a:pt x="134787" y="1192925"/>
                  <a:pt x="142604" y="1200202"/>
                </a:cubicBezTo>
                <a:cubicBezTo>
                  <a:pt x="152165" y="1209102"/>
                  <a:pt x="165398" y="1201327"/>
                  <a:pt x="165048" y="1191073"/>
                </a:cubicBezTo>
                <a:cubicBezTo>
                  <a:pt x="164760" y="1182790"/>
                  <a:pt x="158470" y="1177915"/>
                  <a:pt x="152024" y="1177872"/>
                </a:cubicBezTo>
                <a:close/>
                <a:moveTo>
                  <a:pt x="22051" y="168138"/>
                </a:moveTo>
                <a:cubicBezTo>
                  <a:pt x="9729" y="168056"/>
                  <a:pt x="4846" y="183220"/>
                  <a:pt x="12635" y="190469"/>
                </a:cubicBezTo>
                <a:cubicBezTo>
                  <a:pt x="22246" y="199415"/>
                  <a:pt x="35425" y="191539"/>
                  <a:pt x="35076" y="181339"/>
                </a:cubicBezTo>
                <a:cubicBezTo>
                  <a:pt x="34791" y="173056"/>
                  <a:pt x="28497" y="168182"/>
                  <a:pt x="22051" y="168138"/>
                </a:cubicBezTo>
                <a:close/>
                <a:moveTo>
                  <a:pt x="19833" y="504417"/>
                </a:moveTo>
                <a:cubicBezTo>
                  <a:pt x="7587" y="504338"/>
                  <a:pt x="2574" y="519452"/>
                  <a:pt x="10413" y="526748"/>
                </a:cubicBezTo>
                <a:cubicBezTo>
                  <a:pt x="20024" y="535694"/>
                  <a:pt x="33207" y="527818"/>
                  <a:pt x="32858" y="517622"/>
                </a:cubicBezTo>
                <a:cubicBezTo>
                  <a:pt x="32569" y="509317"/>
                  <a:pt x="26225" y="504460"/>
                  <a:pt x="19833" y="504417"/>
                </a:cubicBezTo>
                <a:close/>
                <a:moveTo>
                  <a:pt x="150915" y="1346010"/>
                </a:moveTo>
                <a:cubicBezTo>
                  <a:pt x="138593" y="1345927"/>
                  <a:pt x="133710" y="1361091"/>
                  <a:pt x="141499" y="1368340"/>
                </a:cubicBezTo>
                <a:cubicBezTo>
                  <a:pt x="151120" y="1377293"/>
                  <a:pt x="164296" y="1369378"/>
                  <a:pt x="163939" y="1359210"/>
                </a:cubicBezTo>
                <a:cubicBezTo>
                  <a:pt x="163655" y="1350928"/>
                  <a:pt x="157361" y="1346053"/>
                  <a:pt x="150915" y="1346010"/>
                </a:cubicBezTo>
                <a:close/>
                <a:moveTo>
                  <a:pt x="149806" y="1514151"/>
                </a:moveTo>
                <a:cubicBezTo>
                  <a:pt x="137477" y="1514068"/>
                  <a:pt x="132605" y="1529240"/>
                  <a:pt x="140390" y="1536481"/>
                </a:cubicBezTo>
                <a:cubicBezTo>
                  <a:pt x="150004" y="1545431"/>
                  <a:pt x="163187" y="1537544"/>
                  <a:pt x="162830" y="1527352"/>
                </a:cubicBezTo>
                <a:cubicBezTo>
                  <a:pt x="162546" y="1519069"/>
                  <a:pt x="156252" y="1514194"/>
                  <a:pt x="149806" y="1514151"/>
                </a:cubicBezTo>
                <a:close/>
                <a:moveTo>
                  <a:pt x="13867" y="3780"/>
                </a:moveTo>
                <a:cubicBezTo>
                  <a:pt x="5923" y="11065"/>
                  <a:pt x="10759" y="26154"/>
                  <a:pt x="22988" y="26233"/>
                </a:cubicBezTo>
                <a:cubicBezTo>
                  <a:pt x="35313" y="26316"/>
                  <a:pt x="40189" y="11148"/>
                  <a:pt x="32404" y="3903"/>
                </a:cubicBezTo>
                <a:cubicBezTo>
                  <a:pt x="26466" y="-1624"/>
                  <a:pt x="18638" y="-929"/>
                  <a:pt x="13867" y="3780"/>
                </a:cubicBezTo>
                <a:close/>
                <a:moveTo>
                  <a:pt x="18724" y="672555"/>
                </a:moveTo>
                <a:cubicBezTo>
                  <a:pt x="6424" y="672472"/>
                  <a:pt x="1501" y="687622"/>
                  <a:pt x="9308" y="694885"/>
                </a:cubicBezTo>
                <a:cubicBezTo>
                  <a:pt x="18922" y="703835"/>
                  <a:pt x="32105" y="695937"/>
                  <a:pt x="31748" y="685756"/>
                </a:cubicBezTo>
                <a:cubicBezTo>
                  <a:pt x="31464" y="677487"/>
                  <a:pt x="25184" y="672598"/>
                  <a:pt x="18724" y="672555"/>
                </a:cubicBezTo>
                <a:close/>
                <a:moveTo>
                  <a:pt x="14284" y="1345109"/>
                </a:moveTo>
                <a:cubicBezTo>
                  <a:pt x="2002" y="1345026"/>
                  <a:pt x="-2949" y="1360165"/>
                  <a:pt x="4868" y="1367439"/>
                </a:cubicBezTo>
                <a:cubicBezTo>
                  <a:pt x="14428" y="1376338"/>
                  <a:pt x="27661" y="1368564"/>
                  <a:pt x="27312" y="1358313"/>
                </a:cubicBezTo>
                <a:cubicBezTo>
                  <a:pt x="27024" y="1350023"/>
                  <a:pt x="20733" y="1345152"/>
                  <a:pt x="14284" y="1345109"/>
                </a:cubicBezTo>
                <a:close/>
                <a:moveTo>
                  <a:pt x="17615" y="840692"/>
                </a:moveTo>
                <a:cubicBezTo>
                  <a:pt x="5311" y="840610"/>
                  <a:pt x="396" y="855763"/>
                  <a:pt x="8195" y="863023"/>
                </a:cubicBezTo>
                <a:cubicBezTo>
                  <a:pt x="17817" y="871976"/>
                  <a:pt x="30992" y="864060"/>
                  <a:pt x="30636" y="853897"/>
                </a:cubicBezTo>
                <a:cubicBezTo>
                  <a:pt x="30355" y="845610"/>
                  <a:pt x="24057" y="840736"/>
                  <a:pt x="17615" y="840692"/>
                </a:cubicBezTo>
                <a:close/>
                <a:moveTo>
                  <a:pt x="1525911" y="36166"/>
                </a:moveTo>
                <a:cubicBezTo>
                  <a:pt x="1538223" y="36245"/>
                  <a:pt x="1543123" y="21088"/>
                  <a:pt x="1535331" y="13836"/>
                </a:cubicBezTo>
                <a:cubicBezTo>
                  <a:pt x="1525764" y="4933"/>
                  <a:pt x="1512570" y="12686"/>
                  <a:pt x="1512887" y="22965"/>
                </a:cubicBezTo>
                <a:cubicBezTo>
                  <a:pt x="1513204" y="31281"/>
                  <a:pt x="1519509" y="36123"/>
                  <a:pt x="1525911" y="36166"/>
                </a:cubicBezTo>
                <a:close/>
                <a:moveTo>
                  <a:pt x="13175" y="1513247"/>
                </a:moveTo>
                <a:cubicBezTo>
                  <a:pt x="853" y="1513164"/>
                  <a:pt x="-4030" y="1528328"/>
                  <a:pt x="3759" y="1535577"/>
                </a:cubicBezTo>
                <a:cubicBezTo>
                  <a:pt x="13319" y="1544476"/>
                  <a:pt x="26520" y="1536726"/>
                  <a:pt x="26200" y="1526447"/>
                </a:cubicBezTo>
                <a:cubicBezTo>
                  <a:pt x="25883" y="1518132"/>
                  <a:pt x="19578" y="1513290"/>
                  <a:pt x="13175" y="1513247"/>
                </a:cubicBezTo>
                <a:close/>
                <a:moveTo>
                  <a:pt x="294204" y="338085"/>
                </a:moveTo>
                <a:cubicBezTo>
                  <a:pt x="281903" y="338002"/>
                  <a:pt x="276981" y="353152"/>
                  <a:pt x="284784" y="360415"/>
                </a:cubicBezTo>
                <a:cubicBezTo>
                  <a:pt x="294395" y="369361"/>
                  <a:pt x="307581" y="361485"/>
                  <a:pt x="307224" y="351285"/>
                </a:cubicBezTo>
                <a:cubicBezTo>
                  <a:pt x="306940" y="343003"/>
                  <a:pt x="300646" y="338124"/>
                  <a:pt x="294204" y="338085"/>
                </a:cubicBezTo>
                <a:close/>
                <a:moveTo>
                  <a:pt x="16506" y="1008834"/>
                </a:moveTo>
                <a:cubicBezTo>
                  <a:pt x="4209" y="1008751"/>
                  <a:pt x="-720" y="1023901"/>
                  <a:pt x="7090" y="1031164"/>
                </a:cubicBezTo>
                <a:cubicBezTo>
                  <a:pt x="16701" y="1040110"/>
                  <a:pt x="29880" y="1032234"/>
                  <a:pt x="29530" y="1022035"/>
                </a:cubicBezTo>
                <a:cubicBezTo>
                  <a:pt x="29242" y="1013752"/>
                  <a:pt x="22948" y="1008873"/>
                  <a:pt x="16506" y="1008834"/>
                </a:cubicBezTo>
                <a:close/>
                <a:moveTo>
                  <a:pt x="15397" y="1176971"/>
                </a:moveTo>
                <a:cubicBezTo>
                  <a:pt x="3089" y="1176888"/>
                  <a:pt x="-1822" y="1192046"/>
                  <a:pt x="5981" y="1199302"/>
                </a:cubicBezTo>
                <a:cubicBezTo>
                  <a:pt x="15591" y="1208248"/>
                  <a:pt x="28771" y="1200372"/>
                  <a:pt x="28421" y="1190176"/>
                </a:cubicBezTo>
                <a:cubicBezTo>
                  <a:pt x="28133" y="1181889"/>
                  <a:pt x="21839" y="1177015"/>
                  <a:pt x="15397" y="1176971"/>
                </a:cubicBezTo>
                <a:close/>
                <a:moveTo>
                  <a:pt x="286437" y="1515052"/>
                </a:moveTo>
                <a:cubicBezTo>
                  <a:pt x="274136" y="1514969"/>
                  <a:pt x="269217" y="1530122"/>
                  <a:pt x="277021" y="1537382"/>
                </a:cubicBezTo>
                <a:cubicBezTo>
                  <a:pt x="286631" y="1546328"/>
                  <a:pt x="299810" y="1538452"/>
                  <a:pt x="299461" y="1528256"/>
                </a:cubicBezTo>
                <a:cubicBezTo>
                  <a:pt x="299173" y="1519969"/>
                  <a:pt x="292879" y="1515095"/>
                  <a:pt x="286437" y="1515052"/>
                </a:cubicBezTo>
                <a:close/>
                <a:moveTo>
                  <a:pt x="289764" y="1010635"/>
                </a:moveTo>
                <a:cubicBezTo>
                  <a:pt x="277485" y="1010556"/>
                  <a:pt x="272527" y="1025688"/>
                  <a:pt x="280344" y="1032966"/>
                </a:cubicBezTo>
                <a:cubicBezTo>
                  <a:pt x="289955" y="1041911"/>
                  <a:pt x="303137" y="1034036"/>
                  <a:pt x="302788" y="1023836"/>
                </a:cubicBezTo>
                <a:cubicBezTo>
                  <a:pt x="302500" y="1015557"/>
                  <a:pt x="296209" y="1010678"/>
                  <a:pt x="289764" y="1010635"/>
                </a:cubicBezTo>
                <a:close/>
                <a:moveTo>
                  <a:pt x="287546" y="1346914"/>
                </a:moveTo>
                <a:cubicBezTo>
                  <a:pt x="275245" y="1346831"/>
                  <a:pt x="270323" y="1361981"/>
                  <a:pt x="278126" y="1369244"/>
                </a:cubicBezTo>
                <a:cubicBezTo>
                  <a:pt x="287740" y="1378194"/>
                  <a:pt x="300923" y="1370307"/>
                  <a:pt x="300566" y="1360115"/>
                </a:cubicBezTo>
                <a:cubicBezTo>
                  <a:pt x="300286" y="1351832"/>
                  <a:pt x="293988" y="1346957"/>
                  <a:pt x="287546" y="1346914"/>
                </a:cubicBezTo>
                <a:close/>
                <a:moveTo>
                  <a:pt x="288655" y="1178776"/>
                </a:moveTo>
                <a:cubicBezTo>
                  <a:pt x="276326" y="1178693"/>
                  <a:pt x="271454" y="1193865"/>
                  <a:pt x="279239" y="1201107"/>
                </a:cubicBezTo>
                <a:cubicBezTo>
                  <a:pt x="288860" y="1210060"/>
                  <a:pt x="302036" y="1202144"/>
                  <a:pt x="301679" y="1191981"/>
                </a:cubicBezTo>
                <a:cubicBezTo>
                  <a:pt x="301395" y="1183709"/>
                  <a:pt x="295115" y="1178820"/>
                  <a:pt x="288655" y="1178776"/>
                </a:cubicBezTo>
                <a:close/>
                <a:moveTo>
                  <a:pt x="293091" y="506222"/>
                </a:moveTo>
                <a:cubicBezTo>
                  <a:pt x="280791" y="506139"/>
                  <a:pt x="275868" y="521289"/>
                  <a:pt x="283675" y="528553"/>
                </a:cubicBezTo>
                <a:cubicBezTo>
                  <a:pt x="293296" y="537506"/>
                  <a:pt x="306472" y="529590"/>
                  <a:pt x="306115" y="519423"/>
                </a:cubicBezTo>
                <a:cubicBezTo>
                  <a:pt x="305831" y="511155"/>
                  <a:pt x="299551" y="506265"/>
                  <a:pt x="293091" y="506222"/>
                </a:cubicBezTo>
                <a:close/>
                <a:moveTo>
                  <a:pt x="291982" y="674360"/>
                </a:moveTo>
                <a:cubicBezTo>
                  <a:pt x="279685" y="674277"/>
                  <a:pt x="274759" y="689427"/>
                  <a:pt x="282566" y="696690"/>
                </a:cubicBezTo>
                <a:cubicBezTo>
                  <a:pt x="292180" y="705640"/>
                  <a:pt x="305363" y="697753"/>
                  <a:pt x="305006" y="687564"/>
                </a:cubicBezTo>
                <a:cubicBezTo>
                  <a:pt x="304722" y="679278"/>
                  <a:pt x="298428" y="674403"/>
                  <a:pt x="291982" y="674360"/>
                </a:cubicBezTo>
                <a:close/>
                <a:moveTo>
                  <a:pt x="290873" y="842497"/>
                </a:moveTo>
                <a:cubicBezTo>
                  <a:pt x="278576" y="842415"/>
                  <a:pt x="273650" y="857568"/>
                  <a:pt x="281457" y="864828"/>
                </a:cubicBezTo>
                <a:cubicBezTo>
                  <a:pt x="291067" y="873774"/>
                  <a:pt x="304247" y="865898"/>
                  <a:pt x="303897" y="855702"/>
                </a:cubicBezTo>
                <a:cubicBezTo>
                  <a:pt x="303613" y="847415"/>
                  <a:pt x="297319" y="842541"/>
                  <a:pt x="290873" y="842497"/>
                </a:cubicBezTo>
                <a:close/>
                <a:moveTo>
                  <a:pt x="153133" y="1009734"/>
                </a:moveTo>
                <a:cubicBezTo>
                  <a:pt x="140836" y="1009651"/>
                  <a:pt x="135910" y="1024805"/>
                  <a:pt x="143713" y="1032065"/>
                </a:cubicBezTo>
                <a:cubicBezTo>
                  <a:pt x="153324" y="1041011"/>
                  <a:pt x="166503" y="1033135"/>
                  <a:pt x="166154" y="1022939"/>
                </a:cubicBezTo>
                <a:cubicBezTo>
                  <a:pt x="165873" y="1014652"/>
                  <a:pt x="159579" y="1009778"/>
                  <a:pt x="153133" y="1009734"/>
                </a:cubicBezTo>
                <a:close/>
                <a:moveTo>
                  <a:pt x="155351" y="673459"/>
                </a:moveTo>
                <a:cubicBezTo>
                  <a:pt x="143022" y="673376"/>
                  <a:pt x="138150" y="688548"/>
                  <a:pt x="145935" y="695790"/>
                </a:cubicBezTo>
                <a:cubicBezTo>
                  <a:pt x="155557" y="704743"/>
                  <a:pt x="168732" y="696827"/>
                  <a:pt x="168376" y="686660"/>
                </a:cubicBezTo>
                <a:cubicBezTo>
                  <a:pt x="168091" y="678377"/>
                  <a:pt x="161797" y="673499"/>
                  <a:pt x="155351" y="673459"/>
                </a:cubicBezTo>
                <a:close/>
                <a:moveTo>
                  <a:pt x="154242" y="841597"/>
                </a:moveTo>
                <a:cubicBezTo>
                  <a:pt x="141945" y="841514"/>
                  <a:pt x="137019" y="856664"/>
                  <a:pt x="144826" y="863927"/>
                </a:cubicBezTo>
                <a:cubicBezTo>
                  <a:pt x="154440" y="872877"/>
                  <a:pt x="167623" y="864990"/>
                  <a:pt x="167267" y="854798"/>
                </a:cubicBezTo>
                <a:cubicBezTo>
                  <a:pt x="166982" y="846515"/>
                  <a:pt x="160688" y="841640"/>
                  <a:pt x="154242" y="841597"/>
                </a:cubicBezTo>
                <a:close/>
                <a:moveTo>
                  <a:pt x="156464" y="505318"/>
                </a:moveTo>
                <a:cubicBezTo>
                  <a:pt x="144135" y="505235"/>
                  <a:pt x="139263" y="520407"/>
                  <a:pt x="147048" y="527648"/>
                </a:cubicBezTo>
                <a:cubicBezTo>
                  <a:pt x="156669" y="536601"/>
                  <a:pt x="169845" y="528686"/>
                  <a:pt x="169488" y="518519"/>
                </a:cubicBezTo>
                <a:cubicBezTo>
                  <a:pt x="169200" y="510250"/>
                  <a:pt x="162920" y="505361"/>
                  <a:pt x="156464" y="505318"/>
                </a:cubicBezTo>
                <a:close/>
                <a:moveTo>
                  <a:pt x="157573" y="337180"/>
                </a:moveTo>
                <a:cubicBezTo>
                  <a:pt x="145276" y="337097"/>
                  <a:pt x="140350" y="352247"/>
                  <a:pt x="148153" y="359511"/>
                </a:cubicBezTo>
                <a:cubicBezTo>
                  <a:pt x="157771" y="368460"/>
                  <a:pt x="170943" y="360570"/>
                  <a:pt x="170597" y="350381"/>
                </a:cubicBezTo>
                <a:cubicBezTo>
                  <a:pt x="170309" y="342098"/>
                  <a:pt x="164015" y="337224"/>
                  <a:pt x="157573" y="337180"/>
                </a:cubicBezTo>
                <a:close/>
                <a:moveTo>
                  <a:pt x="159791" y="905"/>
                </a:moveTo>
                <a:cubicBezTo>
                  <a:pt x="147491" y="822"/>
                  <a:pt x="142568" y="15972"/>
                  <a:pt x="150375" y="23235"/>
                </a:cubicBezTo>
                <a:cubicBezTo>
                  <a:pt x="159986" y="32181"/>
                  <a:pt x="173165" y="24306"/>
                  <a:pt x="172815" y="14106"/>
                </a:cubicBezTo>
                <a:cubicBezTo>
                  <a:pt x="172531" y="5823"/>
                  <a:pt x="166237" y="945"/>
                  <a:pt x="159791" y="905"/>
                </a:cubicBezTo>
                <a:close/>
                <a:moveTo>
                  <a:pt x="158682" y="169043"/>
                </a:moveTo>
                <a:cubicBezTo>
                  <a:pt x="146385" y="168960"/>
                  <a:pt x="141456" y="184110"/>
                  <a:pt x="149266" y="191373"/>
                </a:cubicBezTo>
                <a:cubicBezTo>
                  <a:pt x="158877" y="200319"/>
                  <a:pt x="172056" y="192443"/>
                  <a:pt x="171706" y="182247"/>
                </a:cubicBezTo>
                <a:cubicBezTo>
                  <a:pt x="171422" y="173961"/>
                  <a:pt x="165128" y="169086"/>
                  <a:pt x="158682" y="169043"/>
                </a:cubicBezTo>
                <a:close/>
                <a:moveTo>
                  <a:pt x="1383912" y="849718"/>
                </a:moveTo>
                <a:cubicBezTo>
                  <a:pt x="1371665" y="849638"/>
                  <a:pt x="1366653" y="864752"/>
                  <a:pt x="1374492" y="872048"/>
                </a:cubicBezTo>
                <a:cubicBezTo>
                  <a:pt x="1384102" y="880994"/>
                  <a:pt x="1397289" y="873118"/>
                  <a:pt x="1396932" y="862918"/>
                </a:cubicBezTo>
                <a:cubicBezTo>
                  <a:pt x="1396648" y="854635"/>
                  <a:pt x="1390354" y="849761"/>
                  <a:pt x="1383912" y="849718"/>
                </a:cubicBezTo>
                <a:close/>
                <a:moveTo>
                  <a:pt x="1251717" y="176263"/>
                </a:moveTo>
                <a:cubicBezTo>
                  <a:pt x="1239409" y="176184"/>
                  <a:pt x="1234501" y="191333"/>
                  <a:pt x="1242301" y="198593"/>
                </a:cubicBezTo>
                <a:cubicBezTo>
                  <a:pt x="1251861" y="207492"/>
                  <a:pt x="1265094" y="199717"/>
                  <a:pt x="1264745" y="189467"/>
                </a:cubicBezTo>
                <a:cubicBezTo>
                  <a:pt x="1264453" y="181177"/>
                  <a:pt x="1258163" y="176306"/>
                  <a:pt x="1251717" y="176263"/>
                </a:cubicBezTo>
                <a:close/>
                <a:moveTo>
                  <a:pt x="1252826" y="8125"/>
                </a:moveTo>
                <a:cubicBezTo>
                  <a:pt x="1240522" y="8042"/>
                  <a:pt x="1235607" y="23199"/>
                  <a:pt x="1243410" y="30456"/>
                </a:cubicBezTo>
                <a:cubicBezTo>
                  <a:pt x="1253021" y="39401"/>
                  <a:pt x="1266200" y="31526"/>
                  <a:pt x="1265850" y="21330"/>
                </a:cubicBezTo>
                <a:cubicBezTo>
                  <a:pt x="1265566" y="13043"/>
                  <a:pt x="1259272" y="8165"/>
                  <a:pt x="1252826" y="8125"/>
                </a:cubicBezTo>
                <a:close/>
                <a:moveTo>
                  <a:pt x="1250608" y="344400"/>
                </a:moveTo>
                <a:cubicBezTo>
                  <a:pt x="1238308" y="344318"/>
                  <a:pt x="1233385" y="359468"/>
                  <a:pt x="1241192" y="366731"/>
                </a:cubicBezTo>
                <a:cubicBezTo>
                  <a:pt x="1250803" y="375677"/>
                  <a:pt x="1263989" y="367794"/>
                  <a:pt x="1263632" y="357601"/>
                </a:cubicBezTo>
                <a:cubicBezTo>
                  <a:pt x="1263348" y="349318"/>
                  <a:pt x="1257054" y="344444"/>
                  <a:pt x="1250608" y="344400"/>
                </a:cubicBezTo>
                <a:close/>
                <a:moveTo>
                  <a:pt x="1249499" y="512538"/>
                </a:moveTo>
                <a:cubicBezTo>
                  <a:pt x="1237170" y="512455"/>
                  <a:pt x="1232298" y="527627"/>
                  <a:pt x="1240083" y="534869"/>
                </a:cubicBezTo>
                <a:cubicBezTo>
                  <a:pt x="1249697" y="543818"/>
                  <a:pt x="1262880" y="535931"/>
                  <a:pt x="1262523" y="525742"/>
                </a:cubicBezTo>
                <a:cubicBezTo>
                  <a:pt x="1262239" y="517456"/>
                  <a:pt x="1255945" y="512581"/>
                  <a:pt x="1249499" y="512538"/>
                </a:cubicBezTo>
                <a:close/>
                <a:moveTo>
                  <a:pt x="1381690" y="1185996"/>
                </a:moveTo>
                <a:cubicBezTo>
                  <a:pt x="1369389" y="1185914"/>
                  <a:pt x="1364471" y="1201067"/>
                  <a:pt x="1372274" y="1208327"/>
                </a:cubicBezTo>
                <a:cubicBezTo>
                  <a:pt x="1381888" y="1217276"/>
                  <a:pt x="1395071" y="1209390"/>
                  <a:pt x="1394714" y="1199197"/>
                </a:cubicBezTo>
                <a:cubicBezTo>
                  <a:pt x="1394430" y="1190914"/>
                  <a:pt x="1388135" y="1186040"/>
                  <a:pt x="1381690" y="1185996"/>
                </a:cubicBezTo>
                <a:close/>
                <a:moveTo>
                  <a:pt x="1379472" y="1522272"/>
                </a:moveTo>
                <a:cubicBezTo>
                  <a:pt x="1367178" y="1522189"/>
                  <a:pt x="1362245" y="1537339"/>
                  <a:pt x="1370056" y="1544602"/>
                </a:cubicBezTo>
                <a:cubicBezTo>
                  <a:pt x="1379677" y="1553562"/>
                  <a:pt x="1392845" y="1545640"/>
                  <a:pt x="1392496" y="1535476"/>
                </a:cubicBezTo>
                <a:cubicBezTo>
                  <a:pt x="1392212" y="1527190"/>
                  <a:pt x="1385917" y="1522315"/>
                  <a:pt x="1379472" y="1522272"/>
                </a:cubicBezTo>
                <a:close/>
                <a:moveTo>
                  <a:pt x="1380581" y="1354134"/>
                </a:moveTo>
                <a:cubicBezTo>
                  <a:pt x="1368280" y="1354051"/>
                  <a:pt x="1363358" y="1369205"/>
                  <a:pt x="1371165" y="1376465"/>
                </a:cubicBezTo>
                <a:cubicBezTo>
                  <a:pt x="1380775" y="1385410"/>
                  <a:pt x="1393954" y="1377535"/>
                  <a:pt x="1393605" y="1367335"/>
                </a:cubicBezTo>
                <a:cubicBezTo>
                  <a:pt x="1393321" y="1359052"/>
                  <a:pt x="1387026" y="1354177"/>
                  <a:pt x="1380581" y="1354134"/>
                </a:cubicBezTo>
                <a:close/>
                <a:moveTo>
                  <a:pt x="1245059" y="1185092"/>
                </a:moveTo>
                <a:cubicBezTo>
                  <a:pt x="1232737" y="1185009"/>
                  <a:pt x="1227854" y="1200174"/>
                  <a:pt x="1235643" y="1207423"/>
                </a:cubicBezTo>
                <a:cubicBezTo>
                  <a:pt x="1245264" y="1216376"/>
                  <a:pt x="1258440" y="1208460"/>
                  <a:pt x="1258083" y="1198293"/>
                </a:cubicBezTo>
                <a:cubicBezTo>
                  <a:pt x="1257799" y="1190024"/>
                  <a:pt x="1251519" y="1185135"/>
                  <a:pt x="1245059" y="1185092"/>
                </a:cubicBezTo>
                <a:close/>
                <a:moveTo>
                  <a:pt x="1382799" y="1017859"/>
                </a:moveTo>
                <a:cubicBezTo>
                  <a:pt x="1370502" y="1017776"/>
                  <a:pt x="1365576" y="1032926"/>
                  <a:pt x="1373383" y="1040189"/>
                </a:cubicBezTo>
                <a:cubicBezTo>
                  <a:pt x="1383004" y="1049142"/>
                  <a:pt x="1396180" y="1041227"/>
                  <a:pt x="1395823" y="1031060"/>
                </a:cubicBezTo>
                <a:cubicBezTo>
                  <a:pt x="1395539" y="1022787"/>
                  <a:pt x="1389259" y="1017898"/>
                  <a:pt x="1382799" y="1017859"/>
                </a:cubicBezTo>
                <a:close/>
                <a:moveTo>
                  <a:pt x="1243950" y="1353230"/>
                </a:moveTo>
                <a:cubicBezTo>
                  <a:pt x="1231650" y="1353147"/>
                  <a:pt x="1226727" y="1368301"/>
                  <a:pt x="1234534" y="1375560"/>
                </a:cubicBezTo>
                <a:cubicBezTo>
                  <a:pt x="1244148" y="1384510"/>
                  <a:pt x="1257331" y="1376623"/>
                  <a:pt x="1256974" y="1366434"/>
                </a:cubicBezTo>
                <a:cubicBezTo>
                  <a:pt x="1256690" y="1358151"/>
                  <a:pt x="1250396" y="1353273"/>
                  <a:pt x="1243950" y="1353230"/>
                </a:cubicBezTo>
                <a:close/>
                <a:moveTo>
                  <a:pt x="1242841" y="1521371"/>
                </a:moveTo>
                <a:cubicBezTo>
                  <a:pt x="1230541" y="1521288"/>
                  <a:pt x="1225618" y="1536442"/>
                  <a:pt x="1233425" y="1543701"/>
                </a:cubicBezTo>
                <a:cubicBezTo>
                  <a:pt x="1243035" y="1552647"/>
                  <a:pt x="1256215" y="1544771"/>
                  <a:pt x="1255865" y="1534572"/>
                </a:cubicBezTo>
                <a:cubicBezTo>
                  <a:pt x="1255581" y="1526289"/>
                  <a:pt x="1249287" y="1521414"/>
                  <a:pt x="1242841" y="1521371"/>
                </a:cubicBezTo>
                <a:close/>
                <a:moveTo>
                  <a:pt x="1248390" y="680679"/>
                </a:moveTo>
                <a:cubicBezTo>
                  <a:pt x="1236093" y="680596"/>
                  <a:pt x="1231167" y="695746"/>
                  <a:pt x="1238974" y="703010"/>
                </a:cubicBezTo>
                <a:cubicBezTo>
                  <a:pt x="1248584" y="711956"/>
                  <a:pt x="1261764" y="704080"/>
                  <a:pt x="1261414" y="693880"/>
                </a:cubicBezTo>
                <a:cubicBezTo>
                  <a:pt x="1261130" y="685597"/>
                  <a:pt x="1254832" y="680719"/>
                  <a:pt x="1248390" y="680679"/>
                </a:cubicBezTo>
                <a:close/>
                <a:moveTo>
                  <a:pt x="1246172" y="1016954"/>
                </a:moveTo>
                <a:cubicBezTo>
                  <a:pt x="1233871" y="1016872"/>
                  <a:pt x="1228945" y="1032022"/>
                  <a:pt x="1236752" y="1039285"/>
                </a:cubicBezTo>
                <a:cubicBezTo>
                  <a:pt x="1246363" y="1048231"/>
                  <a:pt x="1259549" y="1040355"/>
                  <a:pt x="1259192" y="1030159"/>
                </a:cubicBezTo>
                <a:cubicBezTo>
                  <a:pt x="1258908" y="1021872"/>
                  <a:pt x="1252614" y="1016998"/>
                  <a:pt x="1246172" y="1016954"/>
                </a:cubicBezTo>
                <a:close/>
                <a:moveTo>
                  <a:pt x="1247281" y="848817"/>
                </a:moveTo>
                <a:cubicBezTo>
                  <a:pt x="1234998" y="848738"/>
                  <a:pt x="1230047" y="863877"/>
                  <a:pt x="1237861" y="871147"/>
                </a:cubicBezTo>
                <a:cubicBezTo>
                  <a:pt x="1247479" y="880097"/>
                  <a:pt x="1260651" y="872207"/>
                  <a:pt x="1260305" y="862021"/>
                </a:cubicBezTo>
                <a:cubicBezTo>
                  <a:pt x="1260017" y="853717"/>
                  <a:pt x="1253669" y="848857"/>
                  <a:pt x="1247281" y="848817"/>
                </a:cubicBezTo>
                <a:close/>
                <a:moveTo>
                  <a:pt x="1389457" y="9026"/>
                </a:moveTo>
                <a:cubicBezTo>
                  <a:pt x="1377178" y="8943"/>
                  <a:pt x="1372220" y="24079"/>
                  <a:pt x="1380037" y="31356"/>
                </a:cubicBezTo>
                <a:cubicBezTo>
                  <a:pt x="1389648" y="40302"/>
                  <a:pt x="1402831" y="32426"/>
                  <a:pt x="1402481" y="22227"/>
                </a:cubicBezTo>
                <a:cubicBezTo>
                  <a:pt x="1402193" y="13944"/>
                  <a:pt x="1395902" y="9069"/>
                  <a:pt x="1389457" y="9026"/>
                </a:cubicBezTo>
                <a:close/>
                <a:moveTo>
                  <a:pt x="1520539" y="850622"/>
                </a:moveTo>
                <a:cubicBezTo>
                  <a:pt x="1508209" y="850539"/>
                  <a:pt x="1503337" y="865711"/>
                  <a:pt x="1511123" y="872952"/>
                </a:cubicBezTo>
                <a:cubicBezTo>
                  <a:pt x="1520744" y="881905"/>
                  <a:pt x="1533920" y="873990"/>
                  <a:pt x="1533563" y="863826"/>
                </a:cubicBezTo>
                <a:cubicBezTo>
                  <a:pt x="1533279" y="855554"/>
                  <a:pt x="1526999" y="850665"/>
                  <a:pt x="1520539" y="850622"/>
                </a:cubicBezTo>
                <a:close/>
                <a:moveTo>
                  <a:pt x="1521648" y="682484"/>
                </a:moveTo>
                <a:cubicBezTo>
                  <a:pt x="1509347" y="682401"/>
                  <a:pt x="1504425" y="697551"/>
                  <a:pt x="1512228" y="704815"/>
                </a:cubicBezTo>
                <a:cubicBezTo>
                  <a:pt x="1521846" y="713764"/>
                  <a:pt x="1535018" y="705874"/>
                  <a:pt x="1534672" y="695685"/>
                </a:cubicBezTo>
                <a:cubicBezTo>
                  <a:pt x="1534384" y="687402"/>
                  <a:pt x="1528093" y="682524"/>
                  <a:pt x="1521648" y="682484"/>
                </a:cubicBezTo>
                <a:close/>
                <a:moveTo>
                  <a:pt x="1519430" y="1018760"/>
                </a:moveTo>
                <a:cubicBezTo>
                  <a:pt x="1507129" y="1018677"/>
                  <a:pt x="1502207" y="1033827"/>
                  <a:pt x="1510013" y="1041090"/>
                </a:cubicBezTo>
                <a:cubicBezTo>
                  <a:pt x="1519635" y="1050043"/>
                  <a:pt x="1532810" y="1042128"/>
                  <a:pt x="1532454" y="1031960"/>
                </a:cubicBezTo>
                <a:cubicBezTo>
                  <a:pt x="1532170" y="1023677"/>
                  <a:pt x="1525875" y="1018803"/>
                  <a:pt x="1519430" y="1018760"/>
                </a:cubicBezTo>
                <a:close/>
                <a:moveTo>
                  <a:pt x="1518321" y="1186897"/>
                </a:moveTo>
                <a:cubicBezTo>
                  <a:pt x="1506024" y="1186814"/>
                  <a:pt x="1501098" y="1201964"/>
                  <a:pt x="1508904" y="1209228"/>
                </a:cubicBezTo>
                <a:cubicBezTo>
                  <a:pt x="1518515" y="1218173"/>
                  <a:pt x="1531694" y="1210298"/>
                  <a:pt x="1531345" y="1200102"/>
                </a:cubicBezTo>
                <a:cubicBezTo>
                  <a:pt x="1531060" y="1191815"/>
                  <a:pt x="1524763" y="1186940"/>
                  <a:pt x="1518321" y="1186897"/>
                </a:cubicBezTo>
                <a:close/>
                <a:moveTo>
                  <a:pt x="1524975" y="178068"/>
                </a:moveTo>
                <a:cubicBezTo>
                  <a:pt x="1512675" y="177985"/>
                  <a:pt x="1507752" y="193135"/>
                  <a:pt x="1515559" y="200398"/>
                </a:cubicBezTo>
                <a:cubicBezTo>
                  <a:pt x="1525173" y="209348"/>
                  <a:pt x="1538356" y="201461"/>
                  <a:pt x="1537999" y="191269"/>
                </a:cubicBezTo>
                <a:cubicBezTo>
                  <a:pt x="1537715" y="182986"/>
                  <a:pt x="1531421" y="178111"/>
                  <a:pt x="1524975" y="178068"/>
                </a:cubicBezTo>
                <a:close/>
                <a:moveTo>
                  <a:pt x="1522757" y="514343"/>
                </a:moveTo>
                <a:cubicBezTo>
                  <a:pt x="1510460" y="514260"/>
                  <a:pt x="1505534" y="529414"/>
                  <a:pt x="1513341" y="536674"/>
                </a:cubicBezTo>
                <a:cubicBezTo>
                  <a:pt x="1522951" y="545619"/>
                  <a:pt x="1536130" y="537744"/>
                  <a:pt x="1535781" y="527548"/>
                </a:cubicBezTo>
                <a:cubicBezTo>
                  <a:pt x="1535497" y="519261"/>
                  <a:pt x="1529202" y="514386"/>
                  <a:pt x="1522757" y="514343"/>
                </a:cubicBezTo>
                <a:close/>
                <a:moveTo>
                  <a:pt x="1523866" y="346205"/>
                </a:moveTo>
                <a:cubicBezTo>
                  <a:pt x="1511544" y="346123"/>
                  <a:pt x="1506661" y="361287"/>
                  <a:pt x="1514446" y="368536"/>
                </a:cubicBezTo>
                <a:cubicBezTo>
                  <a:pt x="1524057" y="377482"/>
                  <a:pt x="1537236" y="369606"/>
                  <a:pt x="1536887" y="359406"/>
                </a:cubicBezTo>
                <a:cubicBezTo>
                  <a:pt x="1536606" y="351123"/>
                  <a:pt x="1530311" y="346249"/>
                  <a:pt x="1523866" y="346205"/>
                </a:cubicBezTo>
                <a:close/>
                <a:moveTo>
                  <a:pt x="1387239" y="345305"/>
                </a:moveTo>
                <a:cubicBezTo>
                  <a:pt x="1374917" y="345222"/>
                  <a:pt x="1370034" y="360386"/>
                  <a:pt x="1377823" y="367635"/>
                </a:cubicBezTo>
                <a:cubicBezTo>
                  <a:pt x="1387444" y="376592"/>
                  <a:pt x="1400620" y="368680"/>
                  <a:pt x="1400263" y="358506"/>
                </a:cubicBezTo>
                <a:cubicBezTo>
                  <a:pt x="1399975" y="350223"/>
                  <a:pt x="1393681" y="345344"/>
                  <a:pt x="1387239" y="345305"/>
                </a:cubicBezTo>
                <a:close/>
                <a:moveTo>
                  <a:pt x="1517212" y="1355035"/>
                </a:moveTo>
                <a:cubicBezTo>
                  <a:pt x="1504907" y="1354952"/>
                  <a:pt x="1499992" y="1370109"/>
                  <a:pt x="1507795" y="1377365"/>
                </a:cubicBezTo>
                <a:cubicBezTo>
                  <a:pt x="1517406" y="1386311"/>
                  <a:pt x="1530585" y="1378435"/>
                  <a:pt x="1530236" y="1368239"/>
                </a:cubicBezTo>
                <a:cubicBezTo>
                  <a:pt x="1529951" y="1359953"/>
                  <a:pt x="1523653" y="1355078"/>
                  <a:pt x="1517212" y="1355035"/>
                </a:cubicBezTo>
                <a:close/>
                <a:moveTo>
                  <a:pt x="1386130" y="513442"/>
                </a:moveTo>
                <a:cubicBezTo>
                  <a:pt x="1373829" y="513359"/>
                  <a:pt x="1368910" y="528513"/>
                  <a:pt x="1376713" y="535773"/>
                </a:cubicBezTo>
                <a:cubicBezTo>
                  <a:pt x="1386324" y="544719"/>
                  <a:pt x="1399503" y="536843"/>
                  <a:pt x="1399154" y="526643"/>
                </a:cubicBezTo>
                <a:cubicBezTo>
                  <a:pt x="1398866" y="518360"/>
                  <a:pt x="1392572" y="513486"/>
                  <a:pt x="1386130" y="513442"/>
                </a:cubicBezTo>
                <a:close/>
                <a:moveTo>
                  <a:pt x="1388348" y="177164"/>
                </a:moveTo>
                <a:cubicBezTo>
                  <a:pt x="1376047" y="177084"/>
                  <a:pt x="1371125" y="192231"/>
                  <a:pt x="1378928" y="199494"/>
                </a:cubicBezTo>
                <a:cubicBezTo>
                  <a:pt x="1388550" y="208447"/>
                  <a:pt x="1401725" y="200532"/>
                  <a:pt x="1401369" y="190364"/>
                </a:cubicBezTo>
                <a:cubicBezTo>
                  <a:pt x="1401088" y="182096"/>
                  <a:pt x="1394804" y="177207"/>
                  <a:pt x="1388348" y="177164"/>
                </a:cubicBezTo>
                <a:close/>
                <a:moveTo>
                  <a:pt x="1385021" y="681580"/>
                </a:moveTo>
                <a:cubicBezTo>
                  <a:pt x="1372727" y="681497"/>
                  <a:pt x="1367794" y="696647"/>
                  <a:pt x="1375601" y="703910"/>
                </a:cubicBezTo>
                <a:cubicBezTo>
                  <a:pt x="1385219" y="712860"/>
                  <a:pt x="1398391" y="704970"/>
                  <a:pt x="1398045" y="694784"/>
                </a:cubicBezTo>
                <a:cubicBezTo>
                  <a:pt x="1397753" y="686483"/>
                  <a:pt x="1391409" y="681623"/>
                  <a:pt x="1385021" y="681580"/>
                </a:cubicBezTo>
                <a:close/>
                <a:moveTo>
                  <a:pt x="1516099" y="1523176"/>
                </a:moveTo>
                <a:cubicBezTo>
                  <a:pt x="1503795" y="1523093"/>
                  <a:pt x="1498880" y="1538247"/>
                  <a:pt x="1506683" y="1545506"/>
                </a:cubicBezTo>
                <a:cubicBezTo>
                  <a:pt x="1516243" y="1554406"/>
                  <a:pt x="1529440" y="1546663"/>
                  <a:pt x="1529127" y="1536377"/>
                </a:cubicBezTo>
                <a:cubicBezTo>
                  <a:pt x="1528806" y="1528058"/>
                  <a:pt x="1522505" y="1523216"/>
                  <a:pt x="1516099" y="1523176"/>
                </a:cubicBezTo>
                <a:close/>
                <a:moveTo>
                  <a:pt x="1116199" y="7221"/>
                </a:moveTo>
                <a:cubicBezTo>
                  <a:pt x="1103902" y="7138"/>
                  <a:pt x="1098973" y="22292"/>
                  <a:pt x="1106783" y="29551"/>
                </a:cubicBezTo>
                <a:cubicBezTo>
                  <a:pt x="1116394" y="38497"/>
                  <a:pt x="1129573" y="30621"/>
                  <a:pt x="1129223" y="20422"/>
                </a:cubicBezTo>
                <a:cubicBezTo>
                  <a:pt x="1128935" y="12139"/>
                  <a:pt x="1122641" y="7264"/>
                  <a:pt x="1116199" y="7221"/>
                </a:cubicBezTo>
                <a:close/>
                <a:moveTo>
                  <a:pt x="975128" y="678874"/>
                </a:moveTo>
                <a:cubicBezTo>
                  <a:pt x="962828" y="678791"/>
                  <a:pt x="957906" y="693941"/>
                  <a:pt x="965712" y="701205"/>
                </a:cubicBezTo>
                <a:cubicBezTo>
                  <a:pt x="975323" y="710151"/>
                  <a:pt x="988509" y="702271"/>
                  <a:pt x="988153" y="692075"/>
                </a:cubicBezTo>
                <a:cubicBezTo>
                  <a:pt x="987868" y="683789"/>
                  <a:pt x="981574" y="678914"/>
                  <a:pt x="975128" y="678874"/>
                </a:cubicBezTo>
                <a:close/>
                <a:moveTo>
                  <a:pt x="842938" y="5416"/>
                </a:moveTo>
                <a:cubicBezTo>
                  <a:pt x="830615" y="5333"/>
                  <a:pt x="825733" y="20497"/>
                  <a:pt x="833521" y="27746"/>
                </a:cubicBezTo>
                <a:cubicBezTo>
                  <a:pt x="843143" y="36699"/>
                  <a:pt x="856318" y="28784"/>
                  <a:pt x="855962" y="18620"/>
                </a:cubicBezTo>
                <a:cubicBezTo>
                  <a:pt x="855677" y="10334"/>
                  <a:pt x="849383" y="5459"/>
                  <a:pt x="842938" y="5416"/>
                </a:cubicBezTo>
                <a:close/>
                <a:moveTo>
                  <a:pt x="1115090" y="175358"/>
                </a:moveTo>
                <a:cubicBezTo>
                  <a:pt x="1102782" y="175279"/>
                  <a:pt x="1097874" y="190433"/>
                  <a:pt x="1105674" y="197693"/>
                </a:cubicBezTo>
                <a:cubicBezTo>
                  <a:pt x="1115281" y="206638"/>
                  <a:pt x="1128464" y="198766"/>
                  <a:pt x="1128114" y="188563"/>
                </a:cubicBezTo>
                <a:cubicBezTo>
                  <a:pt x="1127826" y="180276"/>
                  <a:pt x="1121532" y="175402"/>
                  <a:pt x="1115090" y="175358"/>
                </a:cubicBezTo>
                <a:close/>
                <a:moveTo>
                  <a:pt x="972910" y="1015149"/>
                </a:moveTo>
                <a:cubicBezTo>
                  <a:pt x="960613" y="1015067"/>
                  <a:pt x="955684" y="1030217"/>
                  <a:pt x="963494" y="1037480"/>
                </a:cubicBezTo>
                <a:cubicBezTo>
                  <a:pt x="973105" y="1046426"/>
                  <a:pt x="986284" y="1038550"/>
                  <a:pt x="985935" y="1028350"/>
                </a:cubicBezTo>
                <a:cubicBezTo>
                  <a:pt x="985650" y="1020067"/>
                  <a:pt x="979356" y="1015193"/>
                  <a:pt x="972910" y="1015149"/>
                </a:cubicBezTo>
                <a:close/>
                <a:moveTo>
                  <a:pt x="971801" y="1183287"/>
                </a:moveTo>
                <a:cubicBezTo>
                  <a:pt x="959504" y="1183204"/>
                  <a:pt x="954578" y="1198354"/>
                  <a:pt x="962382" y="1205618"/>
                </a:cubicBezTo>
                <a:cubicBezTo>
                  <a:pt x="971999" y="1214567"/>
                  <a:pt x="985171" y="1206677"/>
                  <a:pt x="984826" y="1196488"/>
                </a:cubicBezTo>
                <a:cubicBezTo>
                  <a:pt x="984538" y="1188191"/>
                  <a:pt x="978193" y="1183330"/>
                  <a:pt x="971801" y="1183287"/>
                </a:cubicBezTo>
                <a:close/>
                <a:moveTo>
                  <a:pt x="969583" y="1519566"/>
                </a:moveTo>
                <a:cubicBezTo>
                  <a:pt x="957283" y="1519483"/>
                  <a:pt x="952360" y="1534633"/>
                  <a:pt x="960167" y="1541896"/>
                </a:cubicBezTo>
                <a:cubicBezTo>
                  <a:pt x="969781" y="1550846"/>
                  <a:pt x="982964" y="1542948"/>
                  <a:pt x="982607" y="1532767"/>
                </a:cubicBezTo>
                <a:cubicBezTo>
                  <a:pt x="982323" y="1524484"/>
                  <a:pt x="976029" y="1519609"/>
                  <a:pt x="969583" y="1519566"/>
                </a:cubicBezTo>
                <a:close/>
                <a:moveTo>
                  <a:pt x="839610" y="509832"/>
                </a:moveTo>
                <a:cubicBezTo>
                  <a:pt x="827332" y="509749"/>
                  <a:pt x="822373" y="524885"/>
                  <a:pt x="830191" y="532163"/>
                </a:cubicBezTo>
                <a:cubicBezTo>
                  <a:pt x="839801" y="541109"/>
                  <a:pt x="852980" y="533233"/>
                  <a:pt x="852635" y="523033"/>
                </a:cubicBezTo>
                <a:cubicBezTo>
                  <a:pt x="852347" y="514750"/>
                  <a:pt x="846056" y="509876"/>
                  <a:pt x="839610" y="509832"/>
                </a:cubicBezTo>
                <a:close/>
                <a:moveTo>
                  <a:pt x="970692" y="1351425"/>
                </a:moveTo>
                <a:cubicBezTo>
                  <a:pt x="958392" y="1351342"/>
                  <a:pt x="953469" y="1366492"/>
                  <a:pt x="961276" y="1373755"/>
                </a:cubicBezTo>
                <a:cubicBezTo>
                  <a:pt x="970890" y="1382705"/>
                  <a:pt x="984073" y="1374807"/>
                  <a:pt x="983717" y="1364626"/>
                </a:cubicBezTo>
                <a:cubicBezTo>
                  <a:pt x="983432" y="1356357"/>
                  <a:pt x="977152" y="1351468"/>
                  <a:pt x="970692" y="1351425"/>
                </a:cubicBezTo>
                <a:close/>
                <a:moveTo>
                  <a:pt x="840719" y="341695"/>
                </a:moveTo>
                <a:cubicBezTo>
                  <a:pt x="828419" y="341612"/>
                  <a:pt x="823497" y="356765"/>
                  <a:pt x="831303" y="364025"/>
                </a:cubicBezTo>
                <a:cubicBezTo>
                  <a:pt x="840914" y="372971"/>
                  <a:pt x="854093" y="365095"/>
                  <a:pt x="853744" y="354899"/>
                </a:cubicBezTo>
                <a:cubicBezTo>
                  <a:pt x="853459" y="346613"/>
                  <a:pt x="847165" y="341734"/>
                  <a:pt x="840719" y="341695"/>
                </a:cubicBezTo>
                <a:close/>
                <a:moveTo>
                  <a:pt x="834065" y="1350524"/>
                </a:moveTo>
                <a:cubicBezTo>
                  <a:pt x="821768" y="1350441"/>
                  <a:pt x="816839" y="1365591"/>
                  <a:pt x="824645" y="1372854"/>
                </a:cubicBezTo>
                <a:cubicBezTo>
                  <a:pt x="834256" y="1381800"/>
                  <a:pt x="847442" y="1373925"/>
                  <a:pt x="847086" y="1363725"/>
                </a:cubicBezTo>
                <a:cubicBezTo>
                  <a:pt x="846801" y="1355442"/>
                  <a:pt x="840507" y="1350567"/>
                  <a:pt x="834065" y="1350524"/>
                </a:cubicBezTo>
                <a:close/>
                <a:moveTo>
                  <a:pt x="838501" y="677970"/>
                </a:moveTo>
                <a:cubicBezTo>
                  <a:pt x="826201" y="677887"/>
                  <a:pt x="821279" y="693037"/>
                  <a:pt x="829085" y="700300"/>
                </a:cubicBezTo>
                <a:cubicBezTo>
                  <a:pt x="838699" y="709250"/>
                  <a:pt x="851882" y="701352"/>
                  <a:pt x="851526" y="691174"/>
                </a:cubicBezTo>
                <a:cubicBezTo>
                  <a:pt x="851241" y="682902"/>
                  <a:pt x="844961" y="678013"/>
                  <a:pt x="838501" y="677970"/>
                </a:cubicBezTo>
                <a:close/>
                <a:moveTo>
                  <a:pt x="832952" y="1518662"/>
                </a:moveTo>
                <a:cubicBezTo>
                  <a:pt x="820652" y="1518579"/>
                  <a:pt x="815730" y="1533729"/>
                  <a:pt x="823536" y="1540992"/>
                </a:cubicBezTo>
                <a:cubicBezTo>
                  <a:pt x="833151" y="1549942"/>
                  <a:pt x="846333" y="1542044"/>
                  <a:pt x="845977" y="1531866"/>
                </a:cubicBezTo>
                <a:cubicBezTo>
                  <a:pt x="845692" y="1523594"/>
                  <a:pt x="839412" y="1518705"/>
                  <a:pt x="832952" y="1518662"/>
                </a:cubicBezTo>
                <a:close/>
                <a:moveTo>
                  <a:pt x="835174" y="1182386"/>
                </a:moveTo>
                <a:cubicBezTo>
                  <a:pt x="822877" y="1182304"/>
                  <a:pt x="817948" y="1197453"/>
                  <a:pt x="825758" y="1204717"/>
                </a:cubicBezTo>
                <a:cubicBezTo>
                  <a:pt x="835369" y="1213663"/>
                  <a:pt x="848548" y="1205787"/>
                  <a:pt x="848198" y="1195591"/>
                </a:cubicBezTo>
                <a:cubicBezTo>
                  <a:pt x="847907" y="1187286"/>
                  <a:pt x="841562" y="1182426"/>
                  <a:pt x="835174" y="1182386"/>
                </a:cubicBezTo>
                <a:close/>
                <a:moveTo>
                  <a:pt x="837392" y="846108"/>
                </a:moveTo>
                <a:cubicBezTo>
                  <a:pt x="825092" y="846025"/>
                  <a:pt x="820169" y="861175"/>
                  <a:pt x="827976" y="868438"/>
                </a:cubicBezTo>
                <a:cubicBezTo>
                  <a:pt x="837587" y="877384"/>
                  <a:pt x="850773" y="869504"/>
                  <a:pt x="850417" y="859312"/>
                </a:cubicBezTo>
                <a:cubicBezTo>
                  <a:pt x="850129" y="851025"/>
                  <a:pt x="843834" y="846151"/>
                  <a:pt x="837392" y="846108"/>
                </a:cubicBezTo>
                <a:close/>
                <a:moveTo>
                  <a:pt x="836283" y="1014249"/>
                </a:moveTo>
                <a:cubicBezTo>
                  <a:pt x="823961" y="1014166"/>
                  <a:pt x="819078" y="1029330"/>
                  <a:pt x="826867" y="1036579"/>
                </a:cubicBezTo>
                <a:cubicBezTo>
                  <a:pt x="836478" y="1045525"/>
                  <a:pt x="849657" y="1037649"/>
                  <a:pt x="849308" y="1027450"/>
                </a:cubicBezTo>
                <a:cubicBezTo>
                  <a:pt x="849019" y="1019163"/>
                  <a:pt x="842725" y="1014288"/>
                  <a:pt x="836283" y="1014249"/>
                </a:cubicBezTo>
                <a:close/>
                <a:moveTo>
                  <a:pt x="841829" y="173553"/>
                </a:moveTo>
                <a:cubicBezTo>
                  <a:pt x="829532" y="173471"/>
                  <a:pt x="824606" y="188621"/>
                  <a:pt x="832409" y="195884"/>
                </a:cubicBezTo>
                <a:cubicBezTo>
                  <a:pt x="842023" y="204830"/>
                  <a:pt x="855206" y="196947"/>
                  <a:pt x="854849" y="186758"/>
                </a:cubicBezTo>
                <a:cubicBezTo>
                  <a:pt x="854568" y="178471"/>
                  <a:pt x="848274" y="173597"/>
                  <a:pt x="841829" y="173553"/>
                </a:cubicBezTo>
                <a:close/>
                <a:moveTo>
                  <a:pt x="1110650" y="847913"/>
                </a:moveTo>
                <a:cubicBezTo>
                  <a:pt x="1098353" y="847830"/>
                  <a:pt x="1093424" y="862980"/>
                  <a:pt x="1101234" y="870243"/>
                </a:cubicBezTo>
                <a:cubicBezTo>
                  <a:pt x="1110845" y="879189"/>
                  <a:pt x="1124024" y="871313"/>
                  <a:pt x="1123675" y="861113"/>
                </a:cubicBezTo>
                <a:cubicBezTo>
                  <a:pt x="1123390" y="852830"/>
                  <a:pt x="1117096" y="847956"/>
                  <a:pt x="1110650" y="847913"/>
                </a:cubicBezTo>
                <a:close/>
                <a:moveTo>
                  <a:pt x="1109541" y="1016050"/>
                </a:moveTo>
                <a:cubicBezTo>
                  <a:pt x="1097244" y="1015967"/>
                  <a:pt x="1092318" y="1031117"/>
                  <a:pt x="1100121" y="1038381"/>
                </a:cubicBezTo>
                <a:cubicBezTo>
                  <a:pt x="1109739" y="1047330"/>
                  <a:pt x="1122911" y="1039440"/>
                  <a:pt x="1122565" y="1029255"/>
                </a:cubicBezTo>
                <a:cubicBezTo>
                  <a:pt x="1122277" y="1020954"/>
                  <a:pt x="1115933" y="1016093"/>
                  <a:pt x="1109541" y="1016050"/>
                </a:cubicBezTo>
                <a:close/>
                <a:moveTo>
                  <a:pt x="1107323" y="1352329"/>
                </a:moveTo>
                <a:cubicBezTo>
                  <a:pt x="1095001" y="1352246"/>
                  <a:pt x="1090118" y="1367411"/>
                  <a:pt x="1097907" y="1374659"/>
                </a:cubicBezTo>
                <a:cubicBezTo>
                  <a:pt x="1107528" y="1383613"/>
                  <a:pt x="1120704" y="1375697"/>
                  <a:pt x="1120347" y="1365530"/>
                </a:cubicBezTo>
                <a:cubicBezTo>
                  <a:pt x="1120059" y="1357247"/>
                  <a:pt x="1113765" y="1352372"/>
                  <a:pt x="1107323" y="1352329"/>
                </a:cubicBezTo>
                <a:close/>
                <a:moveTo>
                  <a:pt x="1108432" y="1184191"/>
                </a:moveTo>
                <a:cubicBezTo>
                  <a:pt x="1096132" y="1184109"/>
                  <a:pt x="1091209" y="1199259"/>
                  <a:pt x="1099012" y="1206522"/>
                </a:cubicBezTo>
                <a:cubicBezTo>
                  <a:pt x="1108626" y="1215471"/>
                  <a:pt x="1121809" y="1207574"/>
                  <a:pt x="1121453" y="1197396"/>
                </a:cubicBezTo>
                <a:cubicBezTo>
                  <a:pt x="1121168" y="1189109"/>
                  <a:pt x="1114878" y="1184235"/>
                  <a:pt x="1108432" y="1184191"/>
                </a:cubicBezTo>
                <a:close/>
                <a:moveTo>
                  <a:pt x="1113977" y="343500"/>
                </a:moveTo>
                <a:cubicBezTo>
                  <a:pt x="1101695" y="343417"/>
                  <a:pt x="1096744" y="358556"/>
                  <a:pt x="1104561" y="365830"/>
                </a:cubicBezTo>
                <a:cubicBezTo>
                  <a:pt x="1114121" y="374729"/>
                  <a:pt x="1127354" y="366954"/>
                  <a:pt x="1127005" y="356704"/>
                </a:cubicBezTo>
                <a:cubicBezTo>
                  <a:pt x="1126717" y="348414"/>
                  <a:pt x="1120423" y="343539"/>
                  <a:pt x="1113977" y="343500"/>
                </a:cubicBezTo>
                <a:close/>
                <a:moveTo>
                  <a:pt x="974019" y="847012"/>
                </a:moveTo>
                <a:cubicBezTo>
                  <a:pt x="961697" y="846929"/>
                  <a:pt x="956815" y="862093"/>
                  <a:pt x="964603" y="869342"/>
                </a:cubicBezTo>
                <a:cubicBezTo>
                  <a:pt x="974214" y="878288"/>
                  <a:pt x="987393" y="870412"/>
                  <a:pt x="987044" y="860213"/>
                </a:cubicBezTo>
                <a:cubicBezTo>
                  <a:pt x="986759" y="851930"/>
                  <a:pt x="980465" y="847055"/>
                  <a:pt x="974019" y="847012"/>
                </a:cubicBezTo>
                <a:close/>
                <a:moveTo>
                  <a:pt x="1111759" y="679775"/>
                </a:moveTo>
                <a:cubicBezTo>
                  <a:pt x="1099430" y="679692"/>
                  <a:pt x="1094558" y="694864"/>
                  <a:pt x="1102339" y="702105"/>
                </a:cubicBezTo>
                <a:cubicBezTo>
                  <a:pt x="1111950" y="711051"/>
                  <a:pt x="1125129" y="703175"/>
                  <a:pt x="1124780" y="692979"/>
                </a:cubicBezTo>
                <a:cubicBezTo>
                  <a:pt x="1124499" y="684693"/>
                  <a:pt x="1118205" y="679818"/>
                  <a:pt x="1111759" y="679775"/>
                </a:cubicBezTo>
                <a:close/>
                <a:moveTo>
                  <a:pt x="1112868" y="511637"/>
                </a:moveTo>
                <a:cubicBezTo>
                  <a:pt x="1100546" y="511554"/>
                  <a:pt x="1095663" y="526719"/>
                  <a:pt x="1103452" y="533968"/>
                </a:cubicBezTo>
                <a:cubicBezTo>
                  <a:pt x="1113074" y="542921"/>
                  <a:pt x="1126249" y="535005"/>
                  <a:pt x="1125893" y="524838"/>
                </a:cubicBezTo>
                <a:cubicBezTo>
                  <a:pt x="1125608" y="516555"/>
                  <a:pt x="1119314" y="511681"/>
                  <a:pt x="1112868" y="511637"/>
                </a:cubicBezTo>
                <a:close/>
                <a:moveTo>
                  <a:pt x="976241" y="510733"/>
                </a:moveTo>
                <a:cubicBezTo>
                  <a:pt x="963941" y="510650"/>
                  <a:pt x="959018" y="525800"/>
                  <a:pt x="966821" y="533063"/>
                </a:cubicBezTo>
                <a:cubicBezTo>
                  <a:pt x="976382" y="541962"/>
                  <a:pt x="989615" y="534188"/>
                  <a:pt x="989265" y="523937"/>
                </a:cubicBezTo>
                <a:cubicBezTo>
                  <a:pt x="988977" y="515651"/>
                  <a:pt x="982687" y="510776"/>
                  <a:pt x="976241" y="510733"/>
                </a:cubicBezTo>
                <a:close/>
                <a:moveTo>
                  <a:pt x="1106214" y="1520467"/>
                </a:moveTo>
                <a:cubicBezTo>
                  <a:pt x="1093917" y="1520384"/>
                  <a:pt x="1088991" y="1535534"/>
                  <a:pt x="1096798" y="1542797"/>
                </a:cubicBezTo>
                <a:cubicBezTo>
                  <a:pt x="1106412" y="1551747"/>
                  <a:pt x="1119595" y="1543860"/>
                  <a:pt x="1119238" y="1533671"/>
                </a:cubicBezTo>
                <a:cubicBezTo>
                  <a:pt x="1118950" y="1525385"/>
                  <a:pt x="1112656" y="1520510"/>
                  <a:pt x="1106214" y="1520467"/>
                </a:cubicBezTo>
                <a:close/>
                <a:moveTo>
                  <a:pt x="977350" y="342595"/>
                </a:moveTo>
                <a:cubicBezTo>
                  <a:pt x="965068" y="342513"/>
                  <a:pt x="960113" y="357652"/>
                  <a:pt x="967930" y="364926"/>
                </a:cubicBezTo>
                <a:cubicBezTo>
                  <a:pt x="977548" y="373883"/>
                  <a:pt x="990720" y="365971"/>
                  <a:pt x="990371" y="355796"/>
                </a:cubicBezTo>
                <a:cubicBezTo>
                  <a:pt x="990086" y="347495"/>
                  <a:pt x="983781" y="342639"/>
                  <a:pt x="977350" y="342595"/>
                </a:cubicBezTo>
                <a:close/>
                <a:moveTo>
                  <a:pt x="706310" y="4515"/>
                </a:moveTo>
                <a:cubicBezTo>
                  <a:pt x="693988" y="4432"/>
                  <a:pt x="689106" y="19597"/>
                  <a:pt x="696894" y="26846"/>
                </a:cubicBezTo>
                <a:cubicBezTo>
                  <a:pt x="706516" y="35799"/>
                  <a:pt x="719691" y="27883"/>
                  <a:pt x="719335" y="17716"/>
                </a:cubicBezTo>
                <a:cubicBezTo>
                  <a:pt x="719047" y="9444"/>
                  <a:pt x="712767" y="4555"/>
                  <a:pt x="706310" y="4515"/>
                </a:cubicBezTo>
                <a:close/>
                <a:moveTo>
                  <a:pt x="979568" y="6320"/>
                </a:moveTo>
                <a:cubicBezTo>
                  <a:pt x="967246" y="6237"/>
                  <a:pt x="962363" y="21402"/>
                  <a:pt x="970152" y="28651"/>
                </a:cubicBezTo>
                <a:cubicBezTo>
                  <a:pt x="979766" y="37600"/>
                  <a:pt x="992949" y="29713"/>
                  <a:pt x="992593" y="19521"/>
                </a:cubicBezTo>
                <a:cubicBezTo>
                  <a:pt x="992308" y="11238"/>
                  <a:pt x="986014" y="6360"/>
                  <a:pt x="979568" y="6320"/>
                </a:cubicBezTo>
                <a:close/>
                <a:moveTo>
                  <a:pt x="978459" y="174458"/>
                </a:moveTo>
                <a:cubicBezTo>
                  <a:pt x="966170" y="174378"/>
                  <a:pt x="961229" y="189521"/>
                  <a:pt x="969043" y="196792"/>
                </a:cubicBezTo>
                <a:cubicBezTo>
                  <a:pt x="978654" y="205738"/>
                  <a:pt x="991833" y="197862"/>
                  <a:pt x="991484" y="187662"/>
                </a:cubicBezTo>
                <a:cubicBezTo>
                  <a:pt x="991199" y="179376"/>
                  <a:pt x="984901" y="174501"/>
                  <a:pt x="978459" y="1744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1" name="Google Shape;4771;p37"/>
          <p:cNvGrpSpPr/>
          <p:nvPr/>
        </p:nvGrpSpPr>
        <p:grpSpPr>
          <a:xfrm>
            <a:off x="4804861" y="631633"/>
            <a:ext cx="1300112" cy="443136"/>
            <a:chOff x="9609722" y="1263266"/>
            <a:chExt cx="2600224" cy="886272"/>
          </a:xfrm>
        </p:grpSpPr>
        <p:grpSp>
          <p:nvGrpSpPr>
            <p:cNvPr id="4772" name="Google Shape;4772;p37"/>
            <p:cNvGrpSpPr/>
            <p:nvPr/>
          </p:nvGrpSpPr>
          <p:grpSpPr>
            <a:xfrm>
              <a:off x="9609722" y="1263266"/>
              <a:ext cx="2600224" cy="886272"/>
              <a:chOff x="9609722" y="1263266"/>
              <a:chExt cx="2600224" cy="886272"/>
            </a:xfrm>
          </p:grpSpPr>
          <p:sp>
            <p:nvSpPr>
              <p:cNvPr id="4773" name="Google Shape;4773;p37"/>
              <p:cNvSpPr/>
              <p:nvPr/>
            </p:nvSpPr>
            <p:spPr>
              <a:xfrm>
                <a:off x="11124492" y="1283171"/>
                <a:ext cx="48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" extrusionOk="0">
                    <a:moveTo>
                      <a:pt x="0" y="42"/>
                    </a:moveTo>
                    <a:cubicBezTo>
                      <a:pt x="348" y="68"/>
                      <a:pt x="140" y="62"/>
                      <a:pt x="484" y="0"/>
                    </a:cubicBezTo>
                    <a:cubicBezTo>
                      <a:pt x="338" y="26"/>
                      <a:pt x="151" y="16"/>
                      <a:pt x="0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4" name="Google Shape;4774;p37"/>
              <p:cNvSpPr/>
              <p:nvPr/>
            </p:nvSpPr>
            <p:spPr>
              <a:xfrm>
                <a:off x="11091287" y="1285105"/>
                <a:ext cx="67" cy="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" extrusionOk="0">
                    <a:moveTo>
                      <a:pt x="68" y="0"/>
                    </a:moveTo>
                    <a:cubicBezTo>
                      <a:pt x="42" y="0"/>
                      <a:pt x="21" y="0"/>
                      <a:pt x="0" y="5"/>
                    </a:cubicBezTo>
                    <a:cubicBezTo>
                      <a:pt x="10" y="5"/>
                      <a:pt x="52" y="0"/>
                      <a:pt x="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5" name="Google Shape;4775;p37"/>
              <p:cNvSpPr/>
              <p:nvPr/>
            </p:nvSpPr>
            <p:spPr>
              <a:xfrm>
                <a:off x="11159933" y="1280987"/>
                <a:ext cx="10" cy="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10" y="0"/>
                    </a:moveTo>
                    <a:lnTo>
                      <a:pt x="0" y="5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37"/>
              <p:cNvSpPr/>
              <p:nvPr/>
            </p:nvSpPr>
            <p:spPr>
              <a:xfrm>
                <a:off x="9609722" y="1263266"/>
                <a:ext cx="2600224" cy="886272"/>
              </a:xfrm>
              <a:custGeom>
                <a:avLst/>
                <a:gdLst/>
                <a:ahLst/>
                <a:cxnLst/>
                <a:rect l="l" t="t" r="r" b="b"/>
                <a:pathLst>
                  <a:path w="2600224" h="886272" extrusionOk="0">
                    <a:moveTo>
                      <a:pt x="2571470" y="14034"/>
                    </a:moveTo>
                    <a:cubicBezTo>
                      <a:pt x="2193023" y="-9878"/>
                      <a:pt x="1625529" y="-4755"/>
                      <a:pt x="1246031" y="41217"/>
                    </a:cubicBezTo>
                    <a:cubicBezTo>
                      <a:pt x="1237305" y="41757"/>
                      <a:pt x="38699" y="88473"/>
                      <a:pt x="17258" y="90423"/>
                    </a:cubicBezTo>
                    <a:cubicBezTo>
                      <a:pt x="-21387" y="91760"/>
                      <a:pt x="6940" y="129604"/>
                      <a:pt x="81546" y="237487"/>
                    </a:cubicBezTo>
                    <a:cubicBezTo>
                      <a:pt x="17960" y="380541"/>
                      <a:pt x="-23129" y="324886"/>
                      <a:pt x="94084" y="437392"/>
                    </a:cubicBezTo>
                    <a:cubicBezTo>
                      <a:pt x="99669" y="443560"/>
                      <a:pt x="107740" y="448116"/>
                      <a:pt x="111610" y="455573"/>
                    </a:cubicBezTo>
                    <a:cubicBezTo>
                      <a:pt x="113934" y="482829"/>
                      <a:pt x="36718" y="630293"/>
                      <a:pt x="34617" y="644136"/>
                    </a:cubicBezTo>
                    <a:cubicBezTo>
                      <a:pt x="39121" y="670799"/>
                      <a:pt x="78805" y="663014"/>
                      <a:pt x="144029" y="700634"/>
                    </a:cubicBezTo>
                    <a:cubicBezTo>
                      <a:pt x="97839" y="850813"/>
                      <a:pt x="28480" y="880263"/>
                      <a:pt x="113867" y="886093"/>
                    </a:cubicBezTo>
                    <a:cubicBezTo>
                      <a:pt x="137419" y="887700"/>
                      <a:pt x="353862" y="878100"/>
                      <a:pt x="357269" y="875296"/>
                    </a:cubicBezTo>
                    <a:cubicBezTo>
                      <a:pt x="569577" y="858863"/>
                      <a:pt x="561033" y="870689"/>
                      <a:pt x="762202" y="874636"/>
                    </a:cubicBezTo>
                    <a:cubicBezTo>
                      <a:pt x="1099831" y="880528"/>
                      <a:pt x="2137196" y="813505"/>
                      <a:pt x="2137581" y="813484"/>
                    </a:cubicBezTo>
                    <a:cubicBezTo>
                      <a:pt x="2708170" y="845009"/>
                      <a:pt x="2618716" y="876753"/>
                      <a:pt x="2529003" y="705522"/>
                    </a:cubicBezTo>
                    <a:cubicBezTo>
                      <a:pt x="2553529" y="678303"/>
                      <a:pt x="2598456" y="648874"/>
                      <a:pt x="2593442" y="608373"/>
                    </a:cubicBezTo>
                    <a:cubicBezTo>
                      <a:pt x="2567378" y="552816"/>
                      <a:pt x="2531942" y="500885"/>
                      <a:pt x="2511088" y="442905"/>
                    </a:cubicBezTo>
                    <a:cubicBezTo>
                      <a:pt x="2525119" y="398992"/>
                      <a:pt x="2588543" y="328261"/>
                      <a:pt x="2587342" y="299388"/>
                    </a:cubicBezTo>
                    <a:cubicBezTo>
                      <a:pt x="2569437" y="245392"/>
                      <a:pt x="2524526" y="195758"/>
                      <a:pt x="2524749" y="167754"/>
                    </a:cubicBezTo>
                    <a:cubicBezTo>
                      <a:pt x="2568880" y="107980"/>
                      <a:pt x="2640642" y="11257"/>
                      <a:pt x="2571470" y="140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7" name="Google Shape;4777;p37"/>
            <p:cNvGrpSpPr/>
            <p:nvPr/>
          </p:nvGrpSpPr>
          <p:grpSpPr>
            <a:xfrm>
              <a:off x="9609722" y="1263266"/>
              <a:ext cx="2600224" cy="886272"/>
              <a:chOff x="9609722" y="1263266"/>
              <a:chExt cx="2600224" cy="886272"/>
            </a:xfrm>
          </p:grpSpPr>
          <p:sp>
            <p:nvSpPr>
              <p:cNvPr id="4778" name="Google Shape;4778;p37"/>
              <p:cNvSpPr/>
              <p:nvPr/>
            </p:nvSpPr>
            <p:spPr>
              <a:xfrm>
                <a:off x="11124492" y="1283171"/>
                <a:ext cx="48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" extrusionOk="0">
                    <a:moveTo>
                      <a:pt x="0" y="42"/>
                    </a:moveTo>
                    <a:cubicBezTo>
                      <a:pt x="348" y="68"/>
                      <a:pt x="140" y="62"/>
                      <a:pt x="484" y="0"/>
                    </a:cubicBezTo>
                    <a:cubicBezTo>
                      <a:pt x="338" y="26"/>
                      <a:pt x="151" y="16"/>
                      <a:pt x="0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37"/>
              <p:cNvSpPr/>
              <p:nvPr/>
            </p:nvSpPr>
            <p:spPr>
              <a:xfrm>
                <a:off x="11091287" y="1285105"/>
                <a:ext cx="67" cy="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" extrusionOk="0">
                    <a:moveTo>
                      <a:pt x="68" y="0"/>
                    </a:moveTo>
                    <a:cubicBezTo>
                      <a:pt x="42" y="0"/>
                      <a:pt x="21" y="0"/>
                      <a:pt x="0" y="5"/>
                    </a:cubicBezTo>
                    <a:cubicBezTo>
                      <a:pt x="10" y="5"/>
                      <a:pt x="52" y="0"/>
                      <a:pt x="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37"/>
              <p:cNvSpPr/>
              <p:nvPr/>
            </p:nvSpPr>
            <p:spPr>
              <a:xfrm>
                <a:off x="11159933" y="1280987"/>
                <a:ext cx="10" cy="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10" y="0"/>
                    </a:moveTo>
                    <a:lnTo>
                      <a:pt x="0" y="5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37"/>
              <p:cNvSpPr/>
              <p:nvPr/>
            </p:nvSpPr>
            <p:spPr>
              <a:xfrm>
                <a:off x="9609722" y="1263266"/>
                <a:ext cx="2600224" cy="886272"/>
              </a:xfrm>
              <a:custGeom>
                <a:avLst/>
                <a:gdLst/>
                <a:ahLst/>
                <a:cxnLst/>
                <a:rect l="l" t="t" r="r" b="b"/>
                <a:pathLst>
                  <a:path w="2600224" h="886272" extrusionOk="0">
                    <a:moveTo>
                      <a:pt x="2571470" y="14034"/>
                    </a:moveTo>
                    <a:cubicBezTo>
                      <a:pt x="2193023" y="-9878"/>
                      <a:pt x="1625529" y="-4755"/>
                      <a:pt x="1246031" y="41217"/>
                    </a:cubicBezTo>
                    <a:cubicBezTo>
                      <a:pt x="1237305" y="41757"/>
                      <a:pt x="38699" y="88473"/>
                      <a:pt x="17258" y="90423"/>
                    </a:cubicBezTo>
                    <a:cubicBezTo>
                      <a:pt x="-21387" y="91760"/>
                      <a:pt x="6940" y="129604"/>
                      <a:pt x="81546" y="237487"/>
                    </a:cubicBezTo>
                    <a:cubicBezTo>
                      <a:pt x="17960" y="380541"/>
                      <a:pt x="-23129" y="324886"/>
                      <a:pt x="94084" y="437392"/>
                    </a:cubicBezTo>
                    <a:cubicBezTo>
                      <a:pt x="99669" y="443560"/>
                      <a:pt x="107740" y="448116"/>
                      <a:pt x="111610" y="455573"/>
                    </a:cubicBezTo>
                    <a:cubicBezTo>
                      <a:pt x="113934" y="482829"/>
                      <a:pt x="36718" y="630293"/>
                      <a:pt x="34617" y="644136"/>
                    </a:cubicBezTo>
                    <a:cubicBezTo>
                      <a:pt x="39121" y="670799"/>
                      <a:pt x="78805" y="663014"/>
                      <a:pt x="144029" y="700634"/>
                    </a:cubicBezTo>
                    <a:cubicBezTo>
                      <a:pt x="97839" y="850813"/>
                      <a:pt x="28480" y="880263"/>
                      <a:pt x="113867" y="886093"/>
                    </a:cubicBezTo>
                    <a:cubicBezTo>
                      <a:pt x="137419" y="887700"/>
                      <a:pt x="353862" y="878100"/>
                      <a:pt x="357269" y="875296"/>
                    </a:cubicBezTo>
                    <a:cubicBezTo>
                      <a:pt x="569577" y="858863"/>
                      <a:pt x="561033" y="870689"/>
                      <a:pt x="762202" y="874636"/>
                    </a:cubicBezTo>
                    <a:cubicBezTo>
                      <a:pt x="1099831" y="880528"/>
                      <a:pt x="2137196" y="813505"/>
                      <a:pt x="2137581" y="813484"/>
                    </a:cubicBezTo>
                    <a:cubicBezTo>
                      <a:pt x="2708170" y="845009"/>
                      <a:pt x="2618716" y="876753"/>
                      <a:pt x="2529003" y="705522"/>
                    </a:cubicBezTo>
                    <a:cubicBezTo>
                      <a:pt x="2553529" y="678303"/>
                      <a:pt x="2598456" y="648874"/>
                      <a:pt x="2593442" y="608373"/>
                    </a:cubicBezTo>
                    <a:cubicBezTo>
                      <a:pt x="2567378" y="552816"/>
                      <a:pt x="2531942" y="500885"/>
                      <a:pt x="2511088" y="442905"/>
                    </a:cubicBezTo>
                    <a:cubicBezTo>
                      <a:pt x="2525119" y="398992"/>
                      <a:pt x="2588543" y="328261"/>
                      <a:pt x="2587342" y="299388"/>
                    </a:cubicBezTo>
                    <a:cubicBezTo>
                      <a:pt x="2569437" y="245392"/>
                      <a:pt x="2524526" y="195758"/>
                      <a:pt x="2524749" y="167754"/>
                    </a:cubicBezTo>
                    <a:cubicBezTo>
                      <a:pt x="2568880" y="107980"/>
                      <a:pt x="2640642" y="11257"/>
                      <a:pt x="2571470" y="140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82" name="Google Shape;4782;p37"/>
          <p:cNvSpPr/>
          <p:nvPr/>
        </p:nvSpPr>
        <p:spPr>
          <a:xfrm>
            <a:off x="6242917" y="648167"/>
            <a:ext cx="1300089" cy="424236"/>
          </a:xfrm>
          <a:custGeom>
            <a:avLst/>
            <a:gdLst/>
            <a:ahLst/>
            <a:cxnLst/>
            <a:rect l="l" t="t" r="r" b="b"/>
            <a:pathLst>
              <a:path w="2600178" h="848471" extrusionOk="0">
                <a:moveTo>
                  <a:pt x="2542777" y="826669"/>
                </a:moveTo>
                <a:cubicBezTo>
                  <a:pt x="2542257" y="826669"/>
                  <a:pt x="1381620" y="858322"/>
                  <a:pt x="878424" y="845350"/>
                </a:cubicBezTo>
                <a:cubicBezTo>
                  <a:pt x="777016" y="842444"/>
                  <a:pt x="751897" y="824231"/>
                  <a:pt x="442679" y="834764"/>
                </a:cubicBezTo>
                <a:cubicBezTo>
                  <a:pt x="356195" y="837722"/>
                  <a:pt x="269452" y="840679"/>
                  <a:pt x="182760" y="836476"/>
                </a:cubicBezTo>
                <a:cubicBezTo>
                  <a:pt x="60653" y="830613"/>
                  <a:pt x="28307" y="860657"/>
                  <a:pt x="70430" y="730726"/>
                </a:cubicBezTo>
                <a:cubicBezTo>
                  <a:pt x="63982" y="715730"/>
                  <a:pt x="51345" y="706131"/>
                  <a:pt x="44064" y="692588"/>
                </a:cubicBezTo>
                <a:cubicBezTo>
                  <a:pt x="36575" y="668148"/>
                  <a:pt x="67622" y="648274"/>
                  <a:pt x="90608" y="598668"/>
                </a:cubicBezTo>
                <a:cubicBezTo>
                  <a:pt x="77607" y="576304"/>
                  <a:pt x="57377" y="559440"/>
                  <a:pt x="43232" y="537958"/>
                </a:cubicBezTo>
                <a:cubicBezTo>
                  <a:pt x="33507" y="515801"/>
                  <a:pt x="77607" y="472110"/>
                  <a:pt x="90088" y="452652"/>
                </a:cubicBezTo>
                <a:cubicBezTo>
                  <a:pt x="49940" y="366308"/>
                  <a:pt x="30543" y="402527"/>
                  <a:pt x="70534" y="302433"/>
                </a:cubicBezTo>
                <a:cubicBezTo>
                  <a:pt x="53685" y="280172"/>
                  <a:pt x="29971" y="263983"/>
                  <a:pt x="12601" y="242086"/>
                </a:cubicBezTo>
                <a:cubicBezTo>
                  <a:pt x="-14441" y="209395"/>
                  <a:pt x="51397" y="167988"/>
                  <a:pt x="31739" y="137685"/>
                </a:cubicBezTo>
                <a:cubicBezTo>
                  <a:pt x="9533" y="91399"/>
                  <a:pt x="-2324" y="88753"/>
                  <a:pt x="380" y="75573"/>
                </a:cubicBezTo>
                <a:cubicBezTo>
                  <a:pt x="9637" y="21089"/>
                  <a:pt x="427649" y="29184"/>
                  <a:pt x="529110" y="23528"/>
                </a:cubicBezTo>
                <a:cubicBezTo>
                  <a:pt x="597236" y="14863"/>
                  <a:pt x="665882" y="14084"/>
                  <a:pt x="734476" y="15901"/>
                </a:cubicBezTo>
                <a:cubicBezTo>
                  <a:pt x="734840" y="15901"/>
                  <a:pt x="1457183" y="17198"/>
                  <a:pt x="2502110" y="126"/>
                </a:cubicBezTo>
                <a:cubicBezTo>
                  <a:pt x="2516567" y="-1379"/>
                  <a:pt x="2531856" y="10764"/>
                  <a:pt x="2527436" y="26330"/>
                </a:cubicBezTo>
                <a:cubicBezTo>
                  <a:pt x="2522495" y="41949"/>
                  <a:pt x="2514279" y="57464"/>
                  <a:pt x="2509390" y="72512"/>
                </a:cubicBezTo>
                <a:cubicBezTo>
                  <a:pt x="2521403" y="85432"/>
                  <a:pt x="2538149" y="93994"/>
                  <a:pt x="2548550" y="108160"/>
                </a:cubicBezTo>
                <a:cubicBezTo>
                  <a:pt x="2558691" y="137736"/>
                  <a:pt x="2528944" y="162695"/>
                  <a:pt x="2517815" y="187913"/>
                </a:cubicBezTo>
                <a:cubicBezTo>
                  <a:pt x="2556610" y="244421"/>
                  <a:pt x="2587969" y="265073"/>
                  <a:pt x="2530400" y="325939"/>
                </a:cubicBezTo>
                <a:cubicBezTo>
                  <a:pt x="2529256" y="361794"/>
                  <a:pt x="2558587" y="389866"/>
                  <a:pt x="2570808" y="420169"/>
                </a:cubicBezTo>
                <a:cubicBezTo>
                  <a:pt x="2573356" y="445076"/>
                  <a:pt x="2551358" y="464742"/>
                  <a:pt x="2540281" y="485342"/>
                </a:cubicBezTo>
                <a:cubicBezTo>
                  <a:pt x="2612151" y="572879"/>
                  <a:pt x="2622084" y="552487"/>
                  <a:pt x="2544857" y="632552"/>
                </a:cubicBezTo>
                <a:cubicBezTo>
                  <a:pt x="2560771" y="662700"/>
                  <a:pt x="2588385" y="677125"/>
                  <a:pt x="2590309" y="692328"/>
                </a:cubicBezTo>
                <a:cubicBezTo>
                  <a:pt x="2592858" y="718792"/>
                  <a:pt x="2564203" y="732750"/>
                  <a:pt x="2548810" y="749925"/>
                </a:cubicBezTo>
                <a:cubicBezTo>
                  <a:pt x="2562799" y="765077"/>
                  <a:pt x="2579648" y="777478"/>
                  <a:pt x="2594210" y="792059"/>
                </a:cubicBezTo>
                <a:cubicBezTo>
                  <a:pt x="2618184" y="824438"/>
                  <a:pt x="2563579" y="827448"/>
                  <a:pt x="2542777" y="826669"/>
                </a:cubicBezTo>
                <a:close/>
              </a:path>
            </a:pathLst>
          </a:custGeom>
          <a:solidFill>
            <a:srgbClr val="F6CA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3" name="Google Shape;4783;p37"/>
          <p:cNvGrpSpPr/>
          <p:nvPr/>
        </p:nvGrpSpPr>
        <p:grpSpPr>
          <a:xfrm>
            <a:off x="7773459" y="3611155"/>
            <a:ext cx="669088" cy="900713"/>
            <a:chOff x="15546919" y="7222311"/>
            <a:chExt cx="1338177" cy="1801425"/>
          </a:xfrm>
        </p:grpSpPr>
        <p:sp>
          <p:nvSpPr>
            <p:cNvPr id="4784" name="Google Shape;4784;p37"/>
            <p:cNvSpPr/>
            <p:nvPr/>
          </p:nvSpPr>
          <p:spPr>
            <a:xfrm>
              <a:off x="15546919" y="7222311"/>
              <a:ext cx="1338177" cy="1801425"/>
            </a:xfrm>
            <a:custGeom>
              <a:avLst/>
              <a:gdLst/>
              <a:ahLst/>
              <a:cxnLst/>
              <a:rect l="l" t="t" r="r" b="b"/>
              <a:pathLst>
                <a:path w="1338177" h="1801425" extrusionOk="0">
                  <a:moveTo>
                    <a:pt x="1330674" y="1736209"/>
                  </a:moveTo>
                  <a:cubicBezTo>
                    <a:pt x="1328106" y="1692539"/>
                    <a:pt x="1335035" y="1641202"/>
                    <a:pt x="1332179" y="1588006"/>
                  </a:cubicBezTo>
                  <a:cubicBezTo>
                    <a:pt x="1325168" y="1464821"/>
                    <a:pt x="1329168" y="1554312"/>
                    <a:pt x="1329168" y="1432896"/>
                  </a:cubicBezTo>
                  <a:cubicBezTo>
                    <a:pt x="1329438" y="1296125"/>
                    <a:pt x="1311113" y="1209516"/>
                    <a:pt x="1317612" y="988446"/>
                  </a:cubicBezTo>
                  <a:cubicBezTo>
                    <a:pt x="1320040" y="936640"/>
                    <a:pt x="1320997" y="964018"/>
                    <a:pt x="1313990" y="840477"/>
                  </a:cubicBezTo>
                  <a:cubicBezTo>
                    <a:pt x="1301840" y="665432"/>
                    <a:pt x="1300662" y="2253"/>
                    <a:pt x="1287662" y="1932"/>
                  </a:cubicBezTo>
                  <a:cubicBezTo>
                    <a:pt x="1177703" y="-1094"/>
                    <a:pt x="1051129" y="4260"/>
                    <a:pt x="1051813" y="4260"/>
                  </a:cubicBezTo>
                  <a:cubicBezTo>
                    <a:pt x="927774" y="4260"/>
                    <a:pt x="1042699" y="-7922"/>
                    <a:pt x="891457" y="8914"/>
                  </a:cubicBezTo>
                  <a:cubicBezTo>
                    <a:pt x="824235" y="16362"/>
                    <a:pt x="658477" y="7131"/>
                    <a:pt x="650681" y="6663"/>
                  </a:cubicBezTo>
                  <a:cubicBezTo>
                    <a:pt x="644458" y="7127"/>
                    <a:pt x="504754" y="18069"/>
                    <a:pt x="490256" y="16826"/>
                  </a:cubicBezTo>
                  <a:cubicBezTo>
                    <a:pt x="347254" y="4634"/>
                    <a:pt x="72318" y="23412"/>
                    <a:pt x="89395" y="22108"/>
                  </a:cubicBezTo>
                  <a:cubicBezTo>
                    <a:pt x="84951" y="22108"/>
                    <a:pt x="12328" y="20710"/>
                    <a:pt x="13012" y="20789"/>
                  </a:cubicBezTo>
                  <a:cubicBezTo>
                    <a:pt x="12551" y="20789"/>
                    <a:pt x="12191" y="236304"/>
                    <a:pt x="12191" y="394711"/>
                  </a:cubicBezTo>
                  <a:cubicBezTo>
                    <a:pt x="12177" y="394977"/>
                    <a:pt x="3689" y="523466"/>
                    <a:pt x="2958" y="581475"/>
                  </a:cubicBezTo>
                  <a:cubicBezTo>
                    <a:pt x="2958" y="588771"/>
                    <a:pt x="11986" y="674335"/>
                    <a:pt x="10823" y="685684"/>
                  </a:cubicBezTo>
                  <a:cubicBezTo>
                    <a:pt x="-4417" y="836841"/>
                    <a:pt x="19145" y="985931"/>
                    <a:pt x="5147" y="1287338"/>
                  </a:cubicBezTo>
                  <a:cubicBezTo>
                    <a:pt x="-388" y="1395275"/>
                    <a:pt x="7049" y="1379214"/>
                    <a:pt x="5216" y="1435307"/>
                  </a:cubicBezTo>
                  <a:cubicBezTo>
                    <a:pt x="-4000" y="1689952"/>
                    <a:pt x="1114" y="1558081"/>
                    <a:pt x="4531" y="1722399"/>
                  </a:cubicBezTo>
                  <a:cubicBezTo>
                    <a:pt x="6029" y="1792446"/>
                    <a:pt x="3170" y="1795490"/>
                    <a:pt x="7675" y="1795569"/>
                  </a:cubicBezTo>
                  <a:cubicBezTo>
                    <a:pt x="296241" y="1799976"/>
                    <a:pt x="543858" y="1802685"/>
                    <a:pt x="919009" y="1796034"/>
                  </a:cubicBezTo>
                  <a:cubicBezTo>
                    <a:pt x="1067877" y="1793163"/>
                    <a:pt x="1069998" y="1802552"/>
                    <a:pt x="1085930" y="1801312"/>
                  </a:cubicBezTo>
                  <a:cubicBezTo>
                    <a:pt x="1388935" y="1778186"/>
                    <a:pt x="1337580" y="1838865"/>
                    <a:pt x="1330674" y="1736209"/>
                  </a:cubicBezTo>
                  <a:close/>
                  <a:moveTo>
                    <a:pt x="72505" y="202820"/>
                  </a:moveTo>
                  <a:cubicBezTo>
                    <a:pt x="59855" y="197700"/>
                    <a:pt x="53153" y="180630"/>
                    <a:pt x="58623" y="166737"/>
                  </a:cubicBezTo>
                  <a:cubicBezTo>
                    <a:pt x="67788" y="143225"/>
                    <a:pt x="99312" y="145711"/>
                    <a:pt x="107515" y="168445"/>
                  </a:cubicBezTo>
                  <a:cubicBezTo>
                    <a:pt x="115585" y="187846"/>
                    <a:pt x="95822" y="212364"/>
                    <a:pt x="72505" y="202820"/>
                  </a:cubicBezTo>
                  <a:close/>
                  <a:moveTo>
                    <a:pt x="70111" y="350248"/>
                  </a:moveTo>
                  <a:cubicBezTo>
                    <a:pt x="59992" y="344815"/>
                    <a:pt x="54723" y="331315"/>
                    <a:pt x="57665" y="319134"/>
                  </a:cubicBezTo>
                  <a:cubicBezTo>
                    <a:pt x="64162" y="292520"/>
                    <a:pt x="98901" y="292440"/>
                    <a:pt x="107789" y="317116"/>
                  </a:cubicBezTo>
                  <a:cubicBezTo>
                    <a:pt x="116406" y="337753"/>
                    <a:pt x="93705" y="362973"/>
                    <a:pt x="70111" y="350248"/>
                  </a:cubicBezTo>
                  <a:close/>
                  <a:moveTo>
                    <a:pt x="73053" y="500235"/>
                  </a:moveTo>
                  <a:cubicBezTo>
                    <a:pt x="60402" y="495115"/>
                    <a:pt x="53701" y="478200"/>
                    <a:pt x="59102" y="464231"/>
                  </a:cubicBezTo>
                  <a:cubicBezTo>
                    <a:pt x="68199" y="440564"/>
                    <a:pt x="99928" y="443126"/>
                    <a:pt x="108063" y="465860"/>
                  </a:cubicBezTo>
                  <a:cubicBezTo>
                    <a:pt x="116201" y="485337"/>
                    <a:pt x="96301" y="509699"/>
                    <a:pt x="73053" y="500235"/>
                  </a:cubicBezTo>
                  <a:close/>
                  <a:moveTo>
                    <a:pt x="73395" y="648978"/>
                  </a:moveTo>
                  <a:cubicBezTo>
                    <a:pt x="60744" y="643858"/>
                    <a:pt x="54043" y="626943"/>
                    <a:pt x="59444" y="613054"/>
                  </a:cubicBezTo>
                  <a:cubicBezTo>
                    <a:pt x="68541" y="589311"/>
                    <a:pt x="100270" y="591873"/>
                    <a:pt x="108405" y="614607"/>
                  </a:cubicBezTo>
                  <a:cubicBezTo>
                    <a:pt x="116612" y="634235"/>
                    <a:pt x="96438" y="658367"/>
                    <a:pt x="73395" y="648978"/>
                  </a:cubicBezTo>
                  <a:close/>
                  <a:moveTo>
                    <a:pt x="58555" y="765368"/>
                  </a:moveTo>
                  <a:cubicBezTo>
                    <a:pt x="65051" y="738754"/>
                    <a:pt x="99791" y="738599"/>
                    <a:pt x="108678" y="763350"/>
                  </a:cubicBezTo>
                  <a:cubicBezTo>
                    <a:pt x="126594" y="806260"/>
                    <a:pt x="46657" y="814331"/>
                    <a:pt x="58555" y="765368"/>
                  </a:cubicBezTo>
                  <a:close/>
                  <a:moveTo>
                    <a:pt x="58897" y="914036"/>
                  </a:moveTo>
                  <a:cubicBezTo>
                    <a:pt x="65393" y="887501"/>
                    <a:pt x="100065" y="887187"/>
                    <a:pt x="109020" y="912018"/>
                  </a:cubicBezTo>
                  <a:cubicBezTo>
                    <a:pt x="127004" y="955159"/>
                    <a:pt x="47067" y="962999"/>
                    <a:pt x="58897" y="914036"/>
                  </a:cubicBezTo>
                  <a:close/>
                  <a:moveTo>
                    <a:pt x="74284" y="1095137"/>
                  </a:moveTo>
                  <a:cubicBezTo>
                    <a:pt x="61634" y="1090017"/>
                    <a:pt x="54932" y="1073102"/>
                    <a:pt x="60334" y="1059213"/>
                  </a:cubicBezTo>
                  <a:cubicBezTo>
                    <a:pt x="69430" y="1035470"/>
                    <a:pt x="101159" y="1038031"/>
                    <a:pt x="109294" y="1060765"/>
                  </a:cubicBezTo>
                  <a:cubicBezTo>
                    <a:pt x="117433" y="1080318"/>
                    <a:pt x="97396" y="1104526"/>
                    <a:pt x="74284" y="1095137"/>
                  </a:cubicBezTo>
                  <a:close/>
                  <a:moveTo>
                    <a:pt x="59444" y="1211527"/>
                  </a:moveTo>
                  <a:cubicBezTo>
                    <a:pt x="65941" y="1184833"/>
                    <a:pt x="100680" y="1184833"/>
                    <a:pt x="109568" y="1209509"/>
                  </a:cubicBezTo>
                  <a:cubicBezTo>
                    <a:pt x="127483" y="1252419"/>
                    <a:pt x="47546" y="1260489"/>
                    <a:pt x="59444" y="1211527"/>
                  </a:cubicBezTo>
                  <a:close/>
                  <a:moveTo>
                    <a:pt x="72232" y="1391309"/>
                  </a:moveTo>
                  <a:cubicBezTo>
                    <a:pt x="62113" y="1385875"/>
                    <a:pt x="56844" y="1372376"/>
                    <a:pt x="59786" y="1360194"/>
                  </a:cubicBezTo>
                  <a:cubicBezTo>
                    <a:pt x="66283" y="1333580"/>
                    <a:pt x="101022" y="1333501"/>
                    <a:pt x="109910" y="1358177"/>
                  </a:cubicBezTo>
                  <a:cubicBezTo>
                    <a:pt x="118527" y="1378817"/>
                    <a:pt x="95891" y="1404034"/>
                    <a:pt x="72232" y="1391309"/>
                  </a:cubicBezTo>
                  <a:close/>
                  <a:moveTo>
                    <a:pt x="75170" y="1541295"/>
                  </a:moveTo>
                  <a:cubicBezTo>
                    <a:pt x="62520" y="1536175"/>
                    <a:pt x="55818" y="1519260"/>
                    <a:pt x="61220" y="1505371"/>
                  </a:cubicBezTo>
                  <a:cubicBezTo>
                    <a:pt x="70316" y="1481628"/>
                    <a:pt x="102045" y="1484190"/>
                    <a:pt x="110180" y="1506924"/>
                  </a:cubicBezTo>
                  <a:cubicBezTo>
                    <a:pt x="118322" y="1526477"/>
                    <a:pt x="98286" y="1550684"/>
                    <a:pt x="75170" y="1541295"/>
                  </a:cubicBezTo>
                  <a:close/>
                  <a:moveTo>
                    <a:pt x="75444" y="1690042"/>
                  </a:moveTo>
                  <a:cubicBezTo>
                    <a:pt x="48706" y="1679180"/>
                    <a:pt x="57665" y="1632234"/>
                    <a:pt x="89668" y="1637668"/>
                  </a:cubicBezTo>
                  <a:cubicBezTo>
                    <a:pt x="128441" y="1644416"/>
                    <a:pt x="112031" y="1704940"/>
                    <a:pt x="75444" y="16900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15721244" y="7238132"/>
              <a:ext cx="35831" cy="1784093"/>
            </a:xfrm>
            <a:custGeom>
              <a:avLst/>
              <a:gdLst/>
              <a:ahLst/>
              <a:cxnLst/>
              <a:rect l="l" t="t" r="r" b="b"/>
              <a:pathLst>
                <a:path w="35831" h="1784093" extrusionOk="0">
                  <a:moveTo>
                    <a:pt x="35832" y="1784094"/>
                  </a:moveTo>
                  <a:cubicBezTo>
                    <a:pt x="16055" y="1784094"/>
                    <a:pt x="-15084" y="753482"/>
                    <a:pt x="8410" y="0"/>
                  </a:cubicBezTo>
                  <a:cubicBezTo>
                    <a:pt x="28432" y="-608"/>
                    <a:pt x="-19805" y="695155"/>
                    <a:pt x="35832" y="17840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5857050" y="3611157"/>
            <a:ext cx="592714" cy="900711"/>
            <a:chOff x="11714099" y="7222313"/>
            <a:chExt cx="1185428" cy="1801422"/>
          </a:xfrm>
        </p:grpSpPr>
        <p:sp>
          <p:nvSpPr>
            <p:cNvPr id="4787" name="Google Shape;4787;p37"/>
            <p:cNvSpPr/>
            <p:nvPr/>
          </p:nvSpPr>
          <p:spPr>
            <a:xfrm>
              <a:off x="11714099" y="7222313"/>
              <a:ext cx="1185428" cy="1801422"/>
            </a:xfrm>
            <a:custGeom>
              <a:avLst/>
              <a:gdLst/>
              <a:ahLst/>
              <a:cxnLst/>
              <a:rect l="l" t="t" r="r" b="b"/>
              <a:pathLst>
                <a:path w="1185428" h="1801422" extrusionOk="0">
                  <a:moveTo>
                    <a:pt x="1184896" y="1788157"/>
                  </a:moveTo>
                  <a:cubicBezTo>
                    <a:pt x="1185286" y="1794761"/>
                    <a:pt x="1242998" y="1791947"/>
                    <a:pt x="33663" y="1801423"/>
                  </a:cubicBezTo>
                  <a:cubicBezTo>
                    <a:pt x="12048" y="1801423"/>
                    <a:pt x="7806" y="268322"/>
                    <a:pt x="0" y="34082"/>
                  </a:cubicBezTo>
                  <a:cubicBezTo>
                    <a:pt x="0" y="17257"/>
                    <a:pt x="189605" y="22960"/>
                    <a:pt x="252449" y="19869"/>
                  </a:cubicBezTo>
                  <a:cubicBezTo>
                    <a:pt x="677400" y="-1027"/>
                    <a:pt x="891338" y="-8968"/>
                    <a:pt x="1153673" y="13553"/>
                  </a:cubicBezTo>
                  <a:cubicBezTo>
                    <a:pt x="1172225" y="15146"/>
                    <a:pt x="1135091" y="681946"/>
                    <a:pt x="1184896" y="17881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11764203" y="7277925"/>
              <a:ext cx="1083682" cy="1690193"/>
            </a:xfrm>
            <a:custGeom>
              <a:avLst/>
              <a:gdLst/>
              <a:ahLst/>
              <a:cxnLst/>
              <a:rect l="l" t="t" r="r" b="b"/>
              <a:pathLst>
                <a:path w="1083682" h="1690193" extrusionOk="0">
                  <a:moveTo>
                    <a:pt x="0" y="23816"/>
                  </a:moveTo>
                  <a:cubicBezTo>
                    <a:pt x="42406" y="20108"/>
                    <a:pt x="85977" y="20750"/>
                    <a:pt x="134758" y="20840"/>
                  </a:cubicBezTo>
                  <a:cubicBezTo>
                    <a:pt x="301854" y="20840"/>
                    <a:pt x="692276" y="-17516"/>
                    <a:pt x="1059771" y="9844"/>
                  </a:cubicBezTo>
                  <a:cubicBezTo>
                    <a:pt x="1070489" y="756739"/>
                    <a:pt x="1039514" y="712831"/>
                    <a:pt x="1083683" y="1681935"/>
                  </a:cubicBezTo>
                  <a:cubicBezTo>
                    <a:pt x="592695" y="1685902"/>
                    <a:pt x="627840" y="1685405"/>
                    <a:pt x="26737" y="1690193"/>
                  </a:cubicBezTo>
                  <a:cubicBezTo>
                    <a:pt x="2645" y="964249"/>
                    <a:pt x="7734" y="328206"/>
                    <a:pt x="0" y="238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3907036" y="3674920"/>
            <a:ext cx="558028" cy="829811"/>
            <a:chOff x="7814073" y="7349839"/>
            <a:chExt cx="1116057" cy="1659622"/>
          </a:xfrm>
        </p:grpSpPr>
        <p:grpSp>
          <p:nvGrpSpPr>
            <p:cNvPr id="4790" name="Google Shape;4790;p37"/>
            <p:cNvGrpSpPr/>
            <p:nvPr/>
          </p:nvGrpSpPr>
          <p:grpSpPr>
            <a:xfrm>
              <a:off x="7902382" y="7349839"/>
              <a:ext cx="1027747" cy="1522330"/>
              <a:chOff x="7902382" y="7349839"/>
              <a:chExt cx="1027747" cy="1522330"/>
            </a:xfrm>
          </p:grpSpPr>
          <p:grpSp>
            <p:nvGrpSpPr>
              <p:cNvPr id="4791" name="Google Shape;4791;p37"/>
              <p:cNvGrpSpPr/>
              <p:nvPr/>
            </p:nvGrpSpPr>
            <p:grpSpPr>
              <a:xfrm>
                <a:off x="7902394" y="7349839"/>
                <a:ext cx="1027734" cy="20693"/>
                <a:chOff x="7902394" y="7349839"/>
                <a:chExt cx="1027734" cy="20693"/>
              </a:xfrm>
            </p:grpSpPr>
            <p:grpSp>
              <p:nvGrpSpPr>
                <p:cNvPr id="4792" name="Google Shape;4792;p37"/>
                <p:cNvGrpSpPr/>
                <p:nvPr/>
              </p:nvGrpSpPr>
              <p:grpSpPr>
                <a:xfrm>
                  <a:off x="7902394" y="7349839"/>
                  <a:ext cx="18410" cy="20683"/>
                  <a:chOff x="7902394" y="7349839"/>
                  <a:chExt cx="18410" cy="20683"/>
                </a:xfrm>
              </p:grpSpPr>
              <p:sp>
                <p:nvSpPr>
                  <p:cNvPr id="4793" name="Google Shape;4793;p37"/>
                  <p:cNvSpPr/>
                  <p:nvPr/>
                </p:nvSpPr>
                <p:spPr>
                  <a:xfrm>
                    <a:off x="7914290" y="7350332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4" name="Google Shape;4794;p37"/>
                  <p:cNvSpPr/>
                  <p:nvPr/>
                </p:nvSpPr>
                <p:spPr>
                  <a:xfrm>
                    <a:off x="7902394" y="7349839"/>
                    <a:ext cx="18410" cy="20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10" h="20683" extrusionOk="0">
                        <a:moveTo>
                          <a:pt x="18377" y="10192"/>
                        </a:moveTo>
                        <a:cubicBezTo>
                          <a:pt x="17576" y="684"/>
                          <a:pt x="8866" y="-883"/>
                          <a:pt x="12714" y="961"/>
                        </a:cubicBezTo>
                        <a:cubicBezTo>
                          <a:pt x="9836" y="-491"/>
                          <a:pt x="7034" y="-260"/>
                          <a:pt x="4513" y="1397"/>
                        </a:cubicBezTo>
                        <a:cubicBezTo>
                          <a:pt x="-5297" y="7972"/>
                          <a:pt x="2623" y="24160"/>
                          <a:pt x="11773" y="20013"/>
                        </a:cubicBezTo>
                        <a:cubicBezTo>
                          <a:pt x="19650" y="16392"/>
                          <a:pt x="18276" y="8909"/>
                          <a:pt x="18377" y="1019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5" name="Google Shape;4795;p37"/>
                <p:cNvGrpSpPr/>
                <p:nvPr/>
              </p:nvGrpSpPr>
              <p:grpSpPr>
                <a:xfrm>
                  <a:off x="8028569" y="7349846"/>
                  <a:ext cx="18405" cy="20686"/>
                  <a:chOff x="8028569" y="7349846"/>
                  <a:chExt cx="18405" cy="20686"/>
                </a:xfrm>
              </p:grpSpPr>
              <p:sp>
                <p:nvSpPr>
                  <p:cNvPr id="4796" name="Google Shape;4796;p37"/>
                  <p:cNvSpPr/>
                  <p:nvPr/>
                </p:nvSpPr>
                <p:spPr>
                  <a:xfrm>
                    <a:off x="8040456" y="7350332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7" name="Google Shape;4797;p37"/>
                  <p:cNvSpPr/>
                  <p:nvPr/>
                </p:nvSpPr>
                <p:spPr>
                  <a:xfrm>
                    <a:off x="8028569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8" name="Google Shape;4798;p37"/>
                <p:cNvGrpSpPr/>
                <p:nvPr/>
              </p:nvGrpSpPr>
              <p:grpSpPr>
                <a:xfrm>
                  <a:off x="8154736" y="7349846"/>
                  <a:ext cx="18405" cy="20686"/>
                  <a:chOff x="8154736" y="7349846"/>
                  <a:chExt cx="18405" cy="20686"/>
                </a:xfrm>
              </p:grpSpPr>
              <p:sp>
                <p:nvSpPr>
                  <p:cNvPr id="4799" name="Google Shape;4799;p37"/>
                  <p:cNvSpPr/>
                  <p:nvPr/>
                </p:nvSpPr>
                <p:spPr>
                  <a:xfrm>
                    <a:off x="8166621" y="7350332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0" name="Google Shape;4800;p37"/>
                  <p:cNvSpPr/>
                  <p:nvPr/>
                </p:nvSpPr>
                <p:spPr>
                  <a:xfrm>
                    <a:off x="8154736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1" name="Google Shape;4801;p37"/>
                <p:cNvGrpSpPr/>
                <p:nvPr/>
              </p:nvGrpSpPr>
              <p:grpSpPr>
                <a:xfrm>
                  <a:off x="8280899" y="7349846"/>
                  <a:ext cx="18405" cy="20686"/>
                  <a:chOff x="8280899" y="7349846"/>
                  <a:chExt cx="18405" cy="20686"/>
                </a:xfrm>
              </p:grpSpPr>
              <p:sp>
                <p:nvSpPr>
                  <p:cNvPr id="4802" name="Google Shape;4802;p37"/>
                  <p:cNvSpPr/>
                  <p:nvPr/>
                </p:nvSpPr>
                <p:spPr>
                  <a:xfrm>
                    <a:off x="8292787" y="7350332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3" name="Google Shape;4803;p37"/>
                  <p:cNvSpPr/>
                  <p:nvPr/>
                </p:nvSpPr>
                <p:spPr>
                  <a:xfrm>
                    <a:off x="8280899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4" name="Google Shape;4804;p37"/>
                <p:cNvGrpSpPr/>
                <p:nvPr/>
              </p:nvGrpSpPr>
              <p:grpSpPr>
                <a:xfrm>
                  <a:off x="8407067" y="7349846"/>
                  <a:ext cx="18405" cy="20686"/>
                  <a:chOff x="8407067" y="7349846"/>
                  <a:chExt cx="18405" cy="20686"/>
                </a:xfrm>
              </p:grpSpPr>
              <p:sp>
                <p:nvSpPr>
                  <p:cNvPr id="4805" name="Google Shape;4805;p37"/>
                  <p:cNvSpPr/>
                  <p:nvPr/>
                </p:nvSpPr>
                <p:spPr>
                  <a:xfrm>
                    <a:off x="8418951" y="7350332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6" name="Google Shape;4806;p37"/>
                  <p:cNvSpPr/>
                  <p:nvPr/>
                </p:nvSpPr>
                <p:spPr>
                  <a:xfrm>
                    <a:off x="8407067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7" name="Google Shape;4807;p37"/>
                <p:cNvGrpSpPr/>
                <p:nvPr/>
              </p:nvGrpSpPr>
              <p:grpSpPr>
                <a:xfrm>
                  <a:off x="8533230" y="7349846"/>
                  <a:ext cx="18405" cy="20686"/>
                  <a:chOff x="8533230" y="7349846"/>
                  <a:chExt cx="18405" cy="20686"/>
                </a:xfrm>
              </p:grpSpPr>
              <p:sp>
                <p:nvSpPr>
                  <p:cNvPr id="4808" name="Google Shape;4808;p37"/>
                  <p:cNvSpPr/>
                  <p:nvPr/>
                </p:nvSpPr>
                <p:spPr>
                  <a:xfrm>
                    <a:off x="8545117" y="7350332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9" name="Google Shape;4809;p37"/>
                  <p:cNvSpPr/>
                  <p:nvPr/>
                </p:nvSpPr>
                <p:spPr>
                  <a:xfrm>
                    <a:off x="8533230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10" name="Google Shape;4810;p37"/>
                <p:cNvGrpSpPr/>
                <p:nvPr/>
              </p:nvGrpSpPr>
              <p:grpSpPr>
                <a:xfrm>
                  <a:off x="8659398" y="7349846"/>
                  <a:ext cx="18405" cy="20686"/>
                  <a:chOff x="8659398" y="7349846"/>
                  <a:chExt cx="18405" cy="20686"/>
                </a:xfrm>
              </p:grpSpPr>
              <p:sp>
                <p:nvSpPr>
                  <p:cNvPr id="4811" name="Google Shape;4811;p37"/>
                  <p:cNvSpPr/>
                  <p:nvPr/>
                </p:nvSpPr>
                <p:spPr>
                  <a:xfrm>
                    <a:off x="8671282" y="7350332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2" name="Google Shape;4812;p37"/>
                  <p:cNvSpPr/>
                  <p:nvPr/>
                </p:nvSpPr>
                <p:spPr>
                  <a:xfrm>
                    <a:off x="8659398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13" name="Google Shape;4813;p37"/>
                <p:cNvGrpSpPr/>
                <p:nvPr/>
              </p:nvGrpSpPr>
              <p:grpSpPr>
                <a:xfrm>
                  <a:off x="8785561" y="7349846"/>
                  <a:ext cx="18405" cy="20686"/>
                  <a:chOff x="8785561" y="7349846"/>
                  <a:chExt cx="18405" cy="20686"/>
                </a:xfrm>
              </p:grpSpPr>
              <p:sp>
                <p:nvSpPr>
                  <p:cNvPr id="4814" name="Google Shape;4814;p37"/>
                  <p:cNvSpPr/>
                  <p:nvPr/>
                </p:nvSpPr>
                <p:spPr>
                  <a:xfrm>
                    <a:off x="8797448" y="7350332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5" name="Google Shape;4815;p37"/>
                  <p:cNvSpPr/>
                  <p:nvPr/>
                </p:nvSpPr>
                <p:spPr>
                  <a:xfrm>
                    <a:off x="8785561" y="7349846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16" name="Google Shape;4816;p37"/>
                <p:cNvGrpSpPr/>
                <p:nvPr/>
              </p:nvGrpSpPr>
              <p:grpSpPr>
                <a:xfrm>
                  <a:off x="8911718" y="7349839"/>
                  <a:ext cx="18410" cy="20683"/>
                  <a:chOff x="8911718" y="7349839"/>
                  <a:chExt cx="18410" cy="20683"/>
                </a:xfrm>
              </p:grpSpPr>
              <p:sp>
                <p:nvSpPr>
                  <p:cNvPr id="4817" name="Google Shape;4817;p37"/>
                  <p:cNvSpPr/>
                  <p:nvPr/>
                </p:nvSpPr>
                <p:spPr>
                  <a:xfrm>
                    <a:off x="8923613" y="7350332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8" name="Google Shape;4818;p37"/>
                  <p:cNvSpPr/>
                  <p:nvPr/>
                </p:nvSpPr>
                <p:spPr>
                  <a:xfrm>
                    <a:off x="8911718" y="7349839"/>
                    <a:ext cx="18410" cy="20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10" h="20683" extrusionOk="0">
                        <a:moveTo>
                          <a:pt x="18377" y="10192"/>
                        </a:moveTo>
                        <a:cubicBezTo>
                          <a:pt x="17576" y="684"/>
                          <a:pt x="8866" y="-883"/>
                          <a:pt x="12714" y="961"/>
                        </a:cubicBezTo>
                        <a:cubicBezTo>
                          <a:pt x="9836" y="-491"/>
                          <a:pt x="7034" y="-260"/>
                          <a:pt x="4513" y="1397"/>
                        </a:cubicBezTo>
                        <a:cubicBezTo>
                          <a:pt x="-5297" y="7972"/>
                          <a:pt x="2623" y="24160"/>
                          <a:pt x="11773" y="20013"/>
                        </a:cubicBezTo>
                        <a:cubicBezTo>
                          <a:pt x="19650" y="16392"/>
                          <a:pt x="18276" y="8909"/>
                          <a:pt x="18377" y="1019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19" name="Google Shape;4819;p37"/>
              <p:cNvGrpSpPr/>
              <p:nvPr/>
            </p:nvGrpSpPr>
            <p:grpSpPr>
              <a:xfrm>
                <a:off x="7902382" y="7486348"/>
                <a:ext cx="1027747" cy="20695"/>
                <a:chOff x="7902382" y="7486348"/>
                <a:chExt cx="1027747" cy="20695"/>
              </a:xfrm>
            </p:grpSpPr>
            <p:grpSp>
              <p:nvGrpSpPr>
                <p:cNvPr id="4820" name="Google Shape;4820;p37"/>
                <p:cNvGrpSpPr/>
                <p:nvPr/>
              </p:nvGrpSpPr>
              <p:grpSpPr>
                <a:xfrm>
                  <a:off x="7902382" y="7486348"/>
                  <a:ext cx="18424" cy="20691"/>
                  <a:chOff x="7902382" y="7486348"/>
                  <a:chExt cx="18424" cy="20691"/>
                </a:xfrm>
              </p:grpSpPr>
              <p:sp>
                <p:nvSpPr>
                  <p:cNvPr id="4821" name="Google Shape;4821;p37"/>
                  <p:cNvSpPr/>
                  <p:nvPr/>
                </p:nvSpPr>
                <p:spPr>
                  <a:xfrm>
                    <a:off x="7914290" y="7486847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2" name="Google Shape;4822;p37"/>
                  <p:cNvSpPr/>
                  <p:nvPr/>
                </p:nvSpPr>
                <p:spPr>
                  <a:xfrm>
                    <a:off x="7902382" y="7486348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23" name="Google Shape;4823;p37"/>
                <p:cNvGrpSpPr/>
                <p:nvPr/>
              </p:nvGrpSpPr>
              <p:grpSpPr>
                <a:xfrm>
                  <a:off x="8028569" y="7486357"/>
                  <a:ext cx="18405" cy="20686"/>
                  <a:chOff x="8028569" y="7486357"/>
                  <a:chExt cx="18405" cy="20686"/>
                </a:xfrm>
              </p:grpSpPr>
              <p:sp>
                <p:nvSpPr>
                  <p:cNvPr id="4824" name="Google Shape;4824;p37"/>
                  <p:cNvSpPr/>
                  <p:nvPr/>
                </p:nvSpPr>
                <p:spPr>
                  <a:xfrm>
                    <a:off x="8040456" y="7486847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5" name="Google Shape;4825;p37"/>
                  <p:cNvSpPr/>
                  <p:nvPr/>
                </p:nvSpPr>
                <p:spPr>
                  <a:xfrm>
                    <a:off x="8028569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26" name="Google Shape;4826;p37"/>
                <p:cNvGrpSpPr/>
                <p:nvPr/>
              </p:nvGrpSpPr>
              <p:grpSpPr>
                <a:xfrm>
                  <a:off x="8154736" y="7486357"/>
                  <a:ext cx="18405" cy="20686"/>
                  <a:chOff x="8154736" y="7486357"/>
                  <a:chExt cx="18405" cy="20686"/>
                </a:xfrm>
              </p:grpSpPr>
              <p:sp>
                <p:nvSpPr>
                  <p:cNvPr id="4827" name="Google Shape;4827;p37"/>
                  <p:cNvSpPr/>
                  <p:nvPr/>
                </p:nvSpPr>
                <p:spPr>
                  <a:xfrm>
                    <a:off x="8166621" y="7486847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8" name="Google Shape;4828;p37"/>
                  <p:cNvSpPr/>
                  <p:nvPr/>
                </p:nvSpPr>
                <p:spPr>
                  <a:xfrm>
                    <a:off x="8154736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29" name="Google Shape;4829;p37"/>
                <p:cNvGrpSpPr/>
                <p:nvPr/>
              </p:nvGrpSpPr>
              <p:grpSpPr>
                <a:xfrm>
                  <a:off x="8280899" y="7486357"/>
                  <a:ext cx="18405" cy="20686"/>
                  <a:chOff x="8280899" y="7486357"/>
                  <a:chExt cx="18405" cy="20686"/>
                </a:xfrm>
              </p:grpSpPr>
              <p:sp>
                <p:nvSpPr>
                  <p:cNvPr id="4830" name="Google Shape;4830;p37"/>
                  <p:cNvSpPr/>
                  <p:nvPr/>
                </p:nvSpPr>
                <p:spPr>
                  <a:xfrm>
                    <a:off x="8292787" y="7486847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1" name="Google Shape;4831;p37"/>
                  <p:cNvSpPr/>
                  <p:nvPr/>
                </p:nvSpPr>
                <p:spPr>
                  <a:xfrm>
                    <a:off x="8280899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2" name="Google Shape;4832;p37"/>
                <p:cNvGrpSpPr/>
                <p:nvPr/>
              </p:nvGrpSpPr>
              <p:grpSpPr>
                <a:xfrm>
                  <a:off x="8407067" y="7486357"/>
                  <a:ext cx="18405" cy="20686"/>
                  <a:chOff x="8407067" y="7486357"/>
                  <a:chExt cx="18405" cy="20686"/>
                </a:xfrm>
              </p:grpSpPr>
              <p:sp>
                <p:nvSpPr>
                  <p:cNvPr id="4833" name="Google Shape;4833;p37"/>
                  <p:cNvSpPr/>
                  <p:nvPr/>
                </p:nvSpPr>
                <p:spPr>
                  <a:xfrm>
                    <a:off x="8418951" y="7486847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4" name="Google Shape;4834;p37"/>
                  <p:cNvSpPr/>
                  <p:nvPr/>
                </p:nvSpPr>
                <p:spPr>
                  <a:xfrm>
                    <a:off x="8407067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5" name="Google Shape;4835;p37"/>
                <p:cNvGrpSpPr/>
                <p:nvPr/>
              </p:nvGrpSpPr>
              <p:grpSpPr>
                <a:xfrm>
                  <a:off x="8533230" y="7486357"/>
                  <a:ext cx="18405" cy="20686"/>
                  <a:chOff x="8533230" y="7486357"/>
                  <a:chExt cx="18405" cy="20686"/>
                </a:xfrm>
              </p:grpSpPr>
              <p:sp>
                <p:nvSpPr>
                  <p:cNvPr id="4836" name="Google Shape;4836;p37"/>
                  <p:cNvSpPr/>
                  <p:nvPr/>
                </p:nvSpPr>
                <p:spPr>
                  <a:xfrm>
                    <a:off x="8545117" y="7486847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7" name="Google Shape;4837;p37"/>
                  <p:cNvSpPr/>
                  <p:nvPr/>
                </p:nvSpPr>
                <p:spPr>
                  <a:xfrm>
                    <a:off x="8533230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8" name="Google Shape;4838;p37"/>
                <p:cNvGrpSpPr/>
                <p:nvPr/>
              </p:nvGrpSpPr>
              <p:grpSpPr>
                <a:xfrm>
                  <a:off x="8659398" y="7486357"/>
                  <a:ext cx="18405" cy="20686"/>
                  <a:chOff x="8659398" y="7486357"/>
                  <a:chExt cx="18405" cy="20686"/>
                </a:xfrm>
              </p:grpSpPr>
              <p:sp>
                <p:nvSpPr>
                  <p:cNvPr id="4839" name="Google Shape;4839;p37"/>
                  <p:cNvSpPr/>
                  <p:nvPr/>
                </p:nvSpPr>
                <p:spPr>
                  <a:xfrm>
                    <a:off x="8671282" y="7486847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0" name="Google Shape;4840;p37"/>
                  <p:cNvSpPr/>
                  <p:nvPr/>
                </p:nvSpPr>
                <p:spPr>
                  <a:xfrm>
                    <a:off x="8659398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1" name="Google Shape;4841;p37"/>
                <p:cNvGrpSpPr/>
                <p:nvPr/>
              </p:nvGrpSpPr>
              <p:grpSpPr>
                <a:xfrm>
                  <a:off x="8785561" y="7486357"/>
                  <a:ext cx="18405" cy="20686"/>
                  <a:chOff x="8785561" y="7486357"/>
                  <a:chExt cx="18405" cy="20686"/>
                </a:xfrm>
              </p:grpSpPr>
              <p:sp>
                <p:nvSpPr>
                  <p:cNvPr id="4842" name="Google Shape;4842;p37"/>
                  <p:cNvSpPr/>
                  <p:nvPr/>
                </p:nvSpPr>
                <p:spPr>
                  <a:xfrm>
                    <a:off x="8797448" y="7486847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3" name="Google Shape;4843;p37"/>
                  <p:cNvSpPr/>
                  <p:nvPr/>
                </p:nvSpPr>
                <p:spPr>
                  <a:xfrm>
                    <a:off x="8785561" y="748635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4" name="Google Shape;4844;p37"/>
                <p:cNvGrpSpPr/>
                <p:nvPr/>
              </p:nvGrpSpPr>
              <p:grpSpPr>
                <a:xfrm>
                  <a:off x="8911706" y="7486348"/>
                  <a:ext cx="18423" cy="20691"/>
                  <a:chOff x="8911706" y="7486348"/>
                  <a:chExt cx="18423" cy="20691"/>
                </a:xfrm>
              </p:grpSpPr>
              <p:sp>
                <p:nvSpPr>
                  <p:cNvPr id="4845" name="Google Shape;4845;p37"/>
                  <p:cNvSpPr/>
                  <p:nvPr/>
                </p:nvSpPr>
                <p:spPr>
                  <a:xfrm>
                    <a:off x="8923613" y="7486847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6" name="Google Shape;4846;p37"/>
                  <p:cNvSpPr/>
                  <p:nvPr/>
                </p:nvSpPr>
                <p:spPr>
                  <a:xfrm>
                    <a:off x="8911706" y="7486348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7" name="Google Shape;4847;p37"/>
              <p:cNvGrpSpPr/>
              <p:nvPr/>
            </p:nvGrpSpPr>
            <p:grpSpPr>
              <a:xfrm>
                <a:off x="7902382" y="7622860"/>
                <a:ext cx="1027747" cy="20695"/>
                <a:chOff x="7902382" y="7622860"/>
                <a:chExt cx="1027747" cy="20695"/>
              </a:xfrm>
            </p:grpSpPr>
            <p:grpSp>
              <p:nvGrpSpPr>
                <p:cNvPr id="4848" name="Google Shape;4848;p37"/>
                <p:cNvGrpSpPr/>
                <p:nvPr/>
              </p:nvGrpSpPr>
              <p:grpSpPr>
                <a:xfrm>
                  <a:off x="7902382" y="7622860"/>
                  <a:ext cx="18424" cy="20691"/>
                  <a:chOff x="7902382" y="7622860"/>
                  <a:chExt cx="18424" cy="20691"/>
                </a:xfrm>
              </p:grpSpPr>
              <p:sp>
                <p:nvSpPr>
                  <p:cNvPr id="4849" name="Google Shape;4849;p37"/>
                  <p:cNvSpPr/>
                  <p:nvPr/>
                </p:nvSpPr>
                <p:spPr>
                  <a:xfrm>
                    <a:off x="7914290" y="7623359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0" name="Google Shape;4850;p37"/>
                  <p:cNvSpPr/>
                  <p:nvPr/>
                </p:nvSpPr>
                <p:spPr>
                  <a:xfrm>
                    <a:off x="7902382" y="7622860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51" name="Google Shape;4851;p37"/>
                <p:cNvGrpSpPr/>
                <p:nvPr/>
              </p:nvGrpSpPr>
              <p:grpSpPr>
                <a:xfrm>
                  <a:off x="8028569" y="7622869"/>
                  <a:ext cx="18405" cy="20686"/>
                  <a:chOff x="8028569" y="7622869"/>
                  <a:chExt cx="18405" cy="20686"/>
                </a:xfrm>
              </p:grpSpPr>
              <p:sp>
                <p:nvSpPr>
                  <p:cNvPr id="4852" name="Google Shape;4852;p37"/>
                  <p:cNvSpPr/>
                  <p:nvPr/>
                </p:nvSpPr>
                <p:spPr>
                  <a:xfrm>
                    <a:off x="8040456" y="7623359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3" name="Google Shape;4853;p37"/>
                  <p:cNvSpPr/>
                  <p:nvPr/>
                </p:nvSpPr>
                <p:spPr>
                  <a:xfrm>
                    <a:off x="8028569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54" name="Google Shape;4854;p37"/>
                <p:cNvGrpSpPr/>
                <p:nvPr/>
              </p:nvGrpSpPr>
              <p:grpSpPr>
                <a:xfrm>
                  <a:off x="8154736" y="7622869"/>
                  <a:ext cx="18405" cy="20686"/>
                  <a:chOff x="8154736" y="7622869"/>
                  <a:chExt cx="18405" cy="20686"/>
                </a:xfrm>
              </p:grpSpPr>
              <p:sp>
                <p:nvSpPr>
                  <p:cNvPr id="4855" name="Google Shape;4855;p37"/>
                  <p:cNvSpPr/>
                  <p:nvPr/>
                </p:nvSpPr>
                <p:spPr>
                  <a:xfrm>
                    <a:off x="8166621" y="7623359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6" name="Google Shape;4856;p37"/>
                  <p:cNvSpPr/>
                  <p:nvPr/>
                </p:nvSpPr>
                <p:spPr>
                  <a:xfrm>
                    <a:off x="8154736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57" name="Google Shape;4857;p37"/>
                <p:cNvGrpSpPr/>
                <p:nvPr/>
              </p:nvGrpSpPr>
              <p:grpSpPr>
                <a:xfrm>
                  <a:off x="8280899" y="7622869"/>
                  <a:ext cx="18405" cy="20686"/>
                  <a:chOff x="8280899" y="7622869"/>
                  <a:chExt cx="18405" cy="20686"/>
                </a:xfrm>
              </p:grpSpPr>
              <p:sp>
                <p:nvSpPr>
                  <p:cNvPr id="4858" name="Google Shape;4858;p37"/>
                  <p:cNvSpPr/>
                  <p:nvPr/>
                </p:nvSpPr>
                <p:spPr>
                  <a:xfrm>
                    <a:off x="8292787" y="7623359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9" name="Google Shape;4859;p37"/>
                  <p:cNvSpPr/>
                  <p:nvPr/>
                </p:nvSpPr>
                <p:spPr>
                  <a:xfrm>
                    <a:off x="8280899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60" name="Google Shape;4860;p37"/>
                <p:cNvGrpSpPr/>
                <p:nvPr/>
              </p:nvGrpSpPr>
              <p:grpSpPr>
                <a:xfrm>
                  <a:off x="8407067" y="7622869"/>
                  <a:ext cx="18405" cy="20686"/>
                  <a:chOff x="8407067" y="7622869"/>
                  <a:chExt cx="18405" cy="20686"/>
                </a:xfrm>
              </p:grpSpPr>
              <p:sp>
                <p:nvSpPr>
                  <p:cNvPr id="4861" name="Google Shape;4861;p37"/>
                  <p:cNvSpPr/>
                  <p:nvPr/>
                </p:nvSpPr>
                <p:spPr>
                  <a:xfrm>
                    <a:off x="8418951" y="7623359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2" name="Google Shape;4862;p37"/>
                  <p:cNvSpPr/>
                  <p:nvPr/>
                </p:nvSpPr>
                <p:spPr>
                  <a:xfrm>
                    <a:off x="8407067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63" name="Google Shape;4863;p37"/>
                <p:cNvGrpSpPr/>
                <p:nvPr/>
              </p:nvGrpSpPr>
              <p:grpSpPr>
                <a:xfrm>
                  <a:off x="8533230" y="7622869"/>
                  <a:ext cx="18405" cy="20686"/>
                  <a:chOff x="8533230" y="7622869"/>
                  <a:chExt cx="18405" cy="20686"/>
                </a:xfrm>
              </p:grpSpPr>
              <p:sp>
                <p:nvSpPr>
                  <p:cNvPr id="4864" name="Google Shape;4864;p37"/>
                  <p:cNvSpPr/>
                  <p:nvPr/>
                </p:nvSpPr>
                <p:spPr>
                  <a:xfrm>
                    <a:off x="8545117" y="7623359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5" name="Google Shape;4865;p37"/>
                  <p:cNvSpPr/>
                  <p:nvPr/>
                </p:nvSpPr>
                <p:spPr>
                  <a:xfrm>
                    <a:off x="8533230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66" name="Google Shape;4866;p37"/>
                <p:cNvGrpSpPr/>
                <p:nvPr/>
              </p:nvGrpSpPr>
              <p:grpSpPr>
                <a:xfrm>
                  <a:off x="8659398" y="7622869"/>
                  <a:ext cx="18405" cy="20686"/>
                  <a:chOff x="8659398" y="7622869"/>
                  <a:chExt cx="18405" cy="20686"/>
                </a:xfrm>
              </p:grpSpPr>
              <p:sp>
                <p:nvSpPr>
                  <p:cNvPr id="4867" name="Google Shape;4867;p37"/>
                  <p:cNvSpPr/>
                  <p:nvPr/>
                </p:nvSpPr>
                <p:spPr>
                  <a:xfrm>
                    <a:off x="8671282" y="7623359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8" name="Google Shape;4868;p37"/>
                  <p:cNvSpPr/>
                  <p:nvPr/>
                </p:nvSpPr>
                <p:spPr>
                  <a:xfrm>
                    <a:off x="8659398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69" name="Google Shape;4869;p37"/>
                <p:cNvGrpSpPr/>
                <p:nvPr/>
              </p:nvGrpSpPr>
              <p:grpSpPr>
                <a:xfrm>
                  <a:off x="8785561" y="7622869"/>
                  <a:ext cx="18405" cy="20686"/>
                  <a:chOff x="8785561" y="7622869"/>
                  <a:chExt cx="18405" cy="20686"/>
                </a:xfrm>
              </p:grpSpPr>
              <p:sp>
                <p:nvSpPr>
                  <p:cNvPr id="4870" name="Google Shape;4870;p37"/>
                  <p:cNvSpPr/>
                  <p:nvPr/>
                </p:nvSpPr>
                <p:spPr>
                  <a:xfrm>
                    <a:off x="8797448" y="7623359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1" name="Google Shape;4871;p37"/>
                  <p:cNvSpPr/>
                  <p:nvPr/>
                </p:nvSpPr>
                <p:spPr>
                  <a:xfrm>
                    <a:off x="8785561" y="762286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2" name="Google Shape;4872;p37"/>
                <p:cNvGrpSpPr/>
                <p:nvPr/>
              </p:nvGrpSpPr>
              <p:grpSpPr>
                <a:xfrm>
                  <a:off x="8911706" y="7622860"/>
                  <a:ext cx="18423" cy="20691"/>
                  <a:chOff x="8911706" y="7622860"/>
                  <a:chExt cx="18423" cy="20691"/>
                </a:xfrm>
              </p:grpSpPr>
              <p:sp>
                <p:nvSpPr>
                  <p:cNvPr id="4873" name="Google Shape;4873;p37"/>
                  <p:cNvSpPr/>
                  <p:nvPr/>
                </p:nvSpPr>
                <p:spPr>
                  <a:xfrm>
                    <a:off x="8923613" y="7623359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4" name="Google Shape;4874;p37"/>
                  <p:cNvSpPr/>
                  <p:nvPr/>
                </p:nvSpPr>
                <p:spPr>
                  <a:xfrm>
                    <a:off x="8911706" y="7622860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75" name="Google Shape;4875;p37"/>
              <p:cNvGrpSpPr/>
              <p:nvPr/>
            </p:nvGrpSpPr>
            <p:grpSpPr>
              <a:xfrm>
                <a:off x="7902382" y="7759375"/>
                <a:ext cx="1027747" cy="20696"/>
                <a:chOff x="7902382" y="7759375"/>
                <a:chExt cx="1027747" cy="20696"/>
              </a:xfrm>
            </p:grpSpPr>
            <p:grpSp>
              <p:nvGrpSpPr>
                <p:cNvPr id="4876" name="Google Shape;4876;p37"/>
                <p:cNvGrpSpPr/>
                <p:nvPr/>
              </p:nvGrpSpPr>
              <p:grpSpPr>
                <a:xfrm>
                  <a:off x="7902382" y="7759375"/>
                  <a:ext cx="18424" cy="20691"/>
                  <a:chOff x="7902382" y="7759375"/>
                  <a:chExt cx="18424" cy="20691"/>
                </a:xfrm>
              </p:grpSpPr>
              <p:sp>
                <p:nvSpPr>
                  <p:cNvPr id="4877" name="Google Shape;4877;p37"/>
                  <p:cNvSpPr/>
                  <p:nvPr/>
                </p:nvSpPr>
                <p:spPr>
                  <a:xfrm>
                    <a:off x="7914290" y="7759871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8" name="Google Shape;4878;p37"/>
                  <p:cNvSpPr/>
                  <p:nvPr/>
                </p:nvSpPr>
                <p:spPr>
                  <a:xfrm>
                    <a:off x="7902382" y="7759375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9" name="Google Shape;4879;p37"/>
                <p:cNvGrpSpPr/>
                <p:nvPr/>
              </p:nvGrpSpPr>
              <p:grpSpPr>
                <a:xfrm>
                  <a:off x="8028569" y="7759385"/>
                  <a:ext cx="18405" cy="20686"/>
                  <a:chOff x="8028569" y="7759385"/>
                  <a:chExt cx="18405" cy="20686"/>
                </a:xfrm>
              </p:grpSpPr>
              <p:sp>
                <p:nvSpPr>
                  <p:cNvPr id="4880" name="Google Shape;4880;p37"/>
                  <p:cNvSpPr/>
                  <p:nvPr/>
                </p:nvSpPr>
                <p:spPr>
                  <a:xfrm>
                    <a:off x="8040456" y="7759871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1" name="Google Shape;4881;p37"/>
                  <p:cNvSpPr/>
                  <p:nvPr/>
                </p:nvSpPr>
                <p:spPr>
                  <a:xfrm>
                    <a:off x="8028569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2" name="Google Shape;4882;p37"/>
                <p:cNvGrpSpPr/>
                <p:nvPr/>
              </p:nvGrpSpPr>
              <p:grpSpPr>
                <a:xfrm>
                  <a:off x="8154736" y="7759385"/>
                  <a:ext cx="18405" cy="20686"/>
                  <a:chOff x="8154736" y="7759385"/>
                  <a:chExt cx="18405" cy="20686"/>
                </a:xfrm>
              </p:grpSpPr>
              <p:sp>
                <p:nvSpPr>
                  <p:cNvPr id="4883" name="Google Shape;4883;p37"/>
                  <p:cNvSpPr/>
                  <p:nvPr/>
                </p:nvSpPr>
                <p:spPr>
                  <a:xfrm>
                    <a:off x="8166621" y="7759871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4" name="Google Shape;4884;p37"/>
                  <p:cNvSpPr/>
                  <p:nvPr/>
                </p:nvSpPr>
                <p:spPr>
                  <a:xfrm>
                    <a:off x="8154736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5" name="Google Shape;4885;p37"/>
                <p:cNvGrpSpPr/>
                <p:nvPr/>
              </p:nvGrpSpPr>
              <p:grpSpPr>
                <a:xfrm>
                  <a:off x="8280899" y="7759385"/>
                  <a:ext cx="18405" cy="20686"/>
                  <a:chOff x="8280899" y="7759385"/>
                  <a:chExt cx="18405" cy="20686"/>
                </a:xfrm>
              </p:grpSpPr>
              <p:sp>
                <p:nvSpPr>
                  <p:cNvPr id="4886" name="Google Shape;4886;p37"/>
                  <p:cNvSpPr/>
                  <p:nvPr/>
                </p:nvSpPr>
                <p:spPr>
                  <a:xfrm>
                    <a:off x="8292787" y="7759871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7" name="Google Shape;4887;p37"/>
                  <p:cNvSpPr/>
                  <p:nvPr/>
                </p:nvSpPr>
                <p:spPr>
                  <a:xfrm>
                    <a:off x="8280899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8" name="Google Shape;4888;p37"/>
                <p:cNvGrpSpPr/>
                <p:nvPr/>
              </p:nvGrpSpPr>
              <p:grpSpPr>
                <a:xfrm>
                  <a:off x="8407067" y="7759385"/>
                  <a:ext cx="18405" cy="20686"/>
                  <a:chOff x="8407067" y="7759385"/>
                  <a:chExt cx="18405" cy="20686"/>
                </a:xfrm>
              </p:grpSpPr>
              <p:sp>
                <p:nvSpPr>
                  <p:cNvPr id="4889" name="Google Shape;4889;p37"/>
                  <p:cNvSpPr/>
                  <p:nvPr/>
                </p:nvSpPr>
                <p:spPr>
                  <a:xfrm>
                    <a:off x="8418951" y="7759871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0" name="Google Shape;4890;p37"/>
                  <p:cNvSpPr/>
                  <p:nvPr/>
                </p:nvSpPr>
                <p:spPr>
                  <a:xfrm>
                    <a:off x="8407067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1" name="Google Shape;4891;p37"/>
                <p:cNvGrpSpPr/>
                <p:nvPr/>
              </p:nvGrpSpPr>
              <p:grpSpPr>
                <a:xfrm>
                  <a:off x="8533230" y="7759385"/>
                  <a:ext cx="18405" cy="20686"/>
                  <a:chOff x="8533230" y="7759385"/>
                  <a:chExt cx="18405" cy="20686"/>
                </a:xfrm>
              </p:grpSpPr>
              <p:sp>
                <p:nvSpPr>
                  <p:cNvPr id="4892" name="Google Shape;4892;p37"/>
                  <p:cNvSpPr/>
                  <p:nvPr/>
                </p:nvSpPr>
                <p:spPr>
                  <a:xfrm>
                    <a:off x="8545117" y="7759871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3" name="Google Shape;4893;p37"/>
                  <p:cNvSpPr/>
                  <p:nvPr/>
                </p:nvSpPr>
                <p:spPr>
                  <a:xfrm>
                    <a:off x="8533230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4" name="Google Shape;4894;p37"/>
                <p:cNvGrpSpPr/>
                <p:nvPr/>
              </p:nvGrpSpPr>
              <p:grpSpPr>
                <a:xfrm>
                  <a:off x="8659398" y="7759385"/>
                  <a:ext cx="18405" cy="20686"/>
                  <a:chOff x="8659398" y="7759385"/>
                  <a:chExt cx="18405" cy="20686"/>
                </a:xfrm>
              </p:grpSpPr>
              <p:sp>
                <p:nvSpPr>
                  <p:cNvPr id="4895" name="Google Shape;4895;p37"/>
                  <p:cNvSpPr/>
                  <p:nvPr/>
                </p:nvSpPr>
                <p:spPr>
                  <a:xfrm>
                    <a:off x="8671282" y="7759871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6" name="Google Shape;4896;p37"/>
                  <p:cNvSpPr/>
                  <p:nvPr/>
                </p:nvSpPr>
                <p:spPr>
                  <a:xfrm>
                    <a:off x="8659398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7" name="Google Shape;4897;p37"/>
                <p:cNvGrpSpPr/>
                <p:nvPr/>
              </p:nvGrpSpPr>
              <p:grpSpPr>
                <a:xfrm>
                  <a:off x="8785561" y="7759385"/>
                  <a:ext cx="18405" cy="20686"/>
                  <a:chOff x="8785561" y="7759385"/>
                  <a:chExt cx="18405" cy="20686"/>
                </a:xfrm>
              </p:grpSpPr>
              <p:sp>
                <p:nvSpPr>
                  <p:cNvPr id="4898" name="Google Shape;4898;p37"/>
                  <p:cNvSpPr/>
                  <p:nvPr/>
                </p:nvSpPr>
                <p:spPr>
                  <a:xfrm>
                    <a:off x="8797448" y="7759871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9" name="Google Shape;4899;p37"/>
                  <p:cNvSpPr/>
                  <p:nvPr/>
                </p:nvSpPr>
                <p:spPr>
                  <a:xfrm>
                    <a:off x="8785561" y="7759385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00" name="Google Shape;4900;p37"/>
                <p:cNvGrpSpPr/>
                <p:nvPr/>
              </p:nvGrpSpPr>
              <p:grpSpPr>
                <a:xfrm>
                  <a:off x="8911706" y="7759375"/>
                  <a:ext cx="18423" cy="20691"/>
                  <a:chOff x="8911706" y="7759375"/>
                  <a:chExt cx="18423" cy="20691"/>
                </a:xfrm>
              </p:grpSpPr>
              <p:sp>
                <p:nvSpPr>
                  <p:cNvPr id="4901" name="Google Shape;4901;p37"/>
                  <p:cNvSpPr/>
                  <p:nvPr/>
                </p:nvSpPr>
                <p:spPr>
                  <a:xfrm>
                    <a:off x="8923613" y="7759871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2" name="Google Shape;4902;p37"/>
                  <p:cNvSpPr/>
                  <p:nvPr/>
                </p:nvSpPr>
                <p:spPr>
                  <a:xfrm>
                    <a:off x="8911706" y="7759375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03" name="Google Shape;4903;p37"/>
              <p:cNvGrpSpPr/>
              <p:nvPr/>
            </p:nvGrpSpPr>
            <p:grpSpPr>
              <a:xfrm>
                <a:off x="7902382" y="7895887"/>
                <a:ext cx="1027747" cy="20696"/>
                <a:chOff x="7902382" y="7895887"/>
                <a:chExt cx="1027747" cy="20696"/>
              </a:xfrm>
            </p:grpSpPr>
            <p:grpSp>
              <p:nvGrpSpPr>
                <p:cNvPr id="4904" name="Google Shape;4904;p37"/>
                <p:cNvGrpSpPr/>
                <p:nvPr/>
              </p:nvGrpSpPr>
              <p:grpSpPr>
                <a:xfrm>
                  <a:off x="7902382" y="7895887"/>
                  <a:ext cx="18424" cy="20691"/>
                  <a:chOff x="7902382" y="7895887"/>
                  <a:chExt cx="18424" cy="20691"/>
                </a:xfrm>
              </p:grpSpPr>
              <p:sp>
                <p:nvSpPr>
                  <p:cNvPr id="4905" name="Google Shape;4905;p37"/>
                  <p:cNvSpPr/>
                  <p:nvPr/>
                </p:nvSpPr>
                <p:spPr>
                  <a:xfrm>
                    <a:off x="7914290" y="7896383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6" name="Google Shape;4906;p37"/>
                  <p:cNvSpPr/>
                  <p:nvPr/>
                </p:nvSpPr>
                <p:spPr>
                  <a:xfrm>
                    <a:off x="7902382" y="7895887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07" name="Google Shape;4907;p37"/>
                <p:cNvGrpSpPr/>
                <p:nvPr/>
              </p:nvGrpSpPr>
              <p:grpSpPr>
                <a:xfrm>
                  <a:off x="8028569" y="7895897"/>
                  <a:ext cx="18405" cy="20686"/>
                  <a:chOff x="8028569" y="7895897"/>
                  <a:chExt cx="18405" cy="20686"/>
                </a:xfrm>
              </p:grpSpPr>
              <p:sp>
                <p:nvSpPr>
                  <p:cNvPr id="4908" name="Google Shape;4908;p37"/>
                  <p:cNvSpPr/>
                  <p:nvPr/>
                </p:nvSpPr>
                <p:spPr>
                  <a:xfrm>
                    <a:off x="8040456" y="7896383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9" name="Google Shape;4909;p37"/>
                  <p:cNvSpPr/>
                  <p:nvPr/>
                </p:nvSpPr>
                <p:spPr>
                  <a:xfrm>
                    <a:off x="8028569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0" name="Google Shape;4910;p37"/>
                <p:cNvGrpSpPr/>
                <p:nvPr/>
              </p:nvGrpSpPr>
              <p:grpSpPr>
                <a:xfrm>
                  <a:off x="8154736" y="7895897"/>
                  <a:ext cx="18405" cy="20686"/>
                  <a:chOff x="8154736" y="7895897"/>
                  <a:chExt cx="18405" cy="20686"/>
                </a:xfrm>
              </p:grpSpPr>
              <p:sp>
                <p:nvSpPr>
                  <p:cNvPr id="4911" name="Google Shape;4911;p37"/>
                  <p:cNvSpPr/>
                  <p:nvPr/>
                </p:nvSpPr>
                <p:spPr>
                  <a:xfrm>
                    <a:off x="8166621" y="7896383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2" name="Google Shape;4912;p37"/>
                  <p:cNvSpPr/>
                  <p:nvPr/>
                </p:nvSpPr>
                <p:spPr>
                  <a:xfrm>
                    <a:off x="8154736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3" name="Google Shape;4913;p37"/>
                <p:cNvGrpSpPr/>
                <p:nvPr/>
              </p:nvGrpSpPr>
              <p:grpSpPr>
                <a:xfrm>
                  <a:off x="8280899" y="7895897"/>
                  <a:ext cx="18405" cy="20686"/>
                  <a:chOff x="8280899" y="7895897"/>
                  <a:chExt cx="18405" cy="20686"/>
                </a:xfrm>
              </p:grpSpPr>
              <p:sp>
                <p:nvSpPr>
                  <p:cNvPr id="4914" name="Google Shape;4914;p37"/>
                  <p:cNvSpPr/>
                  <p:nvPr/>
                </p:nvSpPr>
                <p:spPr>
                  <a:xfrm>
                    <a:off x="8292787" y="7896383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5" name="Google Shape;4915;p37"/>
                  <p:cNvSpPr/>
                  <p:nvPr/>
                </p:nvSpPr>
                <p:spPr>
                  <a:xfrm>
                    <a:off x="8280899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6" name="Google Shape;4916;p37"/>
                <p:cNvGrpSpPr/>
                <p:nvPr/>
              </p:nvGrpSpPr>
              <p:grpSpPr>
                <a:xfrm>
                  <a:off x="8407067" y="7895897"/>
                  <a:ext cx="18405" cy="20686"/>
                  <a:chOff x="8407067" y="7895897"/>
                  <a:chExt cx="18405" cy="20686"/>
                </a:xfrm>
              </p:grpSpPr>
              <p:sp>
                <p:nvSpPr>
                  <p:cNvPr id="4917" name="Google Shape;4917;p37"/>
                  <p:cNvSpPr/>
                  <p:nvPr/>
                </p:nvSpPr>
                <p:spPr>
                  <a:xfrm>
                    <a:off x="8418951" y="7896383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8" name="Google Shape;4918;p37"/>
                  <p:cNvSpPr/>
                  <p:nvPr/>
                </p:nvSpPr>
                <p:spPr>
                  <a:xfrm>
                    <a:off x="8407067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9" name="Google Shape;4919;p37"/>
                <p:cNvGrpSpPr/>
                <p:nvPr/>
              </p:nvGrpSpPr>
              <p:grpSpPr>
                <a:xfrm>
                  <a:off x="8533230" y="7895897"/>
                  <a:ext cx="18405" cy="20686"/>
                  <a:chOff x="8533230" y="7895897"/>
                  <a:chExt cx="18405" cy="20686"/>
                </a:xfrm>
              </p:grpSpPr>
              <p:sp>
                <p:nvSpPr>
                  <p:cNvPr id="4920" name="Google Shape;4920;p37"/>
                  <p:cNvSpPr/>
                  <p:nvPr/>
                </p:nvSpPr>
                <p:spPr>
                  <a:xfrm>
                    <a:off x="8545117" y="7896383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1" name="Google Shape;4921;p37"/>
                  <p:cNvSpPr/>
                  <p:nvPr/>
                </p:nvSpPr>
                <p:spPr>
                  <a:xfrm>
                    <a:off x="8533230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2" name="Google Shape;4922;p37"/>
                <p:cNvGrpSpPr/>
                <p:nvPr/>
              </p:nvGrpSpPr>
              <p:grpSpPr>
                <a:xfrm>
                  <a:off x="8659398" y="7895897"/>
                  <a:ext cx="18405" cy="20686"/>
                  <a:chOff x="8659398" y="7895897"/>
                  <a:chExt cx="18405" cy="20686"/>
                </a:xfrm>
              </p:grpSpPr>
              <p:sp>
                <p:nvSpPr>
                  <p:cNvPr id="4923" name="Google Shape;4923;p37"/>
                  <p:cNvSpPr/>
                  <p:nvPr/>
                </p:nvSpPr>
                <p:spPr>
                  <a:xfrm>
                    <a:off x="8671282" y="7896383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4" name="Google Shape;4924;p37"/>
                  <p:cNvSpPr/>
                  <p:nvPr/>
                </p:nvSpPr>
                <p:spPr>
                  <a:xfrm>
                    <a:off x="8659398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5" name="Google Shape;4925;p37"/>
                <p:cNvGrpSpPr/>
                <p:nvPr/>
              </p:nvGrpSpPr>
              <p:grpSpPr>
                <a:xfrm>
                  <a:off x="8785561" y="7895897"/>
                  <a:ext cx="18405" cy="20686"/>
                  <a:chOff x="8785561" y="7895897"/>
                  <a:chExt cx="18405" cy="20686"/>
                </a:xfrm>
              </p:grpSpPr>
              <p:sp>
                <p:nvSpPr>
                  <p:cNvPr id="4926" name="Google Shape;4926;p37"/>
                  <p:cNvSpPr/>
                  <p:nvPr/>
                </p:nvSpPr>
                <p:spPr>
                  <a:xfrm>
                    <a:off x="8797448" y="7896383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7" name="Google Shape;4927;p37"/>
                  <p:cNvSpPr/>
                  <p:nvPr/>
                </p:nvSpPr>
                <p:spPr>
                  <a:xfrm>
                    <a:off x="8785561" y="789589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8" name="Google Shape;4928;p37"/>
                <p:cNvGrpSpPr/>
                <p:nvPr/>
              </p:nvGrpSpPr>
              <p:grpSpPr>
                <a:xfrm>
                  <a:off x="8911706" y="7895887"/>
                  <a:ext cx="18423" cy="20691"/>
                  <a:chOff x="8911706" y="7895887"/>
                  <a:chExt cx="18423" cy="20691"/>
                </a:xfrm>
              </p:grpSpPr>
              <p:sp>
                <p:nvSpPr>
                  <p:cNvPr id="4929" name="Google Shape;4929;p37"/>
                  <p:cNvSpPr/>
                  <p:nvPr/>
                </p:nvSpPr>
                <p:spPr>
                  <a:xfrm>
                    <a:off x="8923613" y="7896383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0" name="Google Shape;4930;p37"/>
                  <p:cNvSpPr/>
                  <p:nvPr/>
                </p:nvSpPr>
                <p:spPr>
                  <a:xfrm>
                    <a:off x="8911706" y="7895887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31" name="Google Shape;4931;p37"/>
              <p:cNvGrpSpPr/>
              <p:nvPr/>
            </p:nvGrpSpPr>
            <p:grpSpPr>
              <a:xfrm>
                <a:off x="7902382" y="8032399"/>
                <a:ext cx="1027747" cy="20695"/>
                <a:chOff x="7902382" y="8032399"/>
                <a:chExt cx="1027747" cy="20695"/>
              </a:xfrm>
            </p:grpSpPr>
            <p:grpSp>
              <p:nvGrpSpPr>
                <p:cNvPr id="4932" name="Google Shape;4932;p37"/>
                <p:cNvGrpSpPr/>
                <p:nvPr/>
              </p:nvGrpSpPr>
              <p:grpSpPr>
                <a:xfrm>
                  <a:off x="7902382" y="8032399"/>
                  <a:ext cx="18424" cy="20691"/>
                  <a:chOff x="7902382" y="8032399"/>
                  <a:chExt cx="18424" cy="20691"/>
                </a:xfrm>
              </p:grpSpPr>
              <p:sp>
                <p:nvSpPr>
                  <p:cNvPr id="4933" name="Google Shape;4933;p37"/>
                  <p:cNvSpPr/>
                  <p:nvPr/>
                </p:nvSpPr>
                <p:spPr>
                  <a:xfrm>
                    <a:off x="7914290" y="8032895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4" name="Google Shape;4934;p37"/>
                  <p:cNvSpPr/>
                  <p:nvPr/>
                </p:nvSpPr>
                <p:spPr>
                  <a:xfrm>
                    <a:off x="7902382" y="8032399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8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35" name="Google Shape;4935;p37"/>
                <p:cNvGrpSpPr/>
                <p:nvPr/>
              </p:nvGrpSpPr>
              <p:grpSpPr>
                <a:xfrm>
                  <a:off x="8028569" y="8032408"/>
                  <a:ext cx="18405" cy="20686"/>
                  <a:chOff x="8028569" y="8032408"/>
                  <a:chExt cx="18405" cy="20686"/>
                </a:xfrm>
              </p:grpSpPr>
              <p:sp>
                <p:nvSpPr>
                  <p:cNvPr id="4936" name="Google Shape;4936;p37"/>
                  <p:cNvSpPr/>
                  <p:nvPr/>
                </p:nvSpPr>
                <p:spPr>
                  <a:xfrm>
                    <a:off x="8040456" y="8032895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7" name="Google Shape;4937;p37"/>
                  <p:cNvSpPr/>
                  <p:nvPr/>
                </p:nvSpPr>
                <p:spPr>
                  <a:xfrm>
                    <a:off x="8028569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38" name="Google Shape;4938;p37"/>
                <p:cNvGrpSpPr/>
                <p:nvPr/>
              </p:nvGrpSpPr>
              <p:grpSpPr>
                <a:xfrm>
                  <a:off x="8154736" y="8032408"/>
                  <a:ext cx="18405" cy="20686"/>
                  <a:chOff x="8154736" y="8032408"/>
                  <a:chExt cx="18405" cy="20686"/>
                </a:xfrm>
              </p:grpSpPr>
              <p:sp>
                <p:nvSpPr>
                  <p:cNvPr id="4939" name="Google Shape;4939;p37"/>
                  <p:cNvSpPr/>
                  <p:nvPr/>
                </p:nvSpPr>
                <p:spPr>
                  <a:xfrm>
                    <a:off x="8166621" y="8032895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0" name="Google Shape;4940;p37"/>
                  <p:cNvSpPr/>
                  <p:nvPr/>
                </p:nvSpPr>
                <p:spPr>
                  <a:xfrm>
                    <a:off x="8154736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1" name="Google Shape;4941;p37"/>
                <p:cNvGrpSpPr/>
                <p:nvPr/>
              </p:nvGrpSpPr>
              <p:grpSpPr>
                <a:xfrm>
                  <a:off x="8280899" y="8032408"/>
                  <a:ext cx="18405" cy="20686"/>
                  <a:chOff x="8280899" y="8032408"/>
                  <a:chExt cx="18405" cy="20686"/>
                </a:xfrm>
              </p:grpSpPr>
              <p:sp>
                <p:nvSpPr>
                  <p:cNvPr id="4942" name="Google Shape;4942;p37"/>
                  <p:cNvSpPr/>
                  <p:nvPr/>
                </p:nvSpPr>
                <p:spPr>
                  <a:xfrm>
                    <a:off x="8292787" y="8032895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3" name="Google Shape;4943;p37"/>
                  <p:cNvSpPr/>
                  <p:nvPr/>
                </p:nvSpPr>
                <p:spPr>
                  <a:xfrm>
                    <a:off x="8280899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4" name="Google Shape;4944;p37"/>
                <p:cNvGrpSpPr/>
                <p:nvPr/>
              </p:nvGrpSpPr>
              <p:grpSpPr>
                <a:xfrm>
                  <a:off x="8407067" y="8032408"/>
                  <a:ext cx="18405" cy="20686"/>
                  <a:chOff x="8407067" y="8032408"/>
                  <a:chExt cx="18405" cy="20686"/>
                </a:xfrm>
              </p:grpSpPr>
              <p:sp>
                <p:nvSpPr>
                  <p:cNvPr id="4945" name="Google Shape;4945;p37"/>
                  <p:cNvSpPr/>
                  <p:nvPr/>
                </p:nvSpPr>
                <p:spPr>
                  <a:xfrm>
                    <a:off x="8418951" y="8032895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6" name="Google Shape;4946;p37"/>
                  <p:cNvSpPr/>
                  <p:nvPr/>
                </p:nvSpPr>
                <p:spPr>
                  <a:xfrm>
                    <a:off x="8407067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7" name="Google Shape;4947;p37"/>
                <p:cNvGrpSpPr/>
                <p:nvPr/>
              </p:nvGrpSpPr>
              <p:grpSpPr>
                <a:xfrm>
                  <a:off x="8533230" y="8032408"/>
                  <a:ext cx="18405" cy="20686"/>
                  <a:chOff x="8533230" y="8032408"/>
                  <a:chExt cx="18405" cy="20686"/>
                </a:xfrm>
              </p:grpSpPr>
              <p:sp>
                <p:nvSpPr>
                  <p:cNvPr id="4948" name="Google Shape;4948;p37"/>
                  <p:cNvSpPr/>
                  <p:nvPr/>
                </p:nvSpPr>
                <p:spPr>
                  <a:xfrm>
                    <a:off x="8545117" y="8032895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9" name="Google Shape;4949;p37"/>
                  <p:cNvSpPr/>
                  <p:nvPr/>
                </p:nvSpPr>
                <p:spPr>
                  <a:xfrm>
                    <a:off x="8533230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0" name="Google Shape;4950;p37"/>
                <p:cNvGrpSpPr/>
                <p:nvPr/>
              </p:nvGrpSpPr>
              <p:grpSpPr>
                <a:xfrm>
                  <a:off x="8659398" y="8032408"/>
                  <a:ext cx="18405" cy="20686"/>
                  <a:chOff x="8659398" y="8032408"/>
                  <a:chExt cx="18405" cy="20686"/>
                </a:xfrm>
              </p:grpSpPr>
              <p:sp>
                <p:nvSpPr>
                  <p:cNvPr id="4951" name="Google Shape;4951;p37"/>
                  <p:cNvSpPr/>
                  <p:nvPr/>
                </p:nvSpPr>
                <p:spPr>
                  <a:xfrm>
                    <a:off x="8671282" y="8032895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2" name="Google Shape;4952;p37"/>
                  <p:cNvSpPr/>
                  <p:nvPr/>
                </p:nvSpPr>
                <p:spPr>
                  <a:xfrm>
                    <a:off x="8659398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3" name="Google Shape;4953;p37"/>
                <p:cNvGrpSpPr/>
                <p:nvPr/>
              </p:nvGrpSpPr>
              <p:grpSpPr>
                <a:xfrm>
                  <a:off x="8785561" y="8032408"/>
                  <a:ext cx="18405" cy="20686"/>
                  <a:chOff x="8785561" y="8032408"/>
                  <a:chExt cx="18405" cy="20686"/>
                </a:xfrm>
              </p:grpSpPr>
              <p:sp>
                <p:nvSpPr>
                  <p:cNvPr id="4954" name="Google Shape;4954;p37"/>
                  <p:cNvSpPr/>
                  <p:nvPr/>
                </p:nvSpPr>
                <p:spPr>
                  <a:xfrm>
                    <a:off x="8797448" y="8032895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5" name="Google Shape;4955;p37"/>
                  <p:cNvSpPr/>
                  <p:nvPr/>
                </p:nvSpPr>
                <p:spPr>
                  <a:xfrm>
                    <a:off x="8785561" y="8032408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6" name="Google Shape;4956;p37"/>
                <p:cNvGrpSpPr/>
                <p:nvPr/>
              </p:nvGrpSpPr>
              <p:grpSpPr>
                <a:xfrm>
                  <a:off x="8911706" y="8032399"/>
                  <a:ext cx="18423" cy="20691"/>
                  <a:chOff x="8911706" y="8032399"/>
                  <a:chExt cx="18423" cy="20691"/>
                </a:xfrm>
              </p:grpSpPr>
              <p:sp>
                <p:nvSpPr>
                  <p:cNvPr id="4957" name="Google Shape;4957;p37"/>
                  <p:cNvSpPr/>
                  <p:nvPr/>
                </p:nvSpPr>
                <p:spPr>
                  <a:xfrm>
                    <a:off x="8923613" y="8032895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8" name="Google Shape;4958;p37"/>
                  <p:cNvSpPr/>
                  <p:nvPr/>
                </p:nvSpPr>
                <p:spPr>
                  <a:xfrm>
                    <a:off x="8911706" y="8032399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59" name="Google Shape;4959;p37"/>
              <p:cNvGrpSpPr/>
              <p:nvPr/>
            </p:nvGrpSpPr>
            <p:grpSpPr>
              <a:xfrm>
                <a:off x="7902382" y="8168910"/>
                <a:ext cx="1027747" cy="20696"/>
                <a:chOff x="7902382" y="8168910"/>
                <a:chExt cx="1027747" cy="20696"/>
              </a:xfrm>
            </p:grpSpPr>
            <p:grpSp>
              <p:nvGrpSpPr>
                <p:cNvPr id="4960" name="Google Shape;4960;p37"/>
                <p:cNvGrpSpPr/>
                <p:nvPr/>
              </p:nvGrpSpPr>
              <p:grpSpPr>
                <a:xfrm>
                  <a:off x="7902382" y="8168910"/>
                  <a:ext cx="18424" cy="20691"/>
                  <a:chOff x="7902382" y="8168910"/>
                  <a:chExt cx="18424" cy="20691"/>
                </a:xfrm>
              </p:grpSpPr>
              <p:sp>
                <p:nvSpPr>
                  <p:cNvPr id="4961" name="Google Shape;4961;p37"/>
                  <p:cNvSpPr/>
                  <p:nvPr/>
                </p:nvSpPr>
                <p:spPr>
                  <a:xfrm>
                    <a:off x="7914290" y="8169410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2" name="Google Shape;4962;p37"/>
                  <p:cNvSpPr/>
                  <p:nvPr/>
                </p:nvSpPr>
                <p:spPr>
                  <a:xfrm>
                    <a:off x="7902382" y="8168910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3" name="Google Shape;4963;p37"/>
                <p:cNvGrpSpPr/>
                <p:nvPr/>
              </p:nvGrpSpPr>
              <p:grpSpPr>
                <a:xfrm>
                  <a:off x="8028569" y="8168920"/>
                  <a:ext cx="18405" cy="20686"/>
                  <a:chOff x="8028569" y="8168920"/>
                  <a:chExt cx="18405" cy="20686"/>
                </a:xfrm>
              </p:grpSpPr>
              <p:sp>
                <p:nvSpPr>
                  <p:cNvPr id="4964" name="Google Shape;4964;p37"/>
                  <p:cNvSpPr/>
                  <p:nvPr/>
                </p:nvSpPr>
                <p:spPr>
                  <a:xfrm>
                    <a:off x="8040456" y="8169410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5" name="Google Shape;4965;p37"/>
                  <p:cNvSpPr/>
                  <p:nvPr/>
                </p:nvSpPr>
                <p:spPr>
                  <a:xfrm>
                    <a:off x="8028569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6" name="Google Shape;4966;p37"/>
                <p:cNvGrpSpPr/>
                <p:nvPr/>
              </p:nvGrpSpPr>
              <p:grpSpPr>
                <a:xfrm>
                  <a:off x="8154736" y="8168920"/>
                  <a:ext cx="18405" cy="20686"/>
                  <a:chOff x="8154736" y="8168920"/>
                  <a:chExt cx="18405" cy="20686"/>
                </a:xfrm>
              </p:grpSpPr>
              <p:sp>
                <p:nvSpPr>
                  <p:cNvPr id="4967" name="Google Shape;4967;p37"/>
                  <p:cNvSpPr/>
                  <p:nvPr/>
                </p:nvSpPr>
                <p:spPr>
                  <a:xfrm>
                    <a:off x="8166621" y="8169410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8" name="Google Shape;4968;p37"/>
                  <p:cNvSpPr/>
                  <p:nvPr/>
                </p:nvSpPr>
                <p:spPr>
                  <a:xfrm>
                    <a:off x="8154736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9" name="Google Shape;4969;p37"/>
                <p:cNvGrpSpPr/>
                <p:nvPr/>
              </p:nvGrpSpPr>
              <p:grpSpPr>
                <a:xfrm>
                  <a:off x="8280899" y="8168920"/>
                  <a:ext cx="18405" cy="20686"/>
                  <a:chOff x="8280899" y="8168920"/>
                  <a:chExt cx="18405" cy="20686"/>
                </a:xfrm>
              </p:grpSpPr>
              <p:sp>
                <p:nvSpPr>
                  <p:cNvPr id="4970" name="Google Shape;4970;p37"/>
                  <p:cNvSpPr/>
                  <p:nvPr/>
                </p:nvSpPr>
                <p:spPr>
                  <a:xfrm>
                    <a:off x="8292787" y="8169410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1" name="Google Shape;4971;p37"/>
                  <p:cNvSpPr/>
                  <p:nvPr/>
                </p:nvSpPr>
                <p:spPr>
                  <a:xfrm>
                    <a:off x="8280899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2" name="Google Shape;4972;p37"/>
                <p:cNvGrpSpPr/>
                <p:nvPr/>
              </p:nvGrpSpPr>
              <p:grpSpPr>
                <a:xfrm>
                  <a:off x="8407067" y="8168920"/>
                  <a:ext cx="18405" cy="20686"/>
                  <a:chOff x="8407067" y="8168920"/>
                  <a:chExt cx="18405" cy="20686"/>
                </a:xfrm>
              </p:grpSpPr>
              <p:sp>
                <p:nvSpPr>
                  <p:cNvPr id="4973" name="Google Shape;4973;p37"/>
                  <p:cNvSpPr/>
                  <p:nvPr/>
                </p:nvSpPr>
                <p:spPr>
                  <a:xfrm>
                    <a:off x="8418951" y="8169410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4" name="Google Shape;4974;p37"/>
                  <p:cNvSpPr/>
                  <p:nvPr/>
                </p:nvSpPr>
                <p:spPr>
                  <a:xfrm>
                    <a:off x="8407067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5" name="Google Shape;4975;p37"/>
                <p:cNvGrpSpPr/>
                <p:nvPr/>
              </p:nvGrpSpPr>
              <p:grpSpPr>
                <a:xfrm>
                  <a:off x="8533230" y="8168920"/>
                  <a:ext cx="18405" cy="20686"/>
                  <a:chOff x="8533230" y="8168920"/>
                  <a:chExt cx="18405" cy="20686"/>
                </a:xfrm>
              </p:grpSpPr>
              <p:sp>
                <p:nvSpPr>
                  <p:cNvPr id="4976" name="Google Shape;4976;p37"/>
                  <p:cNvSpPr/>
                  <p:nvPr/>
                </p:nvSpPr>
                <p:spPr>
                  <a:xfrm>
                    <a:off x="8545117" y="8169410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7" name="Google Shape;4977;p37"/>
                  <p:cNvSpPr/>
                  <p:nvPr/>
                </p:nvSpPr>
                <p:spPr>
                  <a:xfrm>
                    <a:off x="8533230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8" name="Google Shape;4978;p37"/>
                <p:cNvGrpSpPr/>
                <p:nvPr/>
              </p:nvGrpSpPr>
              <p:grpSpPr>
                <a:xfrm>
                  <a:off x="8659398" y="8168920"/>
                  <a:ext cx="18405" cy="20686"/>
                  <a:chOff x="8659398" y="8168920"/>
                  <a:chExt cx="18405" cy="20686"/>
                </a:xfrm>
              </p:grpSpPr>
              <p:sp>
                <p:nvSpPr>
                  <p:cNvPr id="4979" name="Google Shape;4979;p37"/>
                  <p:cNvSpPr/>
                  <p:nvPr/>
                </p:nvSpPr>
                <p:spPr>
                  <a:xfrm>
                    <a:off x="8671282" y="8169410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0" name="Google Shape;4980;p37"/>
                  <p:cNvSpPr/>
                  <p:nvPr/>
                </p:nvSpPr>
                <p:spPr>
                  <a:xfrm>
                    <a:off x="8659398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1" name="Google Shape;4981;p37"/>
                <p:cNvGrpSpPr/>
                <p:nvPr/>
              </p:nvGrpSpPr>
              <p:grpSpPr>
                <a:xfrm>
                  <a:off x="8785561" y="8168920"/>
                  <a:ext cx="18405" cy="20686"/>
                  <a:chOff x="8785561" y="8168920"/>
                  <a:chExt cx="18405" cy="20686"/>
                </a:xfrm>
              </p:grpSpPr>
              <p:sp>
                <p:nvSpPr>
                  <p:cNvPr id="4982" name="Google Shape;4982;p37"/>
                  <p:cNvSpPr/>
                  <p:nvPr/>
                </p:nvSpPr>
                <p:spPr>
                  <a:xfrm>
                    <a:off x="8797448" y="8169410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3" name="Google Shape;4983;p37"/>
                  <p:cNvSpPr/>
                  <p:nvPr/>
                </p:nvSpPr>
                <p:spPr>
                  <a:xfrm>
                    <a:off x="8785561" y="8168920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4" name="Google Shape;4984;p37"/>
                <p:cNvGrpSpPr/>
                <p:nvPr/>
              </p:nvGrpSpPr>
              <p:grpSpPr>
                <a:xfrm>
                  <a:off x="8911706" y="8168910"/>
                  <a:ext cx="18423" cy="20691"/>
                  <a:chOff x="8911706" y="8168910"/>
                  <a:chExt cx="18423" cy="20691"/>
                </a:xfrm>
              </p:grpSpPr>
              <p:sp>
                <p:nvSpPr>
                  <p:cNvPr id="4985" name="Google Shape;4985;p37"/>
                  <p:cNvSpPr/>
                  <p:nvPr/>
                </p:nvSpPr>
                <p:spPr>
                  <a:xfrm>
                    <a:off x="8923613" y="8169410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6" name="Google Shape;4986;p37"/>
                  <p:cNvSpPr/>
                  <p:nvPr/>
                </p:nvSpPr>
                <p:spPr>
                  <a:xfrm>
                    <a:off x="8911706" y="8168910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7" name="Google Shape;4987;p37"/>
              <p:cNvGrpSpPr/>
              <p:nvPr/>
            </p:nvGrpSpPr>
            <p:grpSpPr>
              <a:xfrm>
                <a:off x="7902382" y="8305422"/>
                <a:ext cx="1027747" cy="20696"/>
                <a:chOff x="7902382" y="8305422"/>
                <a:chExt cx="1027747" cy="20696"/>
              </a:xfrm>
            </p:grpSpPr>
            <p:grpSp>
              <p:nvGrpSpPr>
                <p:cNvPr id="4988" name="Google Shape;4988;p37"/>
                <p:cNvGrpSpPr/>
                <p:nvPr/>
              </p:nvGrpSpPr>
              <p:grpSpPr>
                <a:xfrm>
                  <a:off x="7902382" y="8305422"/>
                  <a:ext cx="18424" cy="20691"/>
                  <a:chOff x="7902382" y="8305422"/>
                  <a:chExt cx="18424" cy="20691"/>
                </a:xfrm>
              </p:grpSpPr>
              <p:sp>
                <p:nvSpPr>
                  <p:cNvPr id="4989" name="Google Shape;4989;p37"/>
                  <p:cNvSpPr/>
                  <p:nvPr/>
                </p:nvSpPr>
                <p:spPr>
                  <a:xfrm>
                    <a:off x="7914290" y="8305921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0" name="Google Shape;4990;p37"/>
                  <p:cNvSpPr/>
                  <p:nvPr/>
                </p:nvSpPr>
                <p:spPr>
                  <a:xfrm>
                    <a:off x="7902382" y="8305422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7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1" name="Google Shape;4991;p37"/>
                <p:cNvGrpSpPr/>
                <p:nvPr/>
              </p:nvGrpSpPr>
              <p:grpSpPr>
                <a:xfrm>
                  <a:off x="8028569" y="8305432"/>
                  <a:ext cx="18405" cy="20686"/>
                  <a:chOff x="8028569" y="8305432"/>
                  <a:chExt cx="18405" cy="20686"/>
                </a:xfrm>
              </p:grpSpPr>
              <p:sp>
                <p:nvSpPr>
                  <p:cNvPr id="4992" name="Google Shape;4992;p37"/>
                  <p:cNvSpPr/>
                  <p:nvPr/>
                </p:nvSpPr>
                <p:spPr>
                  <a:xfrm>
                    <a:off x="8040456" y="8305921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3" name="Google Shape;4993;p37"/>
                  <p:cNvSpPr/>
                  <p:nvPr/>
                </p:nvSpPr>
                <p:spPr>
                  <a:xfrm>
                    <a:off x="8028569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4" name="Google Shape;4994;p37"/>
                <p:cNvGrpSpPr/>
                <p:nvPr/>
              </p:nvGrpSpPr>
              <p:grpSpPr>
                <a:xfrm>
                  <a:off x="8154736" y="8305432"/>
                  <a:ext cx="18405" cy="20686"/>
                  <a:chOff x="8154736" y="8305432"/>
                  <a:chExt cx="18405" cy="20686"/>
                </a:xfrm>
              </p:grpSpPr>
              <p:sp>
                <p:nvSpPr>
                  <p:cNvPr id="4995" name="Google Shape;4995;p37"/>
                  <p:cNvSpPr/>
                  <p:nvPr/>
                </p:nvSpPr>
                <p:spPr>
                  <a:xfrm>
                    <a:off x="8166621" y="8305921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6" name="Google Shape;4996;p37"/>
                  <p:cNvSpPr/>
                  <p:nvPr/>
                </p:nvSpPr>
                <p:spPr>
                  <a:xfrm>
                    <a:off x="8154736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7" name="Google Shape;4997;p37"/>
                <p:cNvGrpSpPr/>
                <p:nvPr/>
              </p:nvGrpSpPr>
              <p:grpSpPr>
                <a:xfrm>
                  <a:off x="8280899" y="8305432"/>
                  <a:ext cx="18405" cy="20686"/>
                  <a:chOff x="8280899" y="8305432"/>
                  <a:chExt cx="18405" cy="20686"/>
                </a:xfrm>
              </p:grpSpPr>
              <p:sp>
                <p:nvSpPr>
                  <p:cNvPr id="4998" name="Google Shape;4998;p37"/>
                  <p:cNvSpPr/>
                  <p:nvPr/>
                </p:nvSpPr>
                <p:spPr>
                  <a:xfrm>
                    <a:off x="8292787" y="8305921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9" name="Google Shape;4999;p37"/>
                  <p:cNvSpPr/>
                  <p:nvPr/>
                </p:nvSpPr>
                <p:spPr>
                  <a:xfrm>
                    <a:off x="8280899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0" name="Google Shape;5000;p37"/>
                <p:cNvGrpSpPr/>
                <p:nvPr/>
              </p:nvGrpSpPr>
              <p:grpSpPr>
                <a:xfrm>
                  <a:off x="8407067" y="8305432"/>
                  <a:ext cx="18405" cy="20686"/>
                  <a:chOff x="8407067" y="8305432"/>
                  <a:chExt cx="18405" cy="20686"/>
                </a:xfrm>
              </p:grpSpPr>
              <p:sp>
                <p:nvSpPr>
                  <p:cNvPr id="5001" name="Google Shape;5001;p37"/>
                  <p:cNvSpPr/>
                  <p:nvPr/>
                </p:nvSpPr>
                <p:spPr>
                  <a:xfrm>
                    <a:off x="8418951" y="8305921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2" name="Google Shape;5002;p37"/>
                  <p:cNvSpPr/>
                  <p:nvPr/>
                </p:nvSpPr>
                <p:spPr>
                  <a:xfrm>
                    <a:off x="8407067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3" name="Google Shape;5003;p37"/>
                <p:cNvGrpSpPr/>
                <p:nvPr/>
              </p:nvGrpSpPr>
              <p:grpSpPr>
                <a:xfrm>
                  <a:off x="8533230" y="8305432"/>
                  <a:ext cx="18405" cy="20686"/>
                  <a:chOff x="8533230" y="8305432"/>
                  <a:chExt cx="18405" cy="20686"/>
                </a:xfrm>
              </p:grpSpPr>
              <p:sp>
                <p:nvSpPr>
                  <p:cNvPr id="5004" name="Google Shape;5004;p37"/>
                  <p:cNvSpPr/>
                  <p:nvPr/>
                </p:nvSpPr>
                <p:spPr>
                  <a:xfrm>
                    <a:off x="8545117" y="8305921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5" name="Google Shape;5005;p37"/>
                  <p:cNvSpPr/>
                  <p:nvPr/>
                </p:nvSpPr>
                <p:spPr>
                  <a:xfrm>
                    <a:off x="8533230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6" name="Google Shape;5006;p37"/>
                <p:cNvGrpSpPr/>
                <p:nvPr/>
              </p:nvGrpSpPr>
              <p:grpSpPr>
                <a:xfrm>
                  <a:off x="8659398" y="8305432"/>
                  <a:ext cx="18405" cy="20686"/>
                  <a:chOff x="8659398" y="8305432"/>
                  <a:chExt cx="18405" cy="20686"/>
                </a:xfrm>
              </p:grpSpPr>
              <p:sp>
                <p:nvSpPr>
                  <p:cNvPr id="5007" name="Google Shape;5007;p37"/>
                  <p:cNvSpPr/>
                  <p:nvPr/>
                </p:nvSpPr>
                <p:spPr>
                  <a:xfrm>
                    <a:off x="8671282" y="8305921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8" name="Google Shape;5008;p37"/>
                  <p:cNvSpPr/>
                  <p:nvPr/>
                </p:nvSpPr>
                <p:spPr>
                  <a:xfrm>
                    <a:off x="8659398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9" name="Google Shape;5009;p37"/>
                <p:cNvGrpSpPr/>
                <p:nvPr/>
              </p:nvGrpSpPr>
              <p:grpSpPr>
                <a:xfrm>
                  <a:off x="8785561" y="8305432"/>
                  <a:ext cx="18405" cy="20686"/>
                  <a:chOff x="8785561" y="8305432"/>
                  <a:chExt cx="18405" cy="20686"/>
                </a:xfrm>
              </p:grpSpPr>
              <p:sp>
                <p:nvSpPr>
                  <p:cNvPr id="5010" name="Google Shape;5010;p37"/>
                  <p:cNvSpPr/>
                  <p:nvPr/>
                </p:nvSpPr>
                <p:spPr>
                  <a:xfrm>
                    <a:off x="8797448" y="8305921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1" name="Google Shape;5011;p37"/>
                  <p:cNvSpPr/>
                  <p:nvPr/>
                </p:nvSpPr>
                <p:spPr>
                  <a:xfrm>
                    <a:off x="8785561" y="8305432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12" name="Google Shape;5012;p37"/>
                <p:cNvGrpSpPr/>
                <p:nvPr/>
              </p:nvGrpSpPr>
              <p:grpSpPr>
                <a:xfrm>
                  <a:off x="8911706" y="8305422"/>
                  <a:ext cx="18423" cy="20691"/>
                  <a:chOff x="8911706" y="8305422"/>
                  <a:chExt cx="18423" cy="20691"/>
                </a:xfrm>
              </p:grpSpPr>
              <p:sp>
                <p:nvSpPr>
                  <p:cNvPr id="5013" name="Google Shape;5013;p37"/>
                  <p:cNvSpPr/>
                  <p:nvPr/>
                </p:nvSpPr>
                <p:spPr>
                  <a:xfrm>
                    <a:off x="8923613" y="8305921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4" name="Google Shape;5014;p37"/>
                  <p:cNvSpPr/>
                  <p:nvPr/>
                </p:nvSpPr>
                <p:spPr>
                  <a:xfrm>
                    <a:off x="8911706" y="8305422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7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6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015" name="Google Shape;5015;p37"/>
              <p:cNvGrpSpPr/>
              <p:nvPr/>
            </p:nvGrpSpPr>
            <p:grpSpPr>
              <a:xfrm>
                <a:off x="7902382" y="8441938"/>
                <a:ext cx="1027747" cy="20695"/>
                <a:chOff x="7902382" y="8441938"/>
                <a:chExt cx="1027747" cy="20695"/>
              </a:xfrm>
            </p:grpSpPr>
            <p:grpSp>
              <p:nvGrpSpPr>
                <p:cNvPr id="5016" name="Google Shape;5016;p37"/>
                <p:cNvGrpSpPr/>
                <p:nvPr/>
              </p:nvGrpSpPr>
              <p:grpSpPr>
                <a:xfrm>
                  <a:off x="7902382" y="8441938"/>
                  <a:ext cx="18424" cy="20691"/>
                  <a:chOff x="7902382" y="8441938"/>
                  <a:chExt cx="18424" cy="20691"/>
                </a:xfrm>
              </p:grpSpPr>
              <p:sp>
                <p:nvSpPr>
                  <p:cNvPr id="5017" name="Google Shape;5017;p37"/>
                  <p:cNvSpPr/>
                  <p:nvPr/>
                </p:nvSpPr>
                <p:spPr>
                  <a:xfrm>
                    <a:off x="7914290" y="8442434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8" name="Google Shape;5018;p37"/>
                  <p:cNvSpPr/>
                  <p:nvPr/>
                </p:nvSpPr>
                <p:spPr>
                  <a:xfrm>
                    <a:off x="7902382" y="8441938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19" name="Google Shape;5019;p37"/>
                <p:cNvGrpSpPr/>
                <p:nvPr/>
              </p:nvGrpSpPr>
              <p:grpSpPr>
                <a:xfrm>
                  <a:off x="8028569" y="8441947"/>
                  <a:ext cx="18405" cy="20686"/>
                  <a:chOff x="8028569" y="8441947"/>
                  <a:chExt cx="18405" cy="20686"/>
                </a:xfrm>
              </p:grpSpPr>
              <p:sp>
                <p:nvSpPr>
                  <p:cNvPr id="5020" name="Google Shape;5020;p37"/>
                  <p:cNvSpPr/>
                  <p:nvPr/>
                </p:nvSpPr>
                <p:spPr>
                  <a:xfrm>
                    <a:off x="8040456" y="8442434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1" name="Google Shape;5021;p37"/>
                  <p:cNvSpPr/>
                  <p:nvPr/>
                </p:nvSpPr>
                <p:spPr>
                  <a:xfrm>
                    <a:off x="8028569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22" name="Google Shape;5022;p37"/>
                <p:cNvGrpSpPr/>
                <p:nvPr/>
              </p:nvGrpSpPr>
              <p:grpSpPr>
                <a:xfrm>
                  <a:off x="8154736" y="8441947"/>
                  <a:ext cx="18405" cy="20686"/>
                  <a:chOff x="8154736" y="8441947"/>
                  <a:chExt cx="18405" cy="20686"/>
                </a:xfrm>
              </p:grpSpPr>
              <p:sp>
                <p:nvSpPr>
                  <p:cNvPr id="5023" name="Google Shape;5023;p37"/>
                  <p:cNvSpPr/>
                  <p:nvPr/>
                </p:nvSpPr>
                <p:spPr>
                  <a:xfrm>
                    <a:off x="8166621" y="8442434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4" name="Google Shape;5024;p37"/>
                  <p:cNvSpPr/>
                  <p:nvPr/>
                </p:nvSpPr>
                <p:spPr>
                  <a:xfrm>
                    <a:off x="8154736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25" name="Google Shape;5025;p37"/>
                <p:cNvGrpSpPr/>
                <p:nvPr/>
              </p:nvGrpSpPr>
              <p:grpSpPr>
                <a:xfrm>
                  <a:off x="8280899" y="8441947"/>
                  <a:ext cx="18405" cy="20686"/>
                  <a:chOff x="8280899" y="8441947"/>
                  <a:chExt cx="18405" cy="20686"/>
                </a:xfrm>
              </p:grpSpPr>
              <p:sp>
                <p:nvSpPr>
                  <p:cNvPr id="5026" name="Google Shape;5026;p37"/>
                  <p:cNvSpPr/>
                  <p:nvPr/>
                </p:nvSpPr>
                <p:spPr>
                  <a:xfrm>
                    <a:off x="8292787" y="8442434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7" name="Google Shape;5027;p37"/>
                  <p:cNvSpPr/>
                  <p:nvPr/>
                </p:nvSpPr>
                <p:spPr>
                  <a:xfrm>
                    <a:off x="8280899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28" name="Google Shape;5028;p37"/>
                <p:cNvGrpSpPr/>
                <p:nvPr/>
              </p:nvGrpSpPr>
              <p:grpSpPr>
                <a:xfrm>
                  <a:off x="8407067" y="8441947"/>
                  <a:ext cx="18405" cy="20686"/>
                  <a:chOff x="8407067" y="8441947"/>
                  <a:chExt cx="18405" cy="20686"/>
                </a:xfrm>
              </p:grpSpPr>
              <p:sp>
                <p:nvSpPr>
                  <p:cNvPr id="5029" name="Google Shape;5029;p37"/>
                  <p:cNvSpPr/>
                  <p:nvPr/>
                </p:nvSpPr>
                <p:spPr>
                  <a:xfrm>
                    <a:off x="8418951" y="8442434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0" name="Google Shape;5030;p37"/>
                  <p:cNvSpPr/>
                  <p:nvPr/>
                </p:nvSpPr>
                <p:spPr>
                  <a:xfrm>
                    <a:off x="8407067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31" name="Google Shape;5031;p37"/>
                <p:cNvGrpSpPr/>
                <p:nvPr/>
              </p:nvGrpSpPr>
              <p:grpSpPr>
                <a:xfrm>
                  <a:off x="8533230" y="8441947"/>
                  <a:ext cx="18405" cy="20686"/>
                  <a:chOff x="8533230" y="8441947"/>
                  <a:chExt cx="18405" cy="20686"/>
                </a:xfrm>
              </p:grpSpPr>
              <p:sp>
                <p:nvSpPr>
                  <p:cNvPr id="5032" name="Google Shape;5032;p37"/>
                  <p:cNvSpPr/>
                  <p:nvPr/>
                </p:nvSpPr>
                <p:spPr>
                  <a:xfrm>
                    <a:off x="8545117" y="8442434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3" name="Google Shape;5033;p37"/>
                  <p:cNvSpPr/>
                  <p:nvPr/>
                </p:nvSpPr>
                <p:spPr>
                  <a:xfrm>
                    <a:off x="8533230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34" name="Google Shape;5034;p37"/>
                <p:cNvGrpSpPr/>
                <p:nvPr/>
              </p:nvGrpSpPr>
              <p:grpSpPr>
                <a:xfrm>
                  <a:off x="8659398" y="8441947"/>
                  <a:ext cx="18405" cy="20686"/>
                  <a:chOff x="8659398" y="8441947"/>
                  <a:chExt cx="18405" cy="20686"/>
                </a:xfrm>
              </p:grpSpPr>
              <p:sp>
                <p:nvSpPr>
                  <p:cNvPr id="5035" name="Google Shape;5035;p37"/>
                  <p:cNvSpPr/>
                  <p:nvPr/>
                </p:nvSpPr>
                <p:spPr>
                  <a:xfrm>
                    <a:off x="8671282" y="8442434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6" name="Google Shape;5036;p37"/>
                  <p:cNvSpPr/>
                  <p:nvPr/>
                </p:nvSpPr>
                <p:spPr>
                  <a:xfrm>
                    <a:off x="8659398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37" name="Google Shape;5037;p37"/>
                <p:cNvGrpSpPr/>
                <p:nvPr/>
              </p:nvGrpSpPr>
              <p:grpSpPr>
                <a:xfrm>
                  <a:off x="8785561" y="8441947"/>
                  <a:ext cx="18405" cy="20686"/>
                  <a:chOff x="8785561" y="8441947"/>
                  <a:chExt cx="18405" cy="20686"/>
                </a:xfrm>
              </p:grpSpPr>
              <p:sp>
                <p:nvSpPr>
                  <p:cNvPr id="5038" name="Google Shape;5038;p37"/>
                  <p:cNvSpPr/>
                  <p:nvPr/>
                </p:nvSpPr>
                <p:spPr>
                  <a:xfrm>
                    <a:off x="8797448" y="8442434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9" name="Google Shape;5039;p37"/>
                  <p:cNvSpPr/>
                  <p:nvPr/>
                </p:nvSpPr>
                <p:spPr>
                  <a:xfrm>
                    <a:off x="8785561" y="8441947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40" name="Google Shape;5040;p37"/>
                <p:cNvGrpSpPr/>
                <p:nvPr/>
              </p:nvGrpSpPr>
              <p:grpSpPr>
                <a:xfrm>
                  <a:off x="8911706" y="8441938"/>
                  <a:ext cx="18423" cy="20691"/>
                  <a:chOff x="8911706" y="8441938"/>
                  <a:chExt cx="18423" cy="20691"/>
                </a:xfrm>
              </p:grpSpPr>
              <p:sp>
                <p:nvSpPr>
                  <p:cNvPr id="5041" name="Google Shape;5041;p37"/>
                  <p:cNvSpPr/>
                  <p:nvPr/>
                </p:nvSpPr>
                <p:spPr>
                  <a:xfrm>
                    <a:off x="8923613" y="8442434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2" name="Google Shape;5042;p37"/>
                  <p:cNvSpPr/>
                  <p:nvPr/>
                </p:nvSpPr>
                <p:spPr>
                  <a:xfrm>
                    <a:off x="8911706" y="8441938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043" name="Google Shape;5043;p37"/>
              <p:cNvGrpSpPr/>
              <p:nvPr/>
            </p:nvGrpSpPr>
            <p:grpSpPr>
              <a:xfrm>
                <a:off x="7902382" y="8578450"/>
                <a:ext cx="1027747" cy="20695"/>
                <a:chOff x="7902382" y="8578450"/>
                <a:chExt cx="1027747" cy="20695"/>
              </a:xfrm>
            </p:grpSpPr>
            <p:grpSp>
              <p:nvGrpSpPr>
                <p:cNvPr id="5044" name="Google Shape;5044;p37"/>
                <p:cNvGrpSpPr/>
                <p:nvPr/>
              </p:nvGrpSpPr>
              <p:grpSpPr>
                <a:xfrm>
                  <a:off x="7902382" y="8578450"/>
                  <a:ext cx="18424" cy="20691"/>
                  <a:chOff x="7902382" y="8578450"/>
                  <a:chExt cx="18424" cy="20691"/>
                </a:xfrm>
              </p:grpSpPr>
              <p:sp>
                <p:nvSpPr>
                  <p:cNvPr id="5045" name="Google Shape;5045;p37"/>
                  <p:cNvSpPr/>
                  <p:nvPr/>
                </p:nvSpPr>
                <p:spPr>
                  <a:xfrm>
                    <a:off x="7914290" y="8578946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6" name="Google Shape;5046;p37"/>
                  <p:cNvSpPr/>
                  <p:nvPr/>
                </p:nvSpPr>
                <p:spPr>
                  <a:xfrm>
                    <a:off x="7902382" y="8578450"/>
                    <a:ext cx="18424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4" h="20691" extrusionOk="0">
                        <a:moveTo>
                          <a:pt x="18389" y="10195"/>
                        </a:moveTo>
                        <a:cubicBezTo>
                          <a:pt x="17588" y="687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73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47" name="Google Shape;5047;p37"/>
                <p:cNvGrpSpPr/>
                <p:nvPr/>
              </p:nvGrpSpPr>
              <p:grpSpPr>
                <a:xfrm>
                  <a:off x="8028569" y="8578459"/>
                  <a:ext cx="18405" cy="20686"/>
                  <a:chOff x="8028569" y="8578459"/>
                  <a:chExt cx="18405" cy="20686"/>
                </a:xfrm>
              </p:grpSpPr>
              <p:sp>
                <p:nvSpPr>
                  <p:cNvPr id="5048" name="Google Shape;5048;p37"/>
                  <p:cNvSpPr/>
                  <p:nvPr/>
                </p:nvSpPr>
                <p:spPr>
                  <a:xfrm>
                    <a:off x="8040456" y="8578946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9" name="Google Shape;5049;p37"/>
                  <p:cNvSpPr/>
                  <p:nvPr/>
                </p:nvSpPr>
                <p:spPr>
                  <a:xfrm>
                    <a:off x="8028569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0" name="Google Shape;5050;p37"/>
                <p:cNvGrpSpPr/>
                <p:nvPr/>
              </p:nvGrpSpPr>
              <p:grpSpPr>
                <a:xfrm>
                  <a:off x="8154736" y="8578459"/>
                  <a:ext cx="18405" cy="20686"/>
                  <a:chOff x="8154736" y="8578459"/>
                  <a:chExt cx="18405" cy="20686"/>
                </a:xfrm>
              </p:grpSpPr>
              <p:sp>
                <p:nvSpPr>
                  <p:cNvPr id="5051" name="Google Shape;5051;p37"/>
                  <p:cNvSpPr/>
                  <p:nvPr/>
                </p:nvSpPr>
                <p:spPr>
                  <a:xfrm>
                    <a:off x="8166621" y="8578946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2" name="Google Shape;5052;p37"/>
                  <p:cNvSpPr/>
                  <p:nvPr/>
                </p:nvSpPr>
                <p:spPr>
                  <a:xfrm>
                    <a:off x="8154736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3" name="Google Shape;5053;p37"/>
                <p:cNvGrpSpPr/>
                <p:nvPr/>
              </p:nvGrpSpPr>
              <p:grpSpPr>
                <a:xfrm>
                  <a:off x="8280899" y="8578459"/>
                  <a:ext cx="18405" cy="20686"/>
                  <a:chOff x="8280899" y="8578459"/>
                  <a:chExt cx="18405" cy="20686"/>
                </a:xfrm>
              </p:grpSpPr>
              <p:sp>
                <p:nvSpPr>
                  <p:cNvPr id="5054" name="Google Shape;5054;p37"/>
                  <p:cNvSpPr/>
                  <p:nvPr/>
                </p:nvSpPr>
                <p:spPr>
                  <a:xfrm>
                    <a:off x="8292787" y="8578946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5" name="Google Shape;5055;p37"/>
                  <p:cNvSpPr/>
                  <p:nvPr/>
                </p:nvSpPr>
                <p:spPr>
                  <a:xfrm>
                    <a:off x="8280899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6" name="Google Shape;5056;p37"/>
                <p:cNvGrpSpPr/>
                <p:nvPr/>
              </p:nvGrpSpPr>
              <p:grpSpPr>
                <a:xfrm>
                  <a:off x="8407067" y="8578459"/>
                  <a:ext cx="18405" cy="20686"/>
                  <a:chOff x="8407067" y="8578459"/>
                  <a:chExt cx="18405" cy="20686"/>
                </a:xfrm>
              </p:grpSpPr>
              <p:sp>
                <p:nvSpPr>
                  <p:cNvPr id="5057" name="Google Shape;5057;p37"/>
                  <p:cNvSpPr/>
                  <p:nvPr/>
                </p:nvSpPr>
                <p:spPr>
                  <a:xfrm>
                    <a:off x="8418951" y="8578946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8" name="Google Shape;5058;p37"/>
                  <p:cNvSpPr/>
                  <p:nvPr/>
                </p:nvSpPr>
                <p:spPr>
                  <a:xfrm>
                    <a:off x="8407067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9" name="Google Shape;5059;p37"/>
                <p:cNvGrpSpPr/>
                <p:nvPr/>
              </p:nvGrpSpPr>
              <p:grpSpPr>
                <a:xfrm>
                  <a:off x="8533230" y="8578459"/>
                  <a:ext cx="18405" cy="20686"/>
                  <a:chOff x="8533230" y="8578459"/>
                  <a:chExt cx="18405" cy="20686"/>
                </a:xfrm>
              </p:grpSpPr>
              <p:sp>
                <p:nvSpPr>
                  <p:cNvPr id="5060" name="Google Shape;5060;p37"/>
                  <p:cNvSpPr/>
                  <p:nvPr/>
                </p:nvSpPr>
                <p:spPr>
                  <a:xfrm>
                    <a:off x="8545117" y="8578946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1" name="Google Shape;5061;p37"/>
                  <p:cNvSpPr/>
                  <p:nvPr/>
                </p:nvSpPr>
                <p:spPr>
                  <a:xfrm>
                    <a:off x="8533230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2" name="Google Shape;5062;p37"/>
                <p:cNvGrpSpPr/>
                <p:nvPr/>
              </p:nvGrpSpPr>
              <p:grpSpPr>
                <a:xfrm>
                  <a:off x="8659398" y="8578459"/>
                  <a:ext cx="18405" cy="20686"/>
                  <a:chOff x="8659398" y="8578459"/>
                  <a:chExt cx="18405" cy="20686"/>
                </a:xfrm>
              </p:grpSpPr>
              <p:sp>
                <p:nvSpPr>
                  <p:cNvPr id="5063" name="Google Shape;5063;p37"/>
                  <p:cNvSpPr/>
                  <p:nvPr/>
                </p:nvSpPr>
                <p:spPr>
                  <a:xfrm>
                    <a:off x="8671282" y="8578946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4" name="Google Shape;5064;p37"/>
                  <p:cNvSpPr/>
                  <p:nvPr/>
                </p:nvSpPr>
                <p:spPr>
                  <a:xfrm>
                    <a:off x="8659398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5" name="Google Shape;5065;p37"/>
                <p:cNvGrpSpPr/>
                <p:nvPr/>
              </p:nvGrpSpPr>
              <p:grpSpPr>
                <a:xfrm>
                  <a:off x="8785561" y="8578459"/>
                  <a:ext cx="18405" cy="20686"/>
                  <a:chOff x="8785561" y="8578459"/>
                  <a:chExt cx="18405" cy="20686"/>
                </a:xfrm>
              </p:grpSpPr>
              <p:sp>
                <p:nvSpPr>
                  <p:cNvPr id="5066" name="Google Shape;5066;p37"/>
                  <p:cNvSpPr/>
                  <p:nvPr/>
                </p:nvSpPr>
                <p:spPr>
                  <a:xfrm>
                    <a:off x="8797448" y="8578946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7" name="Google Shape;5067;p37"/>
                  <p:cNvSpPr/>
                  <p:nvPr/>
                </p:nvSpPr>
                <p:spPr>
                  <a:xfrm>
                    <a:off x="8785561" y="8578459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69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8" name="Google Shape;5068;p37"/>
                <p:cNvGrpSpPr/>
                <p:nvPr/>
              </p:nvGrpSpPr>
              <p:grpSpPr>
                <a:xfrm>
                  <a:off x="8911706" y="8578450"/>
                  <a:ext cx="18423" cy="20691"/>
                  <a:chOff x="8911706" y="8578450"/>
                  <a:chExt cx="18423" cy="20691"/>
                </a:xfrm>
              </p:grpSpPr>
              <p:sp>
                <p:nvSpPr>
                  <p:cNvPr id="5069" name="Google Shape;5069;p37"/>
                  <p:cNvSpPr/>
                  <p:nvPr/>
                </p:nvSpPr>
                <p:spPr>
                  <a:xfrm>
                    <a:off x="8923613" y="8578946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0" name="Google Shape;5070;p37"/>
                  <p:cNvSpPr/>
                  <p:nvPr/>
                </p:nvSpPr>
                <p:spPr>
                  <a:xfrm>
                    <a:off x="8911706" y="8578450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5"/>
                        </a:moveTo>
                        <a:cubicBezTo>
                          <a:pt x="17588" y="687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4"/>
                          <a:pt x="18288" y="8913"/>
                          <a:pt x="18389" y="1019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071" name="Google Shape;5071;p37"/>
              <p:cNvGrpSpPr/>
              <p:nvPr/>
            </p:nvGrpSpPr>
            <p:grpSpPr>
              <a:xfrm>
                <a:off x="8028569" y="8714961"/>
                <a:ext cx="901560" cy="20696"/>
                <a:chOff x="8028569" y="8714961"/>
                <a:chExt cx="901560" cy="20696"/>
              </a:xfrm>
            </p:grpSpPr>
            <p:grpSp>
              <p:nvGrpSpPr>
                <p:cNvPr id="5072" name="Google Shape;5072;p37"/>
                <p:cNvGrpSpPr/>
                <p:nvPr/>
              </p:nvGrpSpPr>
              <p:grpSpPr>
                <a:xfrm>
                  <a:off x="8028569" y="8714971"/>
                  <a:ext cx="18405" cy="20686"/>
                  <a:chOff x="8028569" y="8714971"/>
                  <a:chExt cx="18405" cy="20686"/>
                </a:xfrm>
              </p:grpSpPr>
              <p:sp>
                <p:nvSpPr>
                  <p:cNvPr id="5073" name="Google Shape;5073;p37"/>
                  <p:cNvSpPr/>
                  <p:nvPr/>
                </p:nvSpPr>
                <p:spPr>
                  <a:xfrm>
                    <a:off x="8040456" y="8715458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4" name="Google Shape;5074;p37"/>
                  <p:cNvSpPr/>
                  <p:nvPr/>
                </p:nvSpPr>
                <p:spPr>
                  <a:xfrm>
                    <a:off x="8028569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75" name="Google Shape;5075;p37"/>
                <p:cNvGrpSpPr/>
                <p:nvPr/>
              </p:nvGrpSpPr>
              <p:grpSpPr>
                <a:xfrm>
                  <a:off x="8154736" y="8714971"/>
                  <a:ext cx="18405" cy="20686"/>
                  <a:chOff x="8154736" y="8714971"/>
                  <a:chExt cx="18405" cy="20686"/>
                </a:xfrm>
              </p:grpSpPr>
              <p:sp>
                <p:nvSpPr>
                  <p:cNvPr id="5076" name="Google Shape;5076;p37"/>
                  <p:cNvSpPr/>
                  <p:nvPr/>
                </p:nvSpPr>
                <p:spPr>
                  <a:xfrm>
                    <a:off x="8166621" y="8715458"/>
                    <a:ext cx="10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0" extrusionOk="0">
                        <a:moveTo>
                          <a:pt x="10" y="11"/>
                        </a:moveTo>
                        <a:cubicBezTo>
                          <a:pt x="7" y="0"/>
                          <a:pt x="-11" y="-7"/>
                          <a:pt x="10" y="11"/>
                        </a:cubicBezTo>
                        <a:lnTo>
                          <a:pt x="10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7" name="Google Shape;5077;p37"/>
                  <p:cNvSpPr/>
                  <p:nvPr/>
                </p:nvSpPr>
                <p:spPr>
                  <a:xfrm>
                    <a:off x="8154736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78" name="Google Shape;5078;p37"/>
                <p:cNvGrpSpPr/>
                <p:nvPr/>
              </p:nvGrpSpPr>
              <p:grpSpPr>
                <a:xfrm>
                  <a:off x="8280899" y="8714971"/>
                  <a:ext cx="18405" cy="20686"/>
                  <a:chOff x="8280899" y="8714971"/>
                  <a:chExt cx="18405" cy="20686"/>
                </a:xfrm>
              </p:grpSpPr>
              <p:sp>
                <p:nvSpPr>
                  <p:cNvPr id="5079" name="Google Shape;5079;p37"/>
                  <p:cNvSpPr/>
                  <p:nvPr/>
                </p:nvSpPr>
                <p:spPr>
                  <a:xfrm>
                    <a:off x="8292787" y="8715458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0" name="Google Shape;5080;p37"/>
                  <p:cNvSpPr/>
                  <p:nvPr/>
                </p:nvSpPr>
                <p:spPr>
                  <a:xfrm>
                    <a:off x="8280899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1" name="Google Shape;5081;p37"/>
                <p:cNvGrpSpPr/>
                <p:nvPr/>
              </p:nvGrpSpPr>
              <p:grpSpPr>
                <a:xfrm>
                  <a:off x="8407067" y="8714971"/>
                  <a:ext cx="18405" cy="20686"/>
                  <a:chOff x="8407067" y="8714971"/>
                  <a:chExt cx="18405" cy="20686"/>
                </a:xfrm>
              </p:grpSpPr>
              <p:sp>
                <p:nvSpPr>
                  <p:cNvPr id="5082" name="Google Shape;5082;p37"/>
                  <p:cNvSpPr/>
                  <p:nvPr/>
                </p:nvSpPr>
                <p:spPr>
                  <a:xfrm>
                    <a:off x="8418951" y="8715458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3" name="Google Shape;5083;p37"/>
                  <p:cNvSpPr/>
                  <p:nvPr/>
                </p:nvSpPr>
                <p:spPr>
                  <a:xfrm>
                    <a:off x="8407067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4" name="Google Shape;5084;p37"/>
                <p:cNvGrpSpPr/>
                <p:nvPr/>
              </p:nvGrpSpPr>
              <p:grpSpPr>
                <a:xfrm>
                  <a:off x="8533230" y="8714971"/>
                  <a:ext cx="18405" cy="20686"/>
                  <a:chOff x="8533230" y="8714971"/>
                  <a:chExt cx="18405" cy="20686"/>
                </a:xfrm>
              </p:grpSpPr>
              <p:sp>
                <p:nvSpPr>
                  <p:cNvPr id="5085" name="Google Shape;5085;p37"/>
                  <p:cNvSpPr/>
                  <p:nvPr/>
                </p:nvSpPr>
                <p:spPr>
                  <a:xfrm>
                    <a:off x="8545117" y="8715458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6" name="Google Shape;5086;p37"/>
                  <p:cNvSpPr/>
                  <p:nvPr/>
                </p:nvSpPr>
                <p:spPr>
                  <a:xfrm>
                    <a:off x="8533230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7" name="Google Shape;5087;p37"/>
                <p:cNvGrpSpPr/>
                <p:nvPr/>
              </p:nvGrpSpPr>
              <p:grpSpPr>
                <a:xfrm>
                  <a:off x="8659398" y="8714971"/>
                  <a:ext cx="18405" cy="20686"/>
                  <a:chOff x="8659398" y="8714971"/>
                  <a:chExt cx="18405" cy="20686"/>
                </a:xfrm>
              </p:grpSpPr>
              <p:sp>
                <p:nvSpPr>
                  <p:cNvPr id="5088" name="Google Shape;5088;p37"/>
                  <p:cNvSpPr/>
                  <p:nvPr/>
                </p:nvSpPr>
                <p:spPr>
                  <a:xfrm>
                    <a:off x="8671282" y="8715458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9" name="Google Shape;5089;p37"/>
                  <p:cNvSpPr/>
                  <p:nvPr/>
                </p:nvSpPr>
                <p:spPr>
                  <a:xfrm>
                    <a:off x="8659398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0" name="Google Shape;5090;p37"/>
                <p:cNvGrpSpPr/>
                <p:nvPr/>
              </p:nvGrpSpPr>
              <p:grpSpPr>
                <a:xfrm>
                  <a:off x="8785561" y="8714971"/>
                  <a:ext cx="18405" cy="20686"/>
                  <a:chOff x="8785561" y="8714971"/>
                  <a:chExt cx="18405" cy="20686"/>
                </a:xfrm>
              </p:grpSpPr>
              <p:sp>
                <p:nvSpPr>
                  <p:cNvPr id="5091" name="Google Shape;5091;p37"/>
                  <p:cNvSpPr/>
                  <p:nvPr/>
                </p:nvSpPr>
                <p:spPr>
                  <a:xfrm>
                    <a:off x="8797448" y="8715458"/>
                    <a:ext cx="8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10" extrusionOk="0">
                        <a:moveTo>
                          <a:pt x="9" y="11"/>
                        </a:moveTo>
                        <a:cubicBezTo>
                          <a:pt x="5" y="0"/>
                          <a:pt x="-9" y="-7"/>
                          <a:pt x="9" y="11"/>
                        </a:cubicBezTo>
                        <a:lnTo>
                          <a:pt x="9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2" name="Google Shape;5092;p37"/>
                  <p:cNvSpPr/>
                  <p:nvPr/>
                </p:nvSpPr>
                <p:spPr>
                  <a:xfrm>
                    <a:off x="8785561" y="8714971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08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3" name="Google Shape;5093;p37"/>
                <p:cNvGrpSpPr/>
                <p:nvPr/>
              </p:nvGrpSpPr>
              <p:grpSpPr>
                <a:xfrm>
                  <a:off x="8911706" y="8714961"/>
                  <a:ext cx="18423" cy="20691"/>
                  <a:chOff x="8911706" y="8714961"/>
                  <a:chExt cx="18423" cy="20691"/>
                </a:xfrm>
              </p:grpSpPr>
              <p:sp>
                <p:nvSpPr>
                  <p:cNvPr id="5094" name="Google Shape;5094;p37"/>
                  <p:cNvSpPr/>
                  <p:nvPr/>
                </p:nvSpPr>
                <p:spPr>
                  <a:xfrm>
                    <a:off x="8923613" y="8715458"/>
                    <a:ext cx="7" cy="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10" extrusionOk="0">
                        <a:moveTo>
                          <a:pt x="8" y="11"/>
                        </a:moveTo>
                        <a:cubicBezTo>
                          <a:pt x="8" y="0"/>
                          <a:pt x="-10" y="-7"/>
                          <a:pt x="8" y="11"/>
                        </a:cubicBezTo>
                        <a:lnTo>
                          <a:pt x="8" y="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5" name="Google Shape;5095;p37"/>
                  <p:cNvSpPr/>
                  <p:nvPr/>
                </p:nvSpPr>
                <p:spPr>
                  <a:xfrm>
                    <a:off x="8911706" y="8714961"/>
                    <a:ext cx="18423" cy="20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3" h="20691" extrusionOk="0">
                        <a:moveTo>
                          <a:pt x="18389" y="10196"/>
                        </a:moveTo>
                        <a:cubicBezTo>
                          <a:pt x="17588" y="688"/>
                          <a:pt x="8878" y="-880"/>
                          <a:pt x="12727" y="965"/>
                        </a:cubicBezTo>
                        <a:cubicBezTo>
                          <a:pt x="9848" y="-487"/>
                          <a:pt x="7039" y="-267"/>
                          <a:pt x="4525" y="1401"/>
                        </a:cubicBezTo>
                        <a:cubicBezTo>
                          <a:pt x="-5317" y="7933"/>
                          <a:pt x="2646" y="24185"/>
                          <a:pt x="11785" y="20017"/>
                        </a:cubicBezTo>
                        <a:cubicBezTo>
                          <a:pt x="19669" y="16418"/>
                          <a:pt x="18288" y="8913"/>
                          <a:pt x="18389" y="1019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096" name="Google Shape;5096;p37"/>
              <p:cNvGrpSpPr/>
              <p:nvPr/>
            </p:nvGrpSpPr>
            <p:grpSpPr>
              <a:xfrm>
                <a:off x="8154736" y="8851477"/>
                <a:ext cx="775392" cy="20691"/>
                <a:chOff x="8154736" y="8851477"/>
                <a:chExt cx="775392" cy="20691"/>
              </a:xfrm>
            </p:grpSpPr>
            <p:grpSp>
              <p:nvGrpSpPr>
                <p:cNvPr id="5097" name="Google Shape;5097;p37"/>
                <p:cNvGrpSpPr/>
                <p:nvPr/>
              </p:nvGrpSpPr>
              <p:grpSpPr>
                <a:xfrm>
                  <a:off x="8154736" y="8851483"/>
                  <a:ext cx="18405" cy="20686"/>
                  <a:chOff x="8154736" y="8851483"/>
                  <a:chExt cx="18405" cy="20686"/>
                </a:xfrm>
              </p:grpSpPr>
              <p:sp>
                <p:nvSpPr>
                  <p:cNvPr id="5098" name="Google Shape;5098;p37"/>
                  <p:cNvSpPr/>
                  <p:nvPr/>
                </p:nvSpPr>
                <p:spPr>
                  <a:xfrm>
                    <a:off x="8166621" y="8851972"/>
                    <a:ext cx="10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8" extrusionOk="0">
                        <a:moveTo>
                          <a:pt x="10" y="8"/>
                        </a:moveTo>
                        <a:cubicBezTo>
                          <a:pt x="7" y="1"/>
                          <a:pt x="-11" y="-6"/>
                          <a:pt x="10" y="8"/>
                        </a:cubicBez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9" name="Google Shape;5099;p37"/>
                  <p:cNvSpPr/>
                  <p:nvPr/>
                </p:nvSpPr>
                <p:spPr>
                  <a:xfrm>
                    <a:off x="8154736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00" name="Google Shape;5100;p37"/>
                <p:cNvGrpSpPr/>
                <p:nvPr/>
              </p:nvGrpSpPr>
              <p:grpSpPr>
                <a:xfrm>
                  <a:off x="8280899" y="8851483"/>
                  <a:ext cx="18405" cy="20686"/>
                  <a:chOff x="8280899" y="8851483"/>
                  <a:chExt cx="18405" cy="20686"/>
                </a:xfrm>
              </p:grpSpPr>
              <p:sp>
                <p:nvSpPr>
                  <p:cNvPr id="5101" name="Google Shape;5101;p37"/>
                  <p:cNvSpPr/>
                  <p:nvPr/>
                </p:nvSpPr>
                <p:spPr>
                  <a:xfrm>
                    <a:off x="8292787" y="8851972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2" name="Google Shape;5102;p37"/>
                  <p:cNvSpPr/>
                  <p:nvPr/>
                </p:nvSpPr>
                <p:spPr>
                  <a:xfrm>
                    <a:off x="8280899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03" name="Google Shape;5103;p37"/>
                <p:cNvGrpSpPr/>
                <p:nvPr/>
              </p:nvGrpSpPr>
              <p:grpSpPr>
                <a:xfrm>
                  <a:off x="8407067" y="8851483"/>
                  <a:ext cx="18405" cy="20686"/>
                  <a:chOff x="8407067" y="8851483"/>
                  <a:chExt cx="18405" cy="20686"/>
                </a:xfrm>
              </p:grpSpPr>
              <p:sp>
                <p:nvSpPr>
                  <p:cNvPr id="5104" name="Google Shape;5104;p37"/>
                  <p:cNvSpPr/>
                  <p:nvPr/>
                </p:nvSpPr>
                <p:spPr>
                  <a:xfrm>
                    <a:off x="8418951" y="8851972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5" name="Google Shape;5105;p37"/>
                  <p:cNvSpPr/>
                  <p:nvPr/>
                </p:nvSpPr>
                <p:spPr>
                  <a:xfrm>
                    <a:off x="8407067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06" name="Google Shape;5106;p37"/>
                <p:cNvGrpSpPr/>
                <p:nvPr/>
              </p:nvGrpSpPr>
              <p:grpSpPr>
                <a:xfrm>
                  <a:off x="8533230" y="8851483"/>
                  <a:ext cx="18405" cy="20686"/>
                  <a:chOff x="8533230" y="8851483"/>
                  <a:chExt cx="18405" cy="20686"/>
                </a:xfrm>
              </p:grpSpPr>
              <p:sp>
                <p:nvSpPr>
                  <p:cNvPr id="5107" name="Google Shape;5107;p37"/>
                  <p:cNvSpPr/>
                  <p:nvPr/>
                </p:nvSpPr>
                <p:spPr>
                  <a:xfrm>
                    <a:off x="8545117" y="8851972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8" name="Google Shape;5108;p37"/>
                  <p:cNvSpPr/>
                  <p:nvPr/>
                </p:nvSpPr>
                <p:spPr>
                  <a:xfrm>
                    <a:off x="8533230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09" name="Google Shape;5109;p37"/>
                <p:cNvGrpSpPr/>
                <p:nvPr/>
              </p:nvGrpSpPr>
              <p:grpSpPr>
                <a:xfrm>
                  <a:off x="8659398" y="8851483"/>
                  <a:ext cx="18405" cy="20686"/>
                  <a:chOff x="8659398" y="8851483"/>
                  <a:chExt cx="18405" cy="20686"/>
                </a:xfrm>
              </p:grpSpPr>
              <p:sp>
                <p:nvSpPr>
                  <p:cNvPr id="5110" name="Google Shape;5110;p37"/>
                  <p:cNvSpPr/>
                  <p:nvPr/>
                </p:nvSpPr>
                <p:spPr>
                  <a:xfrm>
                    <a:off x="8671282" y="8851972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1" name="Google Shape;5111;p37"/>
                  <p:cNvSpPr/>
                  <p:nvPr/>
                </p:nvSpPr>
                <p:spPr>
                  <a:xfrm>
                    <a:off x="8659398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12" name="Google Shape;5112;p37"/>
                <p:cNvGrpSpPr/>
                <p:nvPr/>
              </p:nvGrpSpPr>
              <p:grpSpPr>
                <a:xfrm>
                  <a:off x="8785561" y="8851483"/>
                  <a:ext cx="18405" cy="20686"/>
                  <a:chOff x="8785561" y="8851483"/>
                  <a:chExt cx="18405" cy="20686"/>
                </a:xfrm>
              </p:grpSpPr>
              <p:sp>
                <p:nvSpPr>
                  <p:cNvPr id="5113" name="Google Shape;5113;p37"/>
                  <p:cNvSpPr/>
                  <p:nvPr/>
                </p:nvSpPr>
                <p:spPr>
                  <a:xfrm>
                    <a:off x="8797448" y="8851972"/>
                    <a:ext cx="8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" h="8" extrusionOk="0">
                        <a:moveTo>
                          <a:pt x="9" y="8"/>
                        </a:moveTo>
                        <a:cubicBezTo>
                          <a:pt x="5" y="1"/>
                          <a:pt x="-9" y="-6"/>
                          <a:pt x="9" y="8"/>
                        </a:cubicBez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4" name="Google Shape;5114;p37"/>
                  <p:cNvSpPr/>
                  <p:nvPr/>
                </p:nvSpPr>
                <p:spPr>
                  <a:xfrm>
                    <a:off x="8785561" y="8851483"/>
                    <a:ext cx="18405" cy="20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5" h="20686" extrusionOk="0">
                        <a:moveTo>
                          <a:pt x="18366" y="10186"/>
                        </a:moveTo>
                        <a:cubicBezTo>
                          <a:pt x="17594" y="681"/>
                          <a:pt x="8830" y="-904"/>
                          <a:pt x="12704" y="955"/>
                        </a:cubicBezTo>
                        <a:cubicBezTo>
                          <a:pt x="9768" y="-522"/>
                          <a:pt x="6922" y="-216"/>
                          <a:pt x="4502" y="1391"/>
                        </a:cubicBezTo>
                        <a:cubicBezTo>
                          <a:pt x="-5264" y="7873"/>
                          <a:pt x="2573" y="24201"/>
                          <a:pt x="11762" y="20007"/>
                        </a:cubicBezTo>
                        <a:cubicBezTo>
                          <a:pt x="19643" y="16411"/>
                          <a:pt x="18276" y="9072"/>
                          <a:pt x="18366" y="101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15" name="Google Shape;5115;p37"/>
                <p:cNvGrpSpPr/>
                <p:nvPr/>
              </p:nvGrpSpPr>
              <p:grpSpPr>
                <a:xfrm>
                  <a:off x="8911718" y="8851477"/>
                  <a:ext cx="18410" cy="20683"/>
                  <a:chOff x="8911718" y="8851477"/>
                  <a:chExt cx="18410" cy="20683"/>
                </a:xfrm>
              </p:grpSpPr>
              <p:sp>
                <p:nvSpPr>
                  <p:cNvPr id="5116" name="Google Shape;5116;p37"/>
                  <p:cNvSpPr/>
                  <p:nvPr/>
                </p:nvSpPr>
                <p:spPr>
                  <a:xfrm>
                    <a:off x="8923613" y="8851972"/>
                    <a:ext cx="7" cy="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" h="8" extrusionOk="0">
                        <a:moveTo>
                          <a:pt x="8" y="8"/>
                        </a:moveTo>
                        <a:cubicBezTo>
                          <a:pt x="8" y="1"/>
                          <a:pt x="-10" y="-6"/>
                          <a:pt x="8" y="8"/>
                        </a:cubicBezTo>
                        <a:lnTo>
                          <a:pt x="8" y="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7" name="Google Shape;5117;p37"/>
                  <p:cNvSpPr/>
                  <p:nvPr/>
                </p:nvSpPr>
                <p:spPr>
                  <a:xfrm>
                    <a:off x="8911718" y="8851477"/>
                    <a:ext cx="18410" cy="20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10" h="20683" extrusionOk="0">
                        <a:moveTo>
                          <a:pt x="18377" y="10192"/>
                        </a:moveTo>
                        <a:cubicBezTo>
                          <a:pt x="17576" y="684"/>
                          <a:pt x="8866" y="-883"/>
                          <a:pt x="12714" y="961"/>
                        </a:cubicBezTo>
                        <a:cubicBezTo>
                          <a:pt x="9836" y="-491"/>
                          <a:pt x="7034" y="-260"/>
                          <a:pt x="4513" y="1397"/>
                        </a:cubicBezTo>
                        <a:cubicBezTo>
                          <a:pt x="-5297" y="7973"/>
                          <a:pt x="2623" y="24160"/>
                          <a:pt x="11773" y="20013"/>
                        </a:cubicBezTo>
                        <a:cubicBezTo>
                          <a:pt x="19650" y="16392"/>
                          <a:pt x="18276" y="8913"/>
                          <a:pt x="18377" y="1019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45725" tIns="22850" rIns="45725" bIns="2285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118" name="Google Shape;5118;p37"/>
            <p:cNvSpPr/>
            <p:nvPr/>
          </p:nvSpPr>
          <p:spPr>
            <a:xfrm>
              <a:off x="7814073" y="8626003"/>
              <a:ext cx="330659" cy="383458"/>
            </a:xfrm>
            <a:custGeom>
              <a:avLst/>
              <a:gdLst/>
              <a:ahLst/>
              <a:cxnLst/>
              <a:rect l="l" t="t" r="r" b="b"/>
              <a:pathLst>
                <a:path w="330659" h="383458" extrusionOk="0">
                  <a:moveTo>
                    <a:pt x="224322" y="306563"/>
                  </a:moveTo>
                  <a:cubicBezTo>
                    <a:pt x="246499" y="328021"/>
                    <a:pt x="270638" y="347376"/>
                    <a:pt x="296527" y="364179"/>
                  </a:cubicBezTo>
                  <a:cubicBezTo>
                    <a:pt x="309745" y="372761"/>
                    <a:pt x="322429" y="380349"/>
                    <a:pt x="330660" y="383458"/>
                  </a:cubicBezTo>
                  <a:cubicBezTo>
                    <a:pt x="303166" y="353854"/>
                    <a:pt x="294644" y="309683"/>
                    <a:pt x="281270" y="269554"/>
                  </a:cubicBezTo>
                  <a:cubicBezTo>
                    <a:pt x="264835" y="219803"/>
                    <a:pt x="276582" y="172191"/>
                    <a:pt x="262300" y="169251"/>
                  </a:cubicBezTo>
                  <a:cubicBezTo>
                    <a:pt x="146263" y="145526"/>
                    <a:pt x="53623" y="100725"/>
                    <a:pt x="0" y="0"/>
                  </a:cubicBezTo>
                  <a:cubicBezTo>
                    <a:pt x="2968" y="12109"/>
                    <a:pt x="7426" y="26099"/>
                    <a:pt x="13269" y="41318"/>
                  </a:cubicBezTo>
                  <a:cubicBezTo>
                    <a:pt x="38187" y="106223"/>
                    <a:pt x="77593" y="164600"/>
                    <a:pt x="127581" y="2129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9" name="Google Shape;5119;p37"/>
          <p:cNvSpPr/>
          <p:nvPr/>
        </p:nvSpPr>
        <p:spPr>
          <a:xfrm>
            <a:off x="4748077" y="3611157"/>
            <a:ext cx="889767" cy="900711"/>
          </a:xfrm>
          <a:custGeom>
            <a:avLst/>
            <a:gdLst/>
            <a:ahLst/>
            <a:cxnLst/>
            <a:rect l="l" t="t" r="r" b="b"/>
            <a:pathLst>
              <a:path w="1779533" h="1801423" extrusionOk="0">
                <a:moveTo>
                  <a:pt x="0" y="1772037"/>
                </a:moveTo>
                <a:cubicBezTo>
                  <a:pt x="-90" y="1788455"/>
                  <a:pt x="13368" y="1801725"/>
                  <a:pt x="29798" y="1801418"/>
                </a:cubicBezTo>
                <a:cubicBezTo>
                  <a:pt x="1808220" y="1768225"/>
                  <a:pt x="1777935" y="1799379"/>
                  <a:pt x="1778220" y="1748388"/>
                </a:cubicBezTo>
                <a:cubicBezTo>
                  <a:pt x="1778631" y="1674151"/>
                  <a:pt x="1779533" y="29614"/>
                  <a:pt x="1779533" y="29856"/>
                </a:cubicBezTo>
                <a:cubicBezTo>
                  <a:pt x="1779623" y="13589"/>
                  <a:pt x="1766399" y="381"/>
                  <a:pt x="1750121" y="471"/>
                </a:cubicBezTo>
                <a:cubicBezTo>
                  <a:pt x="-27367" y="10260"/>
                  <a:pt x="1594" y="-20692"/>
                  <a:pt x="1309" y="30832"/>
                </a:cubicBezTo>
                <a:cubicBezTo>
                  <a:pt x="898" y="106110"/>
                  <a:pt x="-3" y="1772275"/>
                  <a:pt x="0" y="17720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0" name="Google Shape;5120;p37"/>
          <p:cNvGrpSpPr/>
          <p:nvPr/>
        </p:nvGrpSpPr>
        <p:grpSpPr>
          <a:xfrm>
            <a:off x="4746900" y="3671827"/>
            <a:ext cx="892172" cy="789092"/>
            <a:chOff x="9493799" y="7343654"/>
            <a:chExt cx="1784343" cy="1578184"/>
          </a:xfrm>
        </p:grpSpPr>
        <p:sp>
          <p:nvSpPr>
            <p:cNvPr id="5121" name="Google Shape;5121;p37"/>
            <p:cNvSpPr/>
            <p:nvPr/>
          </p:nvSpPr>
          <p:spPr>
            <a:xfrm>
              <a:off x="9494750" y="7763213"/>
              <a:ext cx="1782486" cy="16426"/>
            </a:xfrm>
            <a:custGeom>
              <a:avLst/>
              <a:gdLst/>
              <a:ahLst/>
              <a:cxnLst/>
              <a:rect l="l" t="t" r="r" b="b"/>
              <a:pathLst>
                <a:path w="1782486" h="16426" extrusionOk="0">
                  <a:moveTo>
                    <a:pt x="1780371" y="6678"/>
                  </a:moveTo>
                  <a:cubicBezTo>
                    <a:pt x="1780303" y="-4054"/>
                    <a:pt x="1917110" y="-988"/>
                    <a:pt x="2116" y="9748"/>
                  </a:cubicBezTo>
                  <a:cubicBezTo>
                    <a:pt x="2184" y="20481"/>
                    <a:pt x="-134626" y="17415"/>
                    <a:pt x="1780371" y="6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2" name="Google Shape;5122;p37"/>
            <p:cNvSpPr/>
            <p:nvPr/>
          </p:nvSpPr>
          <p:spPr>
            <a:xfrm>
              <a:off x="9495663" y="7902927"/>
              <a:ext cx="1782479" cy="19420"/>
            </a:xfrm>
            <a:custGeom>
              <a:avLst/>
              <a:gdLst/>
              <a:ahLst/>
              <a:cxnLst/>
              <a:rect l="l" t="t" r="r" b="b"/>
              <a:pathLst>
                <a:path w="1782479" h="19420" extrusionOk="0">
                  <a:moveTo>
                    <a:pt x="1780363" y="6514"/>
                  </a:moveTo>
                  <a:cubicBezTo>
                    <a:pt x="1780295" y="-4223"/>
                    <a:pt x="1917116" y="-1409"/>
                    <a:pt x="2115" y="12909"/>
                  </a:cubicBezTo>
                  <a:cubicBezTo>
                    <a:pt x="2187" y="23641"/>
                    <a:pt x="-134627" y="20831"/>
                    <a:pt x="1780363" y="65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3" name="Google Shape;5123;p37"/>
            <p:cNvSpPr/>
            <p:nvPr/>
          </p:nvSpPr>
          <p:spPr>
            <a:xfrm>
              <a:off x="9495060" y="8042625"/>
              <a:ext cx="1782542" cy="22467"/>
            </a:xfrm>
            <a:custGeom>
              <a:avLst/>
              <a:gdLst/>
              <a:ahLst/>
              <a:cxnLst/>
              <a:rect l="l" t="t" r="r" b="b"/>
              <a:pathLst>
                <a:path w="1782542" h="22467" extrusionOk="0">
                  <a:moveTo>
                    <a:pt x="1780383" y="6375"/>
                  </a:moveTo>
                  <a:cubicBezTo>
                    <a:pt x="1780451" y="-4361"/>
                    <a:pt x="1917229" y="-1807"/>
                    <a:pt x="2159" y="16092"/>
                  </a:cubicBezTo>
                  <a:cubicBezTo>
                    <a:pt x="2091" y="26829"/>
                    <a:pt x="-134687" y="24274"/>
                    <a:pt x="1780383" y="6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4" name="Google Shape;5124;p37"/>
            <p:cNvSpPr/>
            <p:nvPr/>
          </p:nvSpPr>
          <p:spPr>
            <a:xfrm>
              <a:off x="9494808" y="7343654"/>
              <a:ext cx="1782486" cy="8233"/>
            </a:xfrm>
            <a:custGeom>
              <a:avLst/>
              <a:gdLst/>
              <a:ahLst/>
              <a:cxnLst/>
              <a:rect l="l" t="t" r="r" b="b"/>
              <a:pathLst>
                <a:path w="1782486" h="8233" extrusionOk="0">
                  <a:moveTo>
                    <a:pt x="2119" y="7568"/>
                  </a:moveTo>
                  <a:cubicBezTo>
                    <a:pt x="1917130" y="7568"/>
                    <a:pt x="1780309" y="11402"/>
                    <a:pt x="1780367" y="665"/>
                  </a:cubicBezTo>
                  <a:cubicBezTo>
                    <a:pt x="-134641" y="665"/>
                    <a:pt x="2180" y="-3168"/>
                    <a:pt x="2119" y="7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5" name="Google Shape;5125;p37"/>
            <p:cNvSpPr/>
            <p:nvPr/>
          </p:nvSpPr>
          <p:spPr>
            <a:xfrm>
              <a:off x="9493838" y="7623454"/>
              <a:ext cx="1782497" cy="13515"/>
            </a:xfrm>
            <a:custGeom>
              <a:avLst/>
              <a:gdLst/>
              <a:ahLst/>
              <a:cxnLst/>
              <a:rect l="l" t="t" r="r" b="b"/>
              <a:pathLst>
                <a:path w="1782497" h="13515" extrusionOk="0">
                  <a:moveTo>
                    <a:pt x="1780382" y="6884"/>
                  </a:moveTo>
                  <a:cubicBezTo>
                    <a:pt x="1780314" y="-3849"/>
                    <a:pt x="1917124" y="-527"/>
                    <a:pt x="2116" y="6632"/>
                  </a:cubicBezTo>
                  <a:cubicBezTo>
                    <a:pt x="2184" y="17365"/>
                    <a:pt x="-134626" y="14043"/>
                    <a:pt x="1780382" y="68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6" name="Google Shape;5126;p37"/>
            <p:cNvSpPr/>
            <p:nvPr/>
          </p:nvSpPr>
          <p:spPr>
            <a:xfrm>
              <a:off x="9494027" y="7483622"/>
              <a:ext cx="1782499" cy="10736"/>
            </a:xfrm>
            <a:custGeom>
              <a:avLst/>
              <a:gdLst/>
              <a:ahLst/>
              <a:cxnLst/>
              <a:rect l="l" t="t" r="r" b="b"/>
              <a:pathLst>
                <a:path w="1782499" h="10736" extrusionOk="0">
                  <a:moveTo>
                    <a:pt x="1780344" y="7157"/>
                  </a:moveTo>
                  <a:cubicBezTo>
                    <a:pt x="1780402" y="-3576"/>
                    <a:pt x="1917168" y="-2"/>
                    <a:pt x="2157" y="3579"/>
                  </a:cubicBezTo>
                  <a:cubicBezTo>
                    <a:pt x="2095" y="14315"/>
                    <a:pt x="-134672" y="10738"/>
                    <a:pt x="1780344" y="7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7" name="Google Shape;5127;p37"/>
            <p:cNvSpPr/>
            <p:nvPr/>
          </p:nvSpPr>
          <p:spPr>
            <a:xfrm>
              <a:off x="9494714" y="8461614"/>
              <a:ext cx="1782439" cy="31804"/>
            </a:xfrm>
            <a:custGeom>
              <a:avLst/>
              <a:gdLst/>
              <a:ahLst/>
              <a:cxnLst/>
              <a:rect l="l" t="t" r="r" b="b"/>
              <a:pathLst>
                <a:path w="1782439" h="31804" extrusionOk="0">
                  <a:moveTo>
                    <a:pt x="1780324" y="6059"/>
                  </a:moveTo>
                  <a:cubicBezTo>
                    <a:pt x="1780256" y="-4678"/>
                    <a:pt x="1917059" y="-2891"/>
                    <a:pt x="2116" y="25748"/>
                  </a:cubicBezTo>
                  <a:cubicBezTo>
                    <a:pt x="2184" y="36481"/>
                    <a:pt x="-134619" y="34694"/>
                    <a:pt x="1780324" y="60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8" name="Google Shape;5128;p37"/>
            <p:cNvSpPr/>
            <p:nvPr/>
          </p:nvSpPr>
          <p:spPr>
            <a:xfrm>
              <a:off x="9495204" y="8740874"/>
              <a:ext cx="1782571" cy="38137"/>
            </a:xfrm>
            <a:custGeom>
              <a:avLst/>
              <a:gdLst/>
              <a:ahLst/>
              <a:cxnLst/>
              <a:rect l="l" t="t" r="r" b="b"/>
              <a:pathLst>
                <a:path w="1782571" h="38137" extrusionOk="0">
                  <a:moveTo>
                    <a:pt x="1780415" y="5900"/>
                  </a:moveTo>
                  <a:cubicBezTo>
                    <a:pt x="1780476" y="-4837"/>
                    <a:pt x="1917247" y="-3557"/>
                    <a:pt x="2156" y="32237"/>
                  </a:cubicBezTo>
                  <a:cubicBezTo>
                    <a:pt x="2098" y="42973"/>
                    <a:pt x="-134676" y="41698"/>
                    <a:pt x="1780415" y="5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9" name="Google Shape;5129;p37"/>
            <p:cNvSpPr/>
            <p:nvPr/>
          </p:nvSpPr>
          <p:spPr>
            <a:xfrm>
              <a:off x="9494146" y="8182308"/>
              <a:ext cx="1782550" cy="25553"/>
            </a:xfrm>
            <a:custGeom>
              <a:avLst/>
              <a:gdLst/>
              <a:ahLst/>
              <a:cxnLst/>
              <a:rect l="l" t="t" r="r" b="b"/>
              <a:pathLst>
                <a:path w="1782550" h="25553" extrusionOk="0">
                  <a:moveTo>
                    <a:pt x="1780392" y="6256"/>
                  </a:moveTo>
                  <a:cubicBezTo>
                    <a:pt x="1780460" y="-4481"/>
                    <a:pt x="1917220" y="-2182"/>
                    <a:pt x="2158" y="19298"/>
                  </a:cubicBezTo>
                  <a:cubicBezTo>
                    <a:pt x="2093" y="30034"/>
                    <a:pt x="-134671" y="27736"/>
                    <a:pt x="1780392" y="6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0" name="Google Shape;5130;p37"/>
            <p:cNvSpPr/>
            <p:nvPr/>
          </p:nvSpPr>
          <p:spPr>
            <a:xfrm>
              <a:off x="9494425" y="8880512"/>
              <a:ext cx="1782576" cy="41326"/>
            </a:xfrm>
            <a:custGeom>
              <a:avLst/>
              <a:gdLst/>
              <a:ahLst/>
              <a:cxnLst/>
              <a:rect l="l" t="t" r="r" b="b"/>
              <a:pathLst>
                <a:path w="1782576" h="41326" extrusionOk="0">
                  <a:moveTo>
                    <a:pt x="1780419" y="5833"/>
                  </a:moveTo>
                  <a:cubicBezTo>
                    <a:pt x="1780480" y="-4904"/>
                    <a:pt x="1917262" y="-3884"/>
                    <a:pt x="2156" y="35495"/>
                  </a:cubicBezTo>
                  <a:cubicBezTo>
                    <a:pt x="2098" y="46231"/>
                    <a:pt x="-134687" y="45208"/>
                    <a:pt x="1780419" y="5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37"/>
            <p:cNvSpPr/>
            <p:nvPr/>
          </p:nvSpPr>
          <p:spPr>
            <a:xfrm>
              <a:off x="9495629" y="8601239"/>
              <a:ext cx="1782430" cy="34959"/>
            </a:xfrm>
            <a:custGeom>
              <a:avLst/>
              <a:gdLst/>
              <a:ahLst/>
              <a:cxnLst/>
              <a:rect l="l" t="t" r="r" b="b"/>
              <a:pathLst>
                <a:path w="1782430" h="34959" extrusionOk="0">
                  <a:moveTo>
                    <a:pt x="1780314" y="5975"/>
                  </a:moveTo>
                  <a:cubicBezTo>
                    <a:pt x="1780246" y="-4762"/>
                    <a:pt x="1917067" y="-3227"/>
                    <a:pt x="2116" y="28986"/>
                  </a:cubicBezTo>
                  <a:cubicBezTo>
                    <a:pt x="2185" y="39719"/>
                    <a:pt x="-134636" y="38188"/>
                    <a:pt x="1780314" y="5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37"/>
            <p:cNvSpPr/>
            <p:nvPr/>
          </p:nvSpPr>
          <p:spPr>
            <a:xfrm>
              <a:off x="9493799" y="8321976"/>
              <a:ext cx="1782449" cy="28665"/>
            </a:xfrm>
            <a:custGeom>
              <a:avLst/>
              <a:gdLst/>
              <a:ahLst/>
              <a:cxnLst/>
              <a:rect l="l" t="t" r="r" b="b"/>
              <a:pathLst>
                <a:path w="1782449" h="28665" extrusionOk="0">
                  <a:moveTo>
                    <a:pt x="1780334" y="6150"/>
                  </a:moveTo>
                  <a:cubicBezTo>
                    <a:pt x="1780266" y="-4586"/>
                    <a:pt x="1917072" y="-2540"/>
                    <a:pt x="2114" y="22514"/>
                  </a:cubicBezTo>
                  <a:cubicBezTo>
                    <a:pt x="2187" y="33251"/>
                    <a:pt x="-134620" y="31208"/>
                    <a:pt x="1780334" y="6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3" name="Google Shape;5133;p37"/>
          <p:cNvSpPr/>
          <p:nvPr/>
        </p:nvSpPr>
        <p:spPr>
          <a:xfrm>
            <a:off x="5882404" y="3638661"/>
            <a:ext cx="540772" cy="845411"/>
          </a:xfrm>
          <a:custGeom>
            <a:avLst/>
            <a:gdLst/>
            <a:ahLst/>
            <a:cxnLst/>
            <a:rect l="l" t="t" r="r" b="b"/>
            <a:pathLst>
              <a:path w="1081545" h="1690821" extrusionOk="0">
                <a:moveTo>
                  <a:pt x="1074184" y="1648062"/>
                </a:moveTo>
                <a:cubicBezTo>
                  <a:pt x="1082967" y="1648062"/>
                  <a:pt x="1081536" y="1648920"/>
                  <a:pt x="1081345" y="1644712"/>
                </a:cubicBezTo>
                <a:cubicBezTo>
                  <a:pt x="1075118" y="1644719"/>
                  <a:pt x="1072876" y="1644712"/>
                  <a:pt x="1065993" y="1644723"/>
                </a:cubicBezTo>
                <a:cubicBezTo>
                  <a:pt x="1066321" y="1567539"/>
                  <a:pt x="1059509" y="1579263"/>
                  <a:pt x="1078336" y="1579306"/>
                </a:cubicBezTo>
                <a:cubicBezTo>
                  <a:pt x="1078148" y="1575249"/>
                  <a:pt x="1079168" y="1575955"/>
                  <a:pt x="1074184" y="1575955"/>
                </a:cubicBezTo>
                <a:cubicBezTo>
                  <a:pt x="1062717" y="1575955"/>
                  <a:pt x="1065038" y="1586194"/>
                  <a:pt x="1064018" y="1521059"/>
                </a:cubicBezTo>
                <a:cubicBezTo>
                  <a:pt x="1063827" y="1508697"/>
                  <a:pt x="1061228" y="1510783"/>
                  <a:pt x="1074184" y="1510783"/>
                </a:cubicBezTo>
                <a:cubicBezTo>
                  <a:pt x="1075964" y="1510783"/>
                  <a:pt x="1075622" y="1511457"/>
                  <a:pt x="1075482" y="1507440"/>
                </a:cubicBezTo>
                <a:cubicBezTo>
                  <a:pt x="1060003" y="1507440"/>
                  <a:pt x="1064173" y="1514001"/>
                  <a:pt x="1063510" y="1471844"/>
                </a:cubicBezTo>
                <a:cubicBezTo>
                  <a:pt x="1062926" y="1435963"/>
                  <a:pt x="1059581" y="1441828"/>
                  <a:pt x="1073341" y="1441832"/>
                </a:cubicBezTo>
                <a:cubicBezTo>
                  <a:pt x="1073204" y="1437361"/>
                  <a:pt x="1075089" y="1438510"/>
                  <a:pt x="1062965" y="1438471"/>
                </a:cubicBezTo>
                <a:cubicBezTo>
                  <a:pt x="1062259" y="1395186"/>
                  <a:pt x="1062764" y="1424416"/>
                  <a:pt x="1062111" y="1373075"/>
                </a:cubicBezTo>
                <a:cubicBezTo>
                  <a:pt x="1072984" y="1373050"/>
                  <a:pt x="1071352" y="1374178"/>
                  <a:pt x="1071225" y="1369717"/>
                </a:cubicBezTo>
                <a:cubicBezTo>
                  <a:pt x="1060331" y="1369721"/>
                  <a:pt x="1061106" y="1380746"/>
                  <a:pt x="1060799" y="1304045"/>
                </a:cubicBezTo>
                <a:cubicBezTo>
                  <a:pt x="1071142" y="1304160"/>
                  <a:pt x="1069442" y="1304938"/>
                  <a:pt x="1069330" y="1300755"/>
                </a:cubicBezTo>
                <a:cubicBezTo>
                  <a:pt x="1059502" y="1300723"/>
                  <a:pt x="1060789" y="1300993"/>
                  <a:pt x="1060785" y="1299703"/>
                </a:cubicBezTo>
                <a:cubicBezTo>
                  <a:pt x="1060738" y="1284269"/>
                  <a:pt x="1060670" y="1282388"/>
                  <a:pt x="1059927" y="1235295"/>
                </a:cubicBezTo>
                <a:cubicBezTo>
                  <a:pt x="1069085" y="1235392"/>
                  <a:pt x="1067578" y="1236178"/>
                  <a:pt x="1067463" y="1232002"/>
                </a:cubicBezTo>
                <a:cubicBezTo>
                  <a:pt x="1056832" y="1231959"/>
                  <a:pt x="1060003" y="1240303"/>
                  <a:pt x="1059005" y="1176749"/>
                </a:cubicBezTo>
                <a:cubicBezTo>
                  <a:pt x="1058810" y="1164398"/>
                  <a:pt x="1057095" y="1166539"/>
                  <a:pt x="1065632" y="1166632"/>
                </a:cubicBezTo>
                <a:cubicBezTo>
                  <a:pt x="1065510" y="1162359"/>
                  <a:pt x="1066883" y="1163364"/>
                  <a:pt x="1058799" y="1163163"/>
                </a:cubicBezTo>
                <a:cubicBezTo>
                  <a:pt x="1057956" y="1105910"/>
                  <a:pt x="1058208" y="1120181"/>
                  <a:pt x="1057354" y="1097367"/>
                </a:cubicBezTo>
                <a:cubicBezTo>
                  <a:pt x="1064782" y="1097324"/>
                  <a:pt x="1063564" y="1098221"/>
                  <a:pt x="1063427" y="1093995"/>
                </a:cubicBezTo>
                <a:cubicBezTo>
                  <a:pt x="1055776" y="1094020"/>
                  <a:pt x="1057170" y="1097159"/>
                  <a:pt x="1056875" y="1078388"/>
                </a:cubicBezTo>
                <a:cubicBezTo>
                  <a:pt x="1055945" y="1018822"/>
                  <a:pt x="1054295" y="1028550"/>
                  <a:pt x="1061181" y="1028452"/>
                </a:cubicBezTo>
                <a:cubicBezTo>
                  <a:pt x="1061026" y="1024259"/>
                  <a:pt x="1062025" y="1025069"/>
                  <a:pt x="1056190" y="1025181"/>
                </a:cubicBezTo>
                <a:cubicBezTo>
                  <a:pt x="1055001" y="951607"/>
                  <a:pt x="1053321" y="959969"/>
                  <a:pt x="1058843" y="959955"/>
                </a:cubicBezTo>
                <a:cubicBezTo>
                  <a:pt x="1058734" y="955743"/>
                  <a:pt x="1059585" y="956601"/>
                  <a:pt x="1055001" y="956611"/>
                </a:cubicBezTo>
                <a:cubicBezTo>
                  <a:pt x="1053808" y="882699"/>
                  <a:pt x="1052655" y="891069"/>
                  <a:pt x="1057718" y="891025"/>
                </a:cubicBezTo>
                <a:cubicBezTo>
                  <a:pt x="1057682" y="887004"/>
                  <a:pt x="1058623" y="887664"/>
                  <a:pt x="1054010" y="887711"/>
                </a:cubicBezTo>
                <a:cubicBezTo>
                  <a:pt x="1053516" y="854471"/>
                  <a:pt x="1054082" y="851055"/>
                  <a:pt x="1053430" y="822251"/>
                </a:cubicBezTo>
                <a:cubicBezTo>
                  <a:pt x="1058417" y="822251"/>
                  <a:pt x="1057574" y="823115"/>
                  <a:pt x="1057596" y="818903"/>
                </a:cubicBezTo>
                <a:cubicBezTo>
                  <a:pt x="1052024" y="818907"/>
                  <a:pt x="1053206" y="828419"/>
                  <a:pt x="1051970" y="758740"/>
                </a:cubicBezTo>
                <a:cubicBezTo>
                  <a:pt x="1051855" y="752319"/>
                  <a:pt x="1051656" y="753162"/>
                  <a:pt x="1052521" y="753170"/>
                </a:cubicBezTo>
                <a:cubicBezTo>
                  <a:pt x="1059311" y="753234"/>
                  <a:pt x="1058158" y="754085"/>
                  <a:pt x="1058212" y="749873"/>
                </a:cubicBezTo>
                <a:cubicBezTo>
                  <a:pt x="1050283" y="749815"/>
                  <a:pt x="1051221" y="756092"/>
                  <a:pt x="1051419" y="709532"/>
                </a:cubicBezTo>
                <a:cubicBezTo>
                  <a:pt x="1051512" y="679509"/>
                  <a:pt x="1048903" y="684449"/>
                  <a:pt x="1059207" y="684236"/>
                </a:cubicBezTo>
                <a:cubicBezTo>
                  <a:pt x="1059275" y="680043"/>
                  <a:pt x="1060612" y="680824"/>
                  <a:pt x="1052496" y="681059"/>
                </a:cubicBezTo>
                <a:cubicBezTo>
                  <a:pt x="1050568" y="681113"/>
                  <a:pt x="1051354" y="688798"/>
                  <a:pt x="1049793" y="615523"/>
                </a:cubicBezTo>
                <a:cubicBezTo>
                  <a:pt x="1052810" y="615469"/>
                  <a:pt x="1056327" y="615400"/>
                  <a:pt x="1060299" y="615354"/>
                </a:cubicBezTo>
                <a:cubicBezTo>
                  <a:pt x="1060360" y="611163"/>
                  <a:pt x="1061913" y="611952"/>
                  <a:pt x="1052511" y="612129"/>
                </a:cubicBezTo>
                <a:cubicBezTo>
                  <a:pt x="1049217" y="612187"/>
                  <a:pt x="1049729" y="612489"/>
                  <a:pt x="1049703" y="611221"/>
                </a:cubicBezTo>
                <a:cubicBezTo>
                  <a:pt x="1048110" y="538555"/>
                  <a:pt x="1047588" y="546763"/>
                  <a:pt x="1052525" y="546813"/>
                </a:cubicBezTo>
                <a:cubicBezTo>
                  <a:pt x="1062861" y="546939"/>
                  <a:pt x="1061113" y="547739"/>
                  <a:pt x="1061145" y="543549"/>
                </a:cubicBezTo>
                <a:cubicBezTo>
                  <a:pt x="1056237" y="543513"/>
                  <a:pt x="1051685" y="543455"/>
                  <a:pt x="1048658" y="543423"/>
                </a:cubicBezTo>
                <a:cubicBezTo>
                  <a:pt x="1048536" y="535320"/>
                  <a:pt x="1047786" y="478125"/>
                  <a:pt x="1047782" y="477873"/>
                </a:cubicBezTo>
                <a:cubicBezTo>
                  <a:pt x="1053913" y="477851"/>
                  <a:pt x="1056965" y="477833"/>
                  <a:pt x="1061308" y="477822"/>
                </a:cubicBezTo>
                <a:cubicBezTo>
                  <a:pt x="1061293" y="473607"/>
                  <a:pt x="1063088" y="474461"/>
                  <a:pt x="1052529" y="474504"/>
                </a:cubicBezTo>
                <a:cubicBezTo>
                  <a:pt x="1045508" y="474533"/>
                  <a:pt x="1048420" y="483752"/>
                  <a:pt x="1046975" y="414592"/>
                </a:cubicBezTo>
                <a:cubicBezTo>
                  <a:pt x="1046835" y="407819"/>
                  <a:pt x="1045397" y="408903"/>
                  <a:pt x="1052511" y="409037"/>
                </a:cubicBezTo>
                <a:cubicBezTo>
                  <a:pt x="1062158" y="409217"/>
                  <a:pt x="1060562" y="410013"/>
                  <a:pt x="1060479" y="405819"/>
                </a:cubicBezTo>
                <a:cubicBezTo>
                  <a:pt x="1055098" y="405754"/>
                  <a:pt x="1051952" y="405668"/>
                  <a:pt x="1046795" y="405592"/>
                </a:cubicBezTo>
                <a:cubicBezTo>
                  <a:pt x="1045620" y="343937"/>
                  <a:pt x="1045606" y="341451"/>
                  <a:pt x="1045584" y="339963"/>
                </a:cubicBezTo>
                <a:cubicBezTo>
                  <a:pt x="1050283" y="340038"/>
                  <a:pt x="1053985" y="340143"/>
                  <a:pt x="1058641" y="340219"/>
                </a:cubicBezTo>
                <a:cubicBezTo>
                  <a:pt x="1058486" y="335985"/>
                  <a:pt x="1059841" y="336904"/>
                  <a:pt x="1052565" y="336745"/>
                </a:cubicBezTo>
                <a:cubicBezTo>
                  <a:pt x="1042849" y="336536"/>
                  <a:pt x="1045847" y="346815"/>
                  <a:pt x="1044615" y="271138"/>
                </a:cubicBezTo>
                <a:cubicBezTo>
                  <a:pt x="1049761" y="271235"/>
                  <a:pt x="1052921" y="271350"/>
                  <a:pt x="1057325" y="271455"/>
                </a:cubicBezTo>
                <a:cubicBezTo>
                  <a:pt x="1057300" y="267232"/>
                  <a:pt x="1058255" y="268136"/>
                  <a:pt x="1052575" y="267982"/>
                </a:cubicBezTo>
                <a:cubicBezTo>
                  <a:pt x="1041285" y="267657"/>
                  <a:pt x="1044715" y="277792"/>
                  <a:pt x="1043184" y="202269"/>
                </a:cubicBezTo>
                <a:cubicBezTo>
                  <a:pt x="1048939" y="202366"/>
                  <a:pt x="1051880" y="202496"/>
                  <a:pt x="1057549" y="202633"/>
                </a:cubicBezTo>
                <a:cubicBezTo>
                  <a:pt x="1057599" y="198407"/>
                  <a:pt x="1058551" y="199326"/>
                  <a:pt x="1052575" y="199146"/>
                </a:cubicBezTo>
                <a:cubicBezTo>
                  <a:pt x="1041231" y="198821"/>
                  <a:pt x="1043133" y="200396"/>
                  <a:pt x="1043025" y="193439"/>
                </a:cubicBezTo>
                <a:cubicBezTo>
                  <a:pt x="1041912" y="121792"/>
                  <a:pt x="1039926" y="133516"/>
                  <a:pt x="1052543" y="133484"/>
                </a:cubicBezTo>
                <a:cubicBezTo>
                  <a:pt x="1059787" y="133462"/>
                  <a:pt x="1058569" y="134338"/>
                  <a:pt x="1058634" y="130122"/>
                </a:cubicBezTo>
                <a:cubicBezTo>
                  <a:pt x="1052842" y="130133"/>
                  <a:pt x="1049346" y="130151"/>
                  <a:pt x="1042304" y="130158"/>
                </a:cubicBezTo>
                <a:cubicBezTo>
                  <a:pt x="1041786" y="104174"/>
                  <a:pt x="1041490" y="102892"/>
                  <a:pt x="1041378" y="64741"/>
                </a:cubicBezTo>
                <a:cubicBezTo>
                  <a:pt x="1049141" y="64785"/>
                  <a:pt x="1052057" y="64860"/>
                  <a:pt x="1059347" y="64925"/>
                </a:cubicBezTo>
                <a:cubicBezTo>
                  <a:pt x="1059369" y="60695"/>
                  <a:pt x="1060727" y="61603"/>
                  <a:pt x="1052561" y="61499"/>
                </a:cubicBezTo>
                <a:cubicBezTo>
                  <a:pt x="1037785" y="61322"/>
                  <a:pt x="1041598" y="70924"/>
                  <a:pt x="1040571" y="9232"/>
                </a:cubicBezTo>
                <a:cubicBezTo>
                  <a:pt x="1035897" y="8908"/>
                  <a:pt x="1038070" y="2430"/>
                  <a:pt x="1038412" y="61376"/>
                </a:cubicBezTo>
                <a:cubicBezTo>
                  <a:pt x="1032506" y="61355"/>
                  <a:pt x="989472" y="61178"/>
                  <a:pt x="980924" y="61207"/>
                </a:cubicBezTo>
                <a:cubicBezTo>
                  <a:pt x="979540" y="-575"/>
                  <a:pt x="982589" y="5629"/>
                  <a:pt x="977493" y="5366"/>
                </a:cubicBezTo>
                <a:cubicBezTo>
                  <a:pt x="978145" y="71511"/>
                  <a:pt x="981612" y="61128"/>
                  <a:pt x="965990" y="61347"/>
                </a:cubicBezTo>
                <a:cubicBezTo>
                  <a:pt x="949830" y="61574"/>
                  <a:pt x="949506" y="61459"/>
                  <a:pt x="922776" y="61528"/>
                </a:cubicBezTo>
                <a:cubicBezTo>
                  <a:pt x="920650" y="61531"/>
                  <a:pt x="921172" y="63884"/>
                  <a:pt x="920891" y="45927"/>
                </a:cubicBezTo>
                <a:cubicBezTo>
                  <a:pt x="920152" y="-2985"/>
                  <a:pt x="921479" y="2772"/>
                  <a:pt x="917284" y="2621"/>
                </a:cubicBezTo>
                <a:cubicBezTo>
                  <a:pt x="917813" y="37720"/>
                  <a:pt x="917983" y="49764"/>
                  <a:pt x="918206" y="61538"/>
                </a:cubicBezTo>
                <a:cubicBezTo>
                  <a:pt x="904760" y="61564"/>
                  <a:pt x="901499" y="61553"/>
                  <a:pt x="861064" y="61524"/>
                </a:cubicBezTo>
                <a:cubicBezTo>
                  <a:pt x="859593" y="-5770"/>
                  <a:pt x="861885" y="1075"/>
                  <a:pt x="857193" y="978"/>
                </a:cubicBezTo>
                <a:cubicBezTo>
                  <a:pt x="858191" y="66420"/>
                  <a:pt x="858166" y="61520"/>
                  <a:pt x="857910" y="61520"/>
                </a:cubicBezTo>
                <a:cubicBezTo>
                  <a:pt x="836093" y="61520"/>
                  <a:pt x="836331" y="61196"/>
                  <a:pt x="814671" y="61196"/>
                </a:cubicBezTo>
                <a:cubicBezTo>
                  <a:pt x="796587" y="61196"/>
                  <a:pt x="801366" y="72956"/>
                  <a:pt x="800263" y="268"/>
                </a:cubicBezTo>
                <a:cubicBezTo>
                  <a:pt x="796249" y="243"/>
                  <a:pt x="797016" y="-7449"/>
                  <a:pt x="798130" y="61344"/>
                </a:cubicBezTo>
                <a:cubicBezTo>
                  <a:pt x="767760" y="61964"/>
                  <a:pt x="770193" y="61715"/>
                  <a:pt x="741031" y="61488"/>
                </a:cubicBezTo>
                <a:cubicBezTo>
                  <a:pt x="739632" y="-7078"/>
                  <a:pt x="741261" y="268"/>
                  <a:pt x="736911" y="308"/>
                </a:cubicBezTo>
                <a:cubicBezTo>
                  <a:pt x="738097" y="71879"/>
                  <a:pt x="741708" y="61445"/>
                  <a:pt x="728208" y="61445"/>
                </a:cubicBezTo>
                <a:cubicBezTo>
                  <a:pt x="672439" y="61445"/>
                  <a:pt x="681030" y="66355"/>
                  <a:pt x="680709" y="45920"/>
                </a:cubicBezTo>
                <a:cubicBezTo>
                  <a:pt x="680335" y="21842"/>
                  <a:pt x="680201" y="22667"/>
                  <a:pt x="679844" y="1223"/>
                </a:cubicBezTo>
                <a:cubicBezTo>
                  <a:pt x="675621" y="1317"/>
                  <a:pt x="676727" y="-6332"/>
                  <a:pt x="678025" y="61607"/>
                </a:cubicBezTo>
                <a:cubicBezTo>
                  <a:pt x="663516" y="61535"/>
                  <a:pt x="647298" y="60872"/>
                  <a:pt x="620915" y="61438"/>
                </a:cubicBezTo>
                <a:cubicBezTo>
                  <a:pt x="620742" y="41539"/>
                  <a:pt x="620147" y="16107"/>
                  <a:pt x="619927" y="2798"/>
                </a:cubicBezTo>
                <a:cubicBezTo>
                  <a:pt x="615098" y="2945"/>
                  <a:pt x="617433" y="-3641"/>
                  <a:pt x="617963" y="61499"/>
                </a:cubicBezTo>
                <a:cubicBezTo>
                  <a:pt x="592221" y="62032"/>
                  <a:pt x="579355" y="61387"/>
                  <a:pt x="560489" y="61322"/>
                </a:cubicBezTo>
                <a:cubicBezTo>
                  <a:pt x="559801" y="30637"/>
                  <a:pt x="560110" y="25485"/>
                  <a:pt x="559858" y="4765"/>
                </a:cubicBezTo>
                <a:cubicBezTo>
                  <a:pt x="555862" y="4902"/>
                  <a:pt x="556961" y="1922"/>
                  <a:pt x="557022" y="21370"/>
                </a:cubicBezTo>
                <a:cubicBezTo>
                  <a:pt x="557065" y="35220"/>
                  <a:pt x="557267" y="49141"/>
                  <a:pt x="557537" y="61319"/>
                </a:cubicBezTo>
                <a:cubicBezTo>
                  <a:pt x="554907" y="61315"/>
                  <a:pt x="513830" y="61293"/>
                  <a:pt x="512064" y="61290"/>
                </a:cubicBezTo>
                <a:cubicBezTo>
                  <a:pt x="496575" y="61290"/>
                  <a:pt x="500640" y="70765"/>
                  <a:pt x="500067" y="6937"/>
                </a:cubicBezTo>
                <a:cubicBezTo>
                  <a:pt x="496081" y="7089"/>
                  <a:pt x="497187" y="4473"/>
                  <a:pt x="497151" y="21359"/>
                </a:cubicBezTo>
                <a:cubicBezTo>
                  <a:pt x="497123" y="34874"/>
                  <a:pt x="497299" y="48179"/>
                  <a:pt x="497613" y="61337"/>
                </a:cubicBezTo>
                <a:cubicBezTo>
                  <a:pt x="441930" y="61762"/>
                  <a:pt x="496348" y="61311"/>
                  <a:pt x="440665" y="61672"/>
                </a:cubicBezTo>
                <a:cubicBezTo>
                  <a:pt x="440546" y="50287"/>
                  <a:pt x="440348" y="39417"/>
                  <a:pt x="439857" y="9319"/>
                </a:cubicBezTo>
                <a:cubicBezTo>
                  <a:pt x="435727" y="9488"/>
                  <a:pt x="436819" y="4005"/>
                  <a:pt x="437504" y="45974"/>
                </a:cubicBezTo>
                <a:cubicBezTo>
                  <a:pt x="437821" y="66100"/>
                  <a:pt x="449087" y="61765"/>
                  <a:pt x="382380" y="61765"/>
                </a:cubicBezTo>
                <a:cubicBezTo>
                  <a:pt x="379947" y="61765"/>
                  <a:pt x="381216" y="67732"/>
                  <a:pt x="379666" y="11870"/>
                </a:cubicBezTo>
                <a:cubicBezTo>
                  <a:pt x="374801" y="12079"/>
                  <a:pt x="377435" y="4732"/>
                  <a:pt x="377825" y="61755"/>
                </a:cubicBezTo>
                <a:cubicBezTo>
                  <a:pt x="359449" y="61661"/>
                  <a:pt x="347444" y="60598"/>
                  <a:pt x="320358" y="61329"/>
                </a:cubicBezTo>
                <a:cubicBezTo>
                  <a:pt x="320131" y="50701"/>
                  <a:pt x="320123" y="46853"/>
                  <a:pt x="319525" y="14561"/>
                </a:cubicBezTo>
                <a:cubicBezTo>
                  <a:pt x="315644" y="14741"/>
                  <a:pt x="316264" y="7402"/>
                  <a:pt x="317402" y="61412"/>
                </a:cubicBezTo>
                <a:cubicBezTo>
                  <a:pt x="303326" y="61819"/>
                  <a:pt x="288622" y="61765"/>
                  <a:pt x="274347" y="61589"/>
                </a:cubicBezTo>
                <a:cubicBezTo>
                  <a:pt x="256202" y="61383"/>
                  <a:pt x="260047" y="69980"/>
                  <a:pt x="259820" y="17353"/>
                </a:cubicBezTo>
                <a:cubicBezTo>
                  <a:pt x="256278" y="17522"/>
                  <a:pt x="256278" y="10645"/>
                  <a:pt x="257395" y="61466"/>
                </a:cubicBezTo>
                <a:cubicBezTo>
                  <a:pt x="254242" y="61459"/>
                  <a:pt x="256072" y="61463"/>
                  <a:pt x="209507" y="61452"/>
                </a:cubicBezTo>
                <a:cubicBezTo>
                  <a:pt x="197067" y="61452"/>
                  <a:pt x="200162" y="68784"/>
                  <a:pt x="199474" y="20235"/>
                </a:cubicBezTo>
                <a:cubicBezTo>
                  <a:pt x="195182" y="20426"/>
                  <a:pt x="196328" y="14136"/>
                  <a:pt x="197150" y="61420"/>
                </a:cubicBezTo>
                <a:cubicBezTo>
                  <a:pt x="181797" y="61329"/>
                  <a:pt x="179617" y="61120"/>
                  <a:pt x="140155" y="61322"/>
                </a:cubicBezTo>
                <a:cubicBezTo>
                  <a:pt x="139866" y="51317"/>
                  <a:pt x="139629" y="36758"/>
                  <a:pt x="139643" y="21406"/>
                </a:cubicBezTo>
                <a:cubicBezTo>
                  <a:pt x="135906" y="21414"/>
                  <a:pt x="136428" y="17713"/>
                  <a:pt x="136872" y="45978"/>
                </a:cubicBezTo>
                <a:cubicBezTo>
                  <a:pt x="137171" y="65282"/>
                  <a:pt x="140162" y="61358"/>
                  <a:pt x="123076" y="61358"/>
                </a:cubicBezTo>
                <a:cubicBezTo>
                  <a:pt x="101666" y="61358"/>
                  <a:pt x="101511" y="61683"/>
                  <a:pt x="80302" y="61686"/>
                </a:cubicBezTo>
                <a:cubicBezTo>
                  <a:pt x="79960" y="44137"/>
                  <a:pt x="79999" y="40044"/>
                  <a:pt x="79535" y="21395"/>
                </a:cubicBezTo>
                <a:cubicBezTo>
                  <a:pt x="75451" y="21414"/>
                  <a:pt x="76471" y="16211"/>
                  <a:pt x="77347" y="61683"/>
                </a:cubicBezTo>
                <a:cubicBezTo>
                  <a:pt x="77087" y="61683"/>
                  <a:pt x="20273" y="61275"/>
                  <a:pt x="20013" y="61272"/>
                </a:cubicBezTo>
                <a:cubicBezTo>
                  <a:pt x="19725" y="51389"/>
                  <a:pt x="19556" y="38675"/>
                  <a:pt x="19343" y="23010"/>
                </a:cubicBezTo>
                <a:cubicBezTo>
                  <a:pt x="15415" y="23237"/>
                  <a:pt x="16320" y="19890"/>
                  <a:pt x="16730" y="45974"/>
                </a:cubicBezTo>
                <a:cubicBezTo>
                  <a:pt x="17004" y="63520"/>
                  <a:pt x="17801" y="61243"/>
                  <a:pt x="15083" y="61200"/>
                </a:cubicBezTo>
                <a:cubicBezTo>
                  <a:pt x="-2611" y="60937"/>
                  <a:pt x="113" y="60011"/>
                  <a:pt x="200" y="64406"/>
                </a:cubicBezTo>
                <a:cubicBezTo>
                  <a:pt x="7836" y="64435"/>
                  <a:pt x="12045" y="64511"/>
                  <a:pt x="17163" y="64583"/>
                </a:cubicBezTo>
                <a:cubicBezTo>
                  <a:pt x="18413" y="102978"/>
                  <a:pt x="18096" y="104762"/>
                  <a:pt x="18356" y="130403"/>
                </a:cubicBezTo>
                <a:cubicBezTo>
                  <a:pt x="13094" y="130454"/>
                  <a:pt x="8863" y="130508"/>
                  <a:pt x="1263" y="130533"/>
                </a:cubicBezTo>
                <a:cubicBezTo>
                  <a:pt x="1317" y="134910"/>
                  <a:pt x="-1249" y="133956"/>
                  <a:pt x="15076" y="133783"/>
                </a:cubicBezTo>
                <a:cubicBezTo>
                  <a:pt x="19902" y="133736"/>
                  <a:pt x="18089" y="124657"/>
                  <a:pt x="19181" y="193478"/>
                </a:cubicBezTo>
                <a:cubicBezTo>
                  <a:pt x="19296" y="200806"/>
                  <a:pt x="22511" y="198976"/>
                  <a:pt x="1911" y="198965"/>
                </a:cubicBezTo>
                <a:cubicBezTo>
                  <a:pt x="1940" y="203426"/>
                  <a:pt x="-1217" y="202309"/>
                  <a:pt x="19329" y="202320"/>
                </a:cubicBezTo>
                <a:cubicBezTo>
                  <a:pt x="19621" y="218680"/>
                  <a:pt x="20323" y="241908"/>
                  <a:pt x="20363" y="267931"/>
                </a:cubicBezTo>
                <a:cubicBezTo>
                  <a:pt x="14348" y="267956"/>
                  <a:pt x="9692" y="267996"/>
                  <a:pt x="2257" y="268014"/>
                </a:cubicBezTo>
                <a:cubicBezTo>
                  <a:pt x="2272" y="272381"/>
                  <a:pt x="-143" y="271393"/>
                  <a:pt x="15069" y="271311"/>
                </a:cubicBezTo>
                <a:cubicBezTo>
                  <a:pt x="22504" y="271271"/>
                  <a:pt x="20161" y="261118"/>
                  <a:pt x="21376" y="336738"/>
                </a:cubicBezTo>
                <a:cubicBezTo>
                  <a:pt x="14860" y="336771"/>
                  <a:pt x="10110" y="336821"/>
                  <a:pt x="2466" y="336846"/>
                </a:cubicBezTo>
                <a:cubicBezTo>
                  <a:pt x="2477" y="341289"/>
                  <a:pt x="196" y="340229"/>
                  <a:pt x="15069" y="340132"/>
                </a:cubicBezTo>
                <a:cubicBezTo>
                  <a:pt x="24053" y="340071"/>
                  <a:pt x="21419" y="332375"/>
                  <a:pt x="22324" y="390068"/>
                </a:cubicBezTo>
                <a:cubicBezTo>
                  <a:pt x="22612" y="408456"/>
                  <a:pt x="24634" y="405311"/>
                  <a:pt x="15037" y="405491"/>
                </a:cubicBezTo>
                <a:cubicBezTo>
                  <a:pt x="434" y="405765"/>
                  <a:pt x="2686" y="404511"/>
                  <a:pt x="2708" y="409015"/>
                </a:cubicBezTo>
                <a:cubicBezTo>
                  <a:pt x="11570" y="408950"/>
                  <a:pt x="15271" y="408813"/>
                  <a:pt x="22720" y="408716"/>
                </a:cubicBezTo>
                <a:cubicBezTo>
                  <a:pt x="23574" y="438728"/>
                  <a:pt x="23271" y="424983"/>
                  <a:pt x="23952" y="474306"/>
                </a:cubicBezTo>
                <a:cubicBezTo>
                  <a:pt x="16799" y="474410"/>
                  <a:pt x="12006" y="474623"/>
                  <a:pt x="3162" y="474716"/>
                </a:cubicBezTo>
                <a:cubicBezTo>
                  <a:pt x="3198" y="478831"/>
                  <a:pt x="780" y="478204"/>
                  <a:pt x="15091" y="477840"/>
                </a:cubicBezTo>
                <a:cubicBezTo>
                  <a:pt x="27232" y="477545"/>
                  <a:pt x="23960" y="467550"/>
                  <a:pt x="25026" y="543181"/>
                </a:cubicBezTo>
                <a:cubicBezTo>
                  <a:pt x="16165" y="543138"/>
                  <a:pt x="13534" y="543066"/>
                  <a:pt x="4034" y="543030"/>
                </a:cubicBezTo>
                <a:cubicBezTo>
                  <a:pt x="4102" y="547458"/>
                  <a:pt x="2045" y="546334"/>
                  <a:pt x="15044" y="546460"/>
                </a:cubicBezTo>
                <a:cubicBezTo>
                  <a:pt x="27628" y="546575"/>
                  <a:pt x="25080" y="543390"/>
                  <a:pt x="25217" y="562093"/>
                </a:cubicBezTo>
                <a:cubicBezTo>
                  <a:pt x="25657" y="622224"/>
                  <a:pt x="30656" y="612176"/>
                  <a:pt x="15058" y="612215"/>
                </a:cubicBezTo>
                <a:cubicBezTo>
                  <a:pt x="3713" y="612233"/>
                  <a:pt x="5432" y="611120"/>
                  <a:pt x="5544" y="615577"/>
                </a:cubicBezTo>
                <a:cubicBezTo>
                  <a:pt x="11296" y="615570"/>
                  <a:pt x="16536" y="615555"/>
                  <a:pt x="26061" y="615544"/>
                </a:cubicBezTo>
                <a:cubicBezTo>
                  <a:pt x="27769" y="694202"/>
                  <a:pt x="29337" y="681228"/>
                  <a:pt x="15073" y="681095"/>
                </a:cubicBezTo>
                <a:cubicBezTo>
                  <a:pt x="5753" y="681008"/>
                  <a:pt x="7285" y="680176"/>
                  <a:pt x="7407" y="684377"/>
                </a:cubicBezTo>
                <a:cubicBezTo>
                  <a:pt x="14687" y="684424"/>
                  <a:pt x="18586" y="684492"/>
                  <a:pt x="26792" y="684525"/>
                </a:cubicBezTo>
                <a:cubicBezTo>
                  <a:pt x="26796" y="684661"/>
                  <a:pt x="27578" y="716745"/>
                  <a:pt x="28237" y="750125"/>
                </a:cubicBezTo>
                <a:cubicBezTo>
                  <a:pt x="19509" y="750057"/>
                  <a:pt x="15757" y="749898"/>
                  <a:pt x="8964" y="749783"/>
                </a:cubicBezTo>
                <a:cubicBezTo>
                  <a:pt x="9040" y="754016"/>
                  <a:pt x="7800" y="753098"/>
                  <a:pt x="15029" y="753260"/>
                </a:cubicBezTo>
                <a:cubicBezTo>
                  <a:pt x="31978" y="753649"/>
                  <a:pt x="28227" y="741421"/>
                  <a:pt x="29452" y="819026"/>
                </a:cubicBezTo>
                <a:cubicBezTo>
                  <a:pt x="21098" y="819008"/>
                  <a:pt x="17873" y="818965"/>
                  <a:pt x="9948" y="818922"/>
                </a:cubicBezTo>
                <a:cubicBezTo>
                  <a:pt x="9995" y="823144"/>
                  <a:pt x="8968" y="822265"/>
                  <a:pt x="15047" y="822305"/>
                </a:cubicBezTo>
                <a:cubicBezTo>
                  <a:pt x="35088" y="822442"/>
                  <a:pt x="28688" y="812303"/>
                  <a:pt x="29805" y="881701"/>
                </a:cubicBezTo>
                <a:cubicBezTo>
                  <a:pt x="29920" y="889217"/>
                  <a:pt x="33510" y="887336"/>
                  <a:pt x="10507" y="887343"/>
                </a:cubicBezTo>
                <a:cubicBezTo>
                  <a:pt x="10532" y="891803"/>
                  <a:pt x="7007" y="890687"/>
                  <a:pt x="29946" y="890683"/>
                </a:cubicBezTo>
                <a:cubicBezTo>
                  <a:pt x="29953" y="891032"/>
                  <a:pt x="30724" y="939246"/>
                  <a:pt x="31139" y="956781"/>
                </a:cubicBezTo>
                <a:cubicBezTo>
                  <a:pt x="21480" y="956730"/>
                  <a:pt x="16500" y="956547"/>
                  <a:pt x="10777" y="956424"/>
                </a:cubicBezTo>
                <a:cubicBezTo>
                  <a:pt x="10788" y="960449"/>
                  <a:pt x="6683" y="960005"/>
                  <a:pt x="31218" y="960128"/>
                </a:cubicBezTo>
                <a:cubicBezTo>
                  <a:pt x="31225" y="960449"/>
                  <a:pt x="32504" y="1025141"/>
                  <a:pt x="32508" y="1025404"/>
                </a:cubicBezTo>
                <a:cubicBezTo>
                  <a:pt x="21898" y="1025422"/>
                  <a:pt x="17181" y="1025501"/>
                  <a:pt x="10928" y="1025559"/>
                </a:cubicBezTo>
                <a:cubicBezTo>
                  <a:pt x="10935" y="1029767"/>
                  <a:pt x="10092" y="1028917"/>
                  <a:pt x="15076" y="1028863"/>
                </a:cubicBezTo>
                <a:cubicBezTo>
                  <a:pt x="34479" y="1028654"/>
                  <a:pt x="32562" y="1028600"/>
                  <a:pt x="32573" y="1029234"/>
                </a:cubicBezTo>
                <a:cubicBezTo>
                  <a:pt x="32926" y="1051730"/>
                  <a:pt x="33600" y="1074601"/>
                  <a:pt x="33679" y="1093992"/>
                </a:cubicBezTo>
                <a:cubicBezTo>
                  <a:pt x="6672" y="1094017"/>
                  <a:pt x="11101" y="1093322"/>
                  <a:pt x="11116" y="1097490"/>
                </a:cubicBezTo>
                <a:cubicBezTo>
                  <a:pt x="17566" y="1097432"/>
                  <a:pt x="22237" y="1097349"/>
                  <a:pt x="33690" y="1097335"/>
                </a:cubicBezTo>
                <a:cubicBezTo>
                  <a:pt x="33744" y="1138469"/>
                  <a:pt x="34259" y="1143560"/>
                  <a:pt x="34710" y="1162622"/>
                </a:cubicBezTo>
                <a:cubicBezTo>
                  <a:pt x="23174" y="1162633"/>
                  <a:pt x="18421" y="1162738"/>
                  <a:pt x="11490" y="1162831"/>
                </a:cubicBezTo>
                <a:cubicBezTo>
                  <a:pt x="11523" y="1166852"/>
                  <a:pt x="10611" y="1166193"/>
                  <a:pt x="15080" y="1166128"/>
                </a:cubicBezTo>
                <a:cubicBezTo>
                  <a:pt x="40829" y="1165746"/>
                  <a:pt x="34209" y="1153907"/>
                  <a:pt x="35333" y="1225996"/>
                </a:cubicBezTo>
                <a:cubicBezTo>
                  <a:pt x="35456" y="1233872"/>
                  <a:pt x="39308" y="1231905"/>
                  <a:pt x="15055" y="1231973"/>
                </a:cubicBezTo>
                <a:cubicBezTo>
                  <a:pt x="11627" y="1231981"/>
                  <a:pt x="12215" y="1231120"/>
                  <a:pt x="12276" y="1235331"/>
                </a:cubicBezTo>
                <a:cubicBezTo>
                  <a:pt x="18316" y="1235320"/>
                  <a:pt x="22569" y="1235295"/>
                  <a:pt x="35474" y="1235295"/>
                </a:cubicBezTo>
                <a:cubicBezTo>
                  <a:pt x="35658" y="1248575"/>
                  <a:pt x="35852" y="1273727"/>
                  <a:pt x="36458" y="1300355"/>
                </a:cubicBezTo>
                <a:cubicBezTo>
                  <a:pt x="25145" y="1300359"/>
                  <a:pt x="20673" y="1300467"/>
                  <a:pt x="13505" y="1300611"/>
                </a:cubicBezTo>
                <a:cubicBezTo>
                  <a:pt x="13617" y="1305331"/>
                  <a:pt x="9966" y="1303703"/>
                  <a:pt x="36526" y="1303699"/>
                </a:cubicBezTo>
                <a:cubicBezTo>
                  <a:pt x="36533" y="1303969"/>
                  <a:pt x="37809" y="1369390"/>
                  <a:pt x="37816" y="1369689"/>
                </a:cubicBezTo>
                <a:cubicBezTo>
                  <a:pt x="28234" y="1369699"/>
                  <a:pt x="22871" y="1369613"/>
                  <a:pt x="15465" y="1369444"/>
                </a:cubicBezTo>
                <a:cubicBezTo>
                  <a:pt x="15602" y="1373605"/>
                  <a:pt x="11912" y="1373036"/>
                  <a:pt x="36674" y="1373036"/>
                </a:cubicBezTo>
                <a:cubicBezTo>
                  <a:pt x="38090" y="1373036"/>
                  <a:pt x="37870" y="1372888"/>
                  <a:pt x="37878" y="1373500"/>
                </a:cubicBezTo>
                <a:cubicBezTo>
                  <a:pt x="39002" y="1446451"/>
                  <a:pt x="39672" y="1438604"/>
                  <a:pt x="36674" y="1438604"/>
                </a:cubicBezTo>
                <a:cubicBezTo>
                  <a:pt x="14510" y="1438604"/>
                  <a:pt x="17729" y="1437653"/>
                  <a:pt x="17873" y="1441973"/>
                </a:cubicBezTo>
                <a:cubicBezTo>
                  <a:pt x="23455" y="1441958"/>
                  <a:pt x="28482" y="1441951"/>
                  <a:pt x="38937" y="1441951"/>
                </a:cubicBezTo>
                <a:cubicBezTo>
                  <a:pt x="39993" y="1487801"/>
                  <a:pt x="39698" y="1488208"/>
                  <a:pt x="39874" y="1506939"/>
                </a:cubicBezTo>
                <a:cubicBezTo>
                  <a:pt x="31315" y="1506914"/>
                  <a:pt x="25109" y="1506975"/>
                  <a:pt x="20035" y="1507065"/>
                </a:cubicBezTo>
                <a:cubicBezTo>
                  <a:pt x="20183" y="1511468"/>
                  <a:pt x="17257" y="1510279"/>
                  <a:pt x="36678" y="1510279"/>
                </a:cubicBezTo>
                <a:cubicBezTo>
                  <a:pt x="41118" y="1510279"/>
                  <a:pt x="39827" y="1502731"/>
                  <a:pt x="40883" y="1570281"/>
                </a:cubicBezTo>
                <a:cubicBezTo>
                  <a:pt x="40999" y="1577429"/>
                  <a:pt x="42094" y="1576207"/>
                  <a:pt x="36678" y="1576207"/>
                </a:cubicBezTo>
                <a:cubicBezTo>
                  <a:pt x="19473" y="1576207"/>
                  <a:pt x="22287" y="1574903"/>
                  <a:pt x="22439" y="1579461"/>
                </a:cubicBezTo>
                <a:cubicBezTo>
                  <a:pt x="28529" y="1579551"/>
                  <a:pt x="34887" y="1579565"/>
                  <a:pt x="41038" y="1579547"/>
                </a:cubicBezTo>
                <a:cubicBezTo>
                  <a:pt x="42282" y="1655344"/>
                  <a:pt x="44051" y="1645227"/>
                  <a:pt x="36678" y="1645227"/>
                </a:cubicBezTo>
                <a:cubicBezTo>
                  <a:pt x="22356" y="1645227"/>
                  <a:pt x="24587" y="1644139"/>
                  <a:pt x="24731" y="1648578"/>
                </a:cubicBezTo>
                <a:cubicBezTo>
                  <a:pt x="30796" y="1648567"/>
                  <a:pt x="36112" y="1648570"/>
                  <a:pt x="41928" y="1648570"/>
                </a:cubicBezTo>
                <a:cubicBezTo>
                  <a:pt x="41975" y="1660323"/>
                  <a:pt x="42220" y="1674637"/>
                  <a:pt x="42501" y="1690648"/>
                </a:cubicBezTo>
                <a:cubicBezTo>
                  <a:pt x="47075" y="1690612"/>
                  <a:pt x="45075" y="1696063"/>
                  <a:pt x="44880" y="1648570"/>
                </a:cubicBezTo>
                <a:lnTo>
                  <a:pt x="101929" y="1648574"/>
                </a:lnTo>
                <a:cubicBezTo>
                  <a:pt x="102174" y="1666005"/>
                  <a:pt x="102329" y="1677883"/>
                  <a:pt x="102758" y="1690169"/>
                </a:cubicBezTo>
                <a:cubicBezTo>
                  <a:pt x="107082" y="1690133"/>
                  <a:pt x="105536" y="1695804"/>
                  <a:pt x="104884" y="1648574"/>
                </a:cubicBezTo>
                <a:cubicBezTo>
                  <a:pt x="153475" y="1648578"/>
                  <a:pt x="140281" y="1648145"/>
                  <a:pt x="162171" y="1648066"/>
                </a:cubicBezTo>
                <a:cubicBezTo>
                  <a:pt x="162553" y="1663922"/>
                  <a:pt x="162592" y="1672576"/>
                  <a:pt x="162953" y="1689693"/>
                </a:cubicBezTo>
                <a:cubicBezTo>
                  <a:pt x="166906" y="1689661"/>
                  <a:pt x="165908" y="1692972"/>
                  <a:pt x="165526" y="1668696"/>
                </a:cubicBezTo>
                <a:cubicBezTo>
                  <a:pt x="165162" y="1645627"/>
                  <a:pt x="164664" y="1648059"/>
                  <a:pt x="166297" y="1648059"/>
                </a:cubicBezTo>
                <a:cubicBezTo>
                  <a:pt x="187300" y="1648059"/>
                  <a:pt x="187722" y="1648416"/>
                  <a:pt x="209500" y="1648416"/>
                </a:cubicBezTo>
                <a:cubicBezTo>
                  <a:pt x="225645" y="1648419"/>
                  <a:pt x="221991" y="1644326"/>
                  <a:pt x="222373" y="1668761"/>
                </a:cubicBezTo>
                <a:cubicBezTo>
                  <a:pt x="222740" y="1692334"/>
                  <a:pt x="222030" y="1689236"/>
                  <a:pt x="225814" y="1689203"/>
                </a:cubicBezTo>
                <a:cubicBezTo>
                  <a:pt x="225378" y="1676442"/>
                  <a:pt x="225148" y="1660175"/>
                  <a:pt x="225144" y="1648419"/>
                </a:cubicBezTo>
                <a:cubicBezTo>
                  <a:pt x="249203" y="1648426"/>
                  <a:pt x="260559" y="1648459"/>
                  <a:pt x="274344" y="1648347"/>
                </a:cubicBezTo>
                <a:cubicBezTo>
                  <a:pt x="284114" y="1648268"/>
                  <a:pt x="282016" y="1644215"/>
                  <a:pt x="282398" y="1668757"/>
                </a:cubicBezTo>
                <a:cubicBezTo>
                  <a:pt x="282759" y="1691794"/>
                  <a:pt x="281764" y="1688764"/>
                  <a:pt x="285685" y="1688735"/>
                </a:cubicBezTo>
                <a:cubicBezTo>
                  <a:pt x="285433" y="1674500"/>
                  <a:pt x="285209" y="1660114"/>
                  <a:pt x="285047" y="1648279"/>
                </a:cubicBezTo>
                <a:cubicBezTo>
                  <a:pt x="302274" y="1648214"/>
                  <a:pt x="316098" y="1648322"/>
                  <a:pt x="342395" y="1648311"/>
                </a:cubicBezTo>
                <a:cubicBezTo>
                  <a:pt x="342449" y="1660845"/>
                  <a:pt x="342719" y="1677130"/>
                  <a:pt x="342990" y="1688292"/>
                </a:cubicBezTo>
                <a:cubicBezTo>
                  <a:pt x="347588" y="1688259"/>
                  <a:pt x="345530" y="1693473"/>
                  <a:pt x="345350" y="1648304"/>
                </a:cubicBezTo>
                <a:cubicBezTo>
                  <a:pt x="345617" y="1648304"/>
                  <a:pt x="401985" y="1648055"/>
                  <a:pt x="402273" y="1648052"/>
                </a:cubicBezTo>
                <a:cubicBezTo>
                  <a:pt x="402644" y="1667777"/>
                  <a:pt x="402669" y="1673949"/>
                  <a:pt x="402987" y="1687824"/>
                </a:cubicBezTo>
                <a:cubicBezTo>
                  <a:pt x="407099" y="1687795"/>
                  <a:pt x="406064" y="1693538"/>
                  <a:pt x="405232" y="1648034"/>
                </a:cubicBezTo>
                <a:cubicBezTo>
                  <a:pt x="445490" y="1647760"/>
                  <a:pt x="442196" y="1648286"/>
                  <a:pt x="462663" y="1648383"/>
                </a:cubicBezTo>
                <a:cubicBezTo>
                  <a:pt x="463066" y="1660698"/>
                  <a:pt x="463290" y="1675790"/>
                  <a:pt x="463347" y="1687359"/>
                </a:cubicBezTo>
                <a:cubicBezTo>
                  <a:pt x="467185" y="1687330"/>
                  <a:pt x="466436" y="1690432"/>
                  <a:pt x="466097" y="1668696"/>
                </a:cubicBezTo>
                <a:cubicBezTo>
                  <a:pt x="465729" y="1645310"/>
                  <a:pt x="464403" y="1648401"/>
                  <a:pt x="468836" y="1648401"/>
                </a:cubicBezTo>
                <a:cubicBezTo>
                  <a:pt x="507682" y="1648434"/>
                  <a:pt x="514295" y="1648452"/>
                  <a:pt x="522688" y="1648416"/>
                </a:cubicBezTo>
                <a:cubicBezTo>
                  <a:pt x="522948" y="1664740"/>
                  <a:pt x="523142" y="1675707"/>
                  <a:pt x="523247" y="1686901"/>
                </a:cubicBezTo>
                <a:cubicBezTo>
                  <a:pt x="527085" y="1686872"/>
                  <a:pt x="526296" y="1689938"/>
                  <a:pt x="525964" y="1668696"/>
                </a:cubicBezTo>
                <a:cubicBezTo>
                  <a:pt x="525586" y="1644881"/>
                  <a:pt x="522955" y="1648437"/>
                  <a:pt x="533698" y="1648336"/>
                </a:cubicBezTo>
                <a:cubicBezTo>
                  <a:pt x="554337" y="1648142"/>
                  <a:pt x="566143" y="1648228"/>
                  <a:pt x="576904" y="1648387"/>
                </a:cubicBezTo>
                <a:cubicBezTo>
                  <a:pt x="584429" y="1648498"/>
                  <a:pt x="582447" y="1644651"/>
                  <a:pt x="582826" y="1668761"/>
                </a:cubicBezTo>
                <a:cubicBezTo>
                  <a:pt x="583150" y="1689477"/>
                  <a:pt x="582350" y="1686447"/>
                  <a:pt x="586134" y="1686418"/>
                </a:cubicBezTo>
                <a:cubicBezTo>
                  <a:pt x="585867" y="1676186"/>
                  <a:pt x="585600" y="1660766"/>
                  <a:pt x="585608" y="1648495"/>
                </a:cubicBezTo>
                <a:cubicBezTo>
                  <a:pt x="618947" y="1648794"/>
                  <a:pt x="616439" y="1647972"/>
                  <a:pt x="642541" y="1647972"/>
                </a:cubicBezTo>
                <a:cubicBezTo>
                  <a:pt x="642592" y="1660060"/>
                  <a:pt x="642844" y="1675642"/>
                  <a:pt x="643085" y="1685982"/>
                </a:cubicBezTo>
                <a:cubicBezTo>
                  <a:pt x="647605" y="1685946"/>
                  <a:pt x="645673" y="1691217"/>
                  <a:pt x="645496" y="1647976"/>
                </a:cubicBezTo>
                <a:cubicBezTo>
                  <a:pt x="651104" y="1647983"/>
                  <a:pt x="627672" y="1647882"/>
                  <a:pt x="702913" y="1648246"/>
                </a:cubicBezTo>
                <a:cubicBezTo>
                  <a:pt x="703129" y="1658885"/>
                  <a:pt x="703399" y="1674670"/>
                  <a:pt x="703478" y="1685521"/>
                </a:cubicBezTo>
                <a:cubicBezTo>
                  <a:pt x="707338" y="1685492"/>
                  <a:pt x="706535" y="1688411"/>
                  <a:pt x="706228" y="1668700"/>
                </a:cubicBezTo>
                <a:cubicBezTo>
                  <a:pt x="705875" y="1645994"/>
                  <a:pt x="705533" y="1648261"/>
                  <a:pt x="706599" y="1648264"/>
                </a:cubicBezTo>
                <a:cubicBezTo>
                  <a:pt x="774485" y="1648628"/>
                  <a:pt x="762834" y="1641956"/>
                  <a:pt x="763263" y="1668757"/>
                </a:cubicBezTo>
                <a:cubicBezTo>
                  <a:pt x="763558" y="1687784"/>
                  <a:pt x="762632" y="1685067"/>
                  <a:pt x="766499" y="1685039"/>
                </a:cubicBezTo>
                <a:cubicBezTo>
                  <a:pt x="766193" y="1669236"/>
                  <a:pt x="766167" y="1663443"/>
                  <a:pt x="765836" y="1648070"/>
                </a:cubicBezTo>
                <a:cubicBezTo>
                  <a:pt x="793045" y="1648001"/>
                  <a:pt x="791708" y="1648488"/>
                  <a:pt x="822921" y="1648416"/>
                </a:cubicBezTo>
                <a:cubicBezTo>
                  <a:pt x="823274" y="1664376"/>
                  <a:pt x="823281" y="1670072"/>
                  <a:pt x="823580" y="1684599"/>
                </a:cubicBezTo>
                <a:cubicBezTo>
                  <a:pt x="827476" y="1684570"/>
                  <a:pt x="826550" y="1687236"/>
                  <a:pt x="826251" y="1668700"/>
                </a:cubicBezTo>
                <a:cubicBezTo>
                  <a:pt x="825872" y="1644334"/>
                  <a:pt x="823115" y="1648441"/>
                  <a:pt x="836294" y="1648354"/>
                </a:cubicBezTo>
                <a:cubicBezTo>
                  <a:pt x="849081" y="1648268"/>
                  <a:pt x="859532" y="1648232"/>
                  <a:pt x="879523" y="1648340"/>
                </a:cubicBezTo>
                <a:cubicBezTo>
                  <a:pt x="884348" y="1648365"/>
                  <a:pt x="883000" y="1644726"/>
                  <a:pt x="883382" y="1668761"/>
                </a:cubicBezTo>
                <a:cubicBezTo>
                  <a:pt x="883681" y="1687215"/>
                  <a:pt x="882647" y="1684149"/>
                  <a:pt x="886582" y="1684120"/>
                </a:cubicBezTo>
                <a:cubicBezTo>
                  <a:pt x="886377" y="1671503"/>
                  <a:pt x="886186" y="1660539"/>
                  <a:pt x="886060" y="1648372"/>
                </a:cubicBezTo>
                <a:cubicBezTo>
                  <a:pt x="927681" y="1648535"/>
                  <a:pt x="916336" y="1648044"/>
                  <a:pt x="943026" y="1648023"/>
                </a:cubicBezTo>
                <a:cubicBezTo>
                  <a:pt x="943559" y="1689221"/>
                  <a:pt x="942442" y="1683687"/>
                  <a:pt x="946550" y="1683655"/>
                </a:cubicBezTo>
                <a:cubicBezTo>
                  <a:pt x="946323" y="1673106"/>
                  <a:pt x="946122" y="1658698"/>
                  <a:pt x="945985" y="1648023"/>
                </a:cubicBezTo>
                <a:cubicBezTo>
                  <a:pt x="964883" y="1648030"/>
                  <a:pt x="961218" y="1648185"/>
                  <a:pt x="1003131" y="1648171"/>
                </a:cubicBezTo>
                <a:cubicBezTo>
                  <a:pt x="1003743" y="1688602"/>
                  <a:pt x="1002446" y="1683201"/>
                  <a:pt x="1006641" y="1683165"/>
                </a:cubicBezTo>
                <a:cubicBezTo>
                  <a:pt x="1006436" y="1672353"/>
                  <a:pt x="1006306" y="1663094"/>
                  <a:pt x="1006082" y="1648167"/>
                </a:cubicBezTo>
                <a:cubicBezTo>
                  <a:pt x="1034409" y="1648156"/>
                  <a:pt x="1040899" y="1648171"/>
                  <a:pt x="1052543" y="1648109"/>
                </a:cubicBezTo>
                <a:cubicBezTo>
                  <a:pt x="1065942" y="1648037"/>
                  <a:pt x="1062803" y="1643926"/>
                  <a:pt x="1063189" y="1668768"/>
                </a:cubicBezTo>
                <a:cubicBezTo>
                  <a:pt x="1063445" y="1685240"/>
                  <a:pt x="1062511" y="1682693"/>
                  <a:pt x="1066396" y="1682661"/>
                </a:cubicBezTo>
                <a:cubicBezTo>
                  <a:pt x="1065528" y="1642619"/>
                  <a:pt x="1063560" y="1648062"/>
                  <a:pt x="1074184" y="1648062"/>
                </a:cubicBezTo>
                <a:close/>
                <a:moveTo>
                  <a:pt x="1059171" y="1373515"/>
                </a:moveTo>
                <a:cubicBezTo>
                  <a:pt x="1060320" y="1448764"/>
                  <a:pt x="1062486" y="1438485"/>
                  <a:pt x="1052547" y="1438417"/>
                </a:cubicBezTo>
                <a:cubicBezTo>
                  <a:pt x="992467" y="1438009"/>
                  <a:pt x="1002720" y="1442405"/>
                  <a:pt x="1002414" y="1422658"/>
                </a:cubicBezTo>
                <a:cubicBezTo>
                  <a:pt x="1001480" y="1362912"/>
                  <a:pt x="998842" y="1372744"/>
                  <a:pt x="1009232" y="1372942"/>
                </a:cubicBezTo>
                <a:cubicBezTo>
                  <a:pt x="1046132" y="1373637"/>
                  <a:pt x="1059153" y="1372499"/>
                  <a:pt x="1059171" y="1373515"/>
                </a:cubicBezTo>
                <a:close/>
                <a:moveTo>
                  <a:pt x="1059106" y="1369735"/>
                </a:moveTo>
                <a:cubicBezTo>
                  <a:pt x="1009913" y="1369854"/>
                  <a:pt x="1028041" y="1369811"/>
                  <a:pt x="1001700" y="1369472"/>
                </a:cubicBezTo>
                <a:cubicBezTo>
                  <a:pt x="1001433" y="1350579"/>
                  <a:pt x="1001628" y="1326782"/>
                  <a:pt x="1000774" y="1303713"/>
                </a:cubicBezTo>
                <a:cubicBezTo>
                  <a:pt x="1050766" y="1303738"/>
                  <a:pt x="1036160" y="1303699"/>
                  <a:pt x="1057844" y="1304012"/>
                </a:cubicBezTo>
                <a:cubicBezTo>
                  <a:pt x="1057985" y="1335588"/>
                  <a:pt x="1058742" y="1348835"/>
                  <a:pt x="1059106" y="1369735"/>
                </a:cubicBezTo>
                <a:close/>
                <a:moveTo>
                  <a:pt x="1057834" y="1300658"/>
                </a:moveTo>
                <a:cubicBezTo>
                  <a:pt x="998273" y="1299765"/>
                  <a:pt x="1000680" y="1301231"/>
                  <a:pt x="1000623" y="1299638"/>
                </a:cubicBezTo>
                <a:cubicBezTo>
                  <a:pt x="999959" y="1282795"/>
                  <a:pt x="999779" y="1267923"/>
                  <a:pt x="999704" y="1250546"/>
                </a:cubicBezTo>
                <a:cubicBezTo>
                  <a:pt x="999624" y="1231955"/>
                  <a:pt x="997022" y="1235083"/>
                  <a:pt x="1009254" y="1235050"/>
                </a:cubicBezTo>
                <a:cubicBezTo>
                  <a:pt x="1026595" y="1235003"/>
                  <a:pt x="1038787" y="1234975"/>
                  <a:pt x="1052518" y="1235194"/>
                </a:cubicBezTo>
                <a:cubicBezTo>
                  <a:pt x="1058396" y="1235292"/>
                  <a:pt x="1057531" y="1226072"/>
                  <a:pt x="1057834" y="1300658"/>
                </a:cubicBezTo>
                <a:close/>
                <a:moveTo>
                  <a:pt x="461477" y="1373457"/>
                </a:moveTo>
                <a:cubicBezTo>
                  <a:pt x="461459" y="1372448"/>
                  <a:pt x="454849" y="1372221"/>
                  <a:pt x="518490" y="1372589"/>
                </a:cubicBezTo>
                <a:cubicBezTo>
                  <a:pt x="518926" y="1397820"/>
                  <a:pt x="518537" y="1408996"/>
                  <a:pt x="519286" y="1438398"/>
                </a:cubicBezTo>
                <a:cubicBezTo>
                  <a:pt x="487198" y="1438427"/>
                  <a:pt x="479835" y="1438860"/>
                  <a:pt x="461974" y="1438698"/>
                </a:cubicBezTo>
                <a:cubicBezTo>
                  <a:pt x="461171" y="1393648"/>
                  <a:pt x="461906" y="1400968"/>
                  <a:pt x="461477" y="1373457"/>
                </a:cubicBezTo>
                <a:close/>
                <a:moveTo>
                  <a:pt x="99831" y="1304178"/>
                </a:moveTo>
                <a:cubicBezTo>
                  <a:pt x="158253" y="1304178"/>
                  <a:pt x="131826" y="1304012"/>
                  <a:pt x="156776" y="1303832"/>
                </a:cubicBezTo>
                <a:cubicBezTo>
                  <a:pt x="156826" y="1317905"/>
                  <a:pt x="157042" y="1324422"/>
                  <a:pt x="157323" y="1348929"/>
                </a:cubicBezTo>
                <a:cubicBezTo>
                  <a:pt x="157637" y="1376246"/>
                  <a:pt x="169191" y="1368921"/>
                  <a:pt x="101475" y="1369289"/>
                </a:cubicBezTo>
                <a:cubicBezTo>
                  <a:pt x="98945" y="1369303"/>
                  <a:pt x="101723" y="1367055"/>
                  <a:pt x="99831" y="1304178"/>
                </a:cubicBezTo>
                <a:close/>
                <a:moveTo>
                  <a:pt x="96718" y="1097378"/>
                </a:moveTo>
                <a:cubicBezTo>
                  <a:pt x="121422" y="1097746"/>
                  <a:pt x="114506" y="1097677"/>
                  <a:pt x="153388" y="1097555"/>
                </a:cubicBezTo>
                <a:cubicBezTo>
                  <a:pt x="154797" y="1165512"/>
                  <a:pt x="152966" y="1085943"/>
                  <a:pt x="154797" y="1162723"/>
                </a:cubicBezTo>
                <a:cubicBezTo>
                  <a:pt x="134291" y="1162993"/>
                  <a:pt x="146854" y="1163357"/>
                  <a:pt x="97395" y="1163119"/>
                </a:cubicBezTo>
                <a:cubicBezTo>
                  <a:pt x="97265" y="1138224"/>
                  <a:pt x="97802" y="1156926"/>
                  <a:pt x="96718" y="1097378"/>
                </a:cubicBezTo>
                <a:close/>
                <a:moveTo>
                  <a:pt x="92671" y="832486"/>
                </a:moveTo>
                <a:cubicBezTo>
                  <a:pt x="92454" y="818536"/>
                  <a:pt x="83236" y="822496"/>
                  <a:pt x="144696" y="822081"/>
                </a:cubicBezTo>
                <a:cubicBezTo>
                  <a:pt x="151507" y="822038"/>
                  <a:pt x="148894" y="813103"/>
                  <a:pt x="149968" y="881726"/>
                </a:cubicBezTo>
                <a:cubicBezTo>
                  <a:pt x="150083" y="888867"/>
                  <a:pt x="157954" y="887995"/>
                  <a:pt x="101489" y="887390"/>
                </a:cubicBezTo>
                <a:cubicBezTo>
                  <a:pt x="89514" y="887257"/>
                  <a:pt x="93665" y="896069"/>
                  <a:pt x="92671" y="832486"/>
                </a:cubicBezTo>
                <a:close/>
                <a:moveTo>
                  <a:pt x="87074" y="488346"/>
                </a:moveTo>
                <a:cubicBezTo>
                  <a:pt x="86868" y="475203"/>
                  <a:pt x="76342" y="477451"/>
                  <a:pt x="143978" y="477991"/>
                </a:cubicBezTo>
                <a:cubicBezTo>
                  <a:pt x="145160" y="548269"/>
                  <a:pt x="145042" y="543495"/>
                  <a:pt x="144717" y="543488"/>
                </a:cubicBezTo>
                <a:cubicBezTo>
                  <a:pt x="79502" y="542173"/>
                  <a:pt x="87596" y="547479"/>
                  <a:pt x="87438" y="537503"/>
                </a:cubicBezTo>
                <a:cubicBezTo>
                  <a:pt x="87059" y="512517"/>
                  <a:pt x="87463" y="512658"/>
                  <a:pt x="87074" y="488346"/>
                </a:cubicBezTo>
                <a:close/>
                <a:moveTo>
                  <a:pt x="141993" y="340125"/>
                </a:moveTo>
                <a:cubicBezTo>
                  <a:pt x="142068" y="344827"/>
                  <a:pt x="142901" y="405452"/>
                  <a:pt x="142901" y="405707"/>
                </a:cubicBezTo>
                <a:cubicBezTo>
                  <a:pt x="74655" y="404472"/>
                  <a:pt x="86011" y="411169"/>
                  <a:pt x="85683" y="390028"/>
                </a:cubicBezTo>
                <a:cubicBezTo>
                  <a:pt x="85297" y="365384"/>
                  <a:pt x="84915" y="365449"/>
                  <a:pt x="84529" y="340907"/>
                </a:cubicBezTo>
                <a:cubicBezTo>
                  <a:pt x="84497" y="338914"/>
                  <a:pt x="81538" y="340557"/>
                  <a:pt x="141993" y="340125"/>
                </a:cubicBezTo>
                <a:close/>
                <a:moveTo>
                  <a:pt x="84461" y="336609"/>
                </a:moveTo>
                <a:cubicBezTo>
                  <a:pt x="83953" y="304759"/>
                  <a:pt x="83513" y="288345"/>
                  <a:pt x="83538" y="271494"/>
                </a:cubicBezTo>
                <a:cubicBezTo>
                  <a:pt x="105024" y="271512"/>
                  <a:pt x="103896" y="271696"/>
                  <a:pt x="140638" y="271628"/>
                </a:cubicBezTo>
                <a:cubicBezTo>
                  <a:pt x="140692" y="304032"/>
                  <a:pt x="141513" y="313035"/>
                  <a:pt x="141939" y="336774"/>
                </a:cubicBezTo>
                <a:cubicBezTo>
                  <a:pt x="111115" y="337005"/>
                  <a:pt x="103828" y="336645"/>
                  <a:pt x="84461" y="336609"/>
                </a:cubicBezTo>
                <a:close/>
                <a:moveTo>
                  <a:pt x="142937" y="409055"/>
                </a:moveTo>
                <a:cubicBezTo>
                  <a:pt x="143290" y="442921"/>
                  <a:pt x="143506" y="450675"/>
                  <a:pt x="143921" y="474648"/>
                </a:cubicBezTo>
                <a:cubicBezTo>
                  <a:pt x="129689" y="474536"/>
                  <a:pt x="115577" y="474551"/>
                  <a:pt x="101471" y="474626"/>
                </a:cubicBezTo>
                <a:cubicBezTo>
                  <a:pt x="82969" y="474727"/>
                  <a:pt x="86836" y="486141"/>
                  <a:pt x="86014" y="414614"/>
                </a:cubicBezTo>
                <a:cubicBezTo>
                  <a:pt x="85928" y="407012"/>
                  <a:pt x="76799" y="407902"/>
                  <a:pt x="142937" y="409055"/>
                </a:cubicBezTo>
                <a:close/>
                <a:moveTo>
                  <a:pt x="622792" y="390089"/>
                </a:moveTo>
                <a:cubicBezTo>
                  <a:pt x="623113" y="410582"/>
                  <a:pt x="632674" y="404814"/>
                  <a:pt x="576908" y="405484"/>
                </a:cubicBezTo>
                <a:cubicBezTo>
                  <a:pt x="563531" y="405646"/>
                  <a:pt x="566424" y="408655"/>
                  <a:pt x="566132" y="390024"/>
                </a:cubicBezTo>
                <a:cubicBezTo>
                  <a:pt x="565747" y="365424"/>
                  <a:pt x="565311" y="365406"/>
                  <a:pt x="564929" y="340903"/>
                </a:cubicBezTo>
                <a:cubicBezTo>
                  <a:pt x="564900" y="339073"/>
                  <a:pt x="561393" y="340824"/>
                  <a:pt x="620161" y="340190"/>
                </a:cubicBezTo>
                <a:cubicBezTo>
                  <a:pt x="624299" y="340147"/>
                  <a:pt x="621924" y="334602"/>
                  <a:pt x="622792" y="390089"/>
                </a:cubicBezTo>
                <a:close/>
                <a:moveTo>
                  <a:pt x="683095" y="405513"/>
                </a:moveTo>
                <a:cubicBezTo>
                  <a:pt x="665487" y="405506"/>
                  <a:pt x="687297" y="405488"/>
                  <a:pt x="626046" y="405390"/>
                </a:cubicBezTo>
                <a:cubicBezTo>
                  <a:pt x="625181" y="371120"/>
                  <a:pt x="625920" y="368371"/>
                  <a:pt x="625473" y="340136"/>
                </a:cubicBezTo>
                <a:cubicBezTo>
                  <a:pt x="659558" y="339815"/>
                  <a:pt x="682594" y="340629"/>
                  <a:pt x="682598" y="340946"/>
                </a:cubicBezTo>
                <a:cubicBezTo>
                  <a:pt x="683023" y="368036"/>
                  <a:pt x="682162" y="372212"/>
                  <a:pt x="683095" y="405513"/>
                </a:cubicBezTo>
                <a:close/>
                <a:moveTo>
                  <a:pt x="922289" y="336832"/>
                </a:moveTo>
                <a:cubicBezTo>
                  <a:pt x="853506" y="336857"/>
                  <a:pt x="865428" y="340691"/>
                  <a:pt x="865223" y="316339"/>
                </a:cubicBezTo>
                <a:cubicBezTo>
                  <a:pt x="865114" y="301628"/>
                  <a:pt x="864855" y="285073"/>
                  <a:pt x="864556" y="271383"/>
                </a:cubicBezTo>
                <a:cubicBezTo>
                  <a:pt x="880139" y="271303"/>
                  <a:pt x="897542" y="270529"/>
                  <a:pt x="921561" y="271242"/>
                </a:cubicBezTo>
                <a:cubicBezTo>
                  <a:pt x="922581" y="297874"/>
                  <a:pt x="922055" y="318659"/>
                  <a:pt x="922289" y="336832"/>
                </a:cubicBezTo>
                <a:close/>
                <a:moveTo>
                  <a:pt x="923990" y="439246"/>
                </a:moveTo>
                <a:cubicBezTo>
                  <a:pt x="924610" y="479425"/>
                  <a:pt x="925273" y="474500"/>
                  <a:pt x="922747" y="474558"/>
                </a:cubicBezTo>
                <a:cubicBezTo>
                  <a:pt x="907679" y="474882"/>
                  <a:pt x="894770" y="474886"/>
                  <a:pt x="879551" y="474558"/>
                </a:cubicBezTo>
                <a:cubicBezTo>
                  <a:pt x="862952" y="474201"/>
                  <a:pt x="868653" y="484930"/>
                  <a:pt x="866596" y="414581"/>
                </a:cubicBezTo>
                <a:cubicBezTo>
                  <a:pt x="866412" y="408291"/>
                  <a:pt x="857211" y="408193"/>
                  <a:pt x="922758" y="408990"/>
                </a:cubicBezTo>
                <a:cubicBezTo>
                  <a:pt x="924567" y="409011"/>
                  <a:pt x="923461" y="405390"/>
                  <a:pt x="923990" y="439246"/>
                </a:cubicBezTo>
                <a:close/>
                <a:moveTo>
                  <a:pt x="987627" y="1162896"/>
                </a:moveTo>
                <a:cubicBezTo>
                  <a:pt x="928740" y="1162896"/>
                  <a:pt x="938168" y="1165584"/>
                  <a:pt x="938056" y="1152185"/>
                </a:cubicBezTo>
                <a:cubicBezTo>
                  <a:pt x="937530" y="1089059"/>
                  <a:pt x="934946" y="1097764"/>
                  <a:pt x="944392" y="1097764"/>
                </a:cubicBezTo>
                <a:cubicBezTo>
                  <a:pt x="1001743" y="1097764"/>
                  <a:pt x="994572" y="1094309"/>
                  <a:pt x="994629" y="1103020"/>
                </a:cubicBezTo>
                <a:cubicBezTo>
                  <a:pt x="994986" y="1171921"/>
                  <a:pt x="999221" y="1162896"/>
                  <a:pt x="987627" y="1162896"/>
                </a:cubicBezTo>
                <a:close/>
                <a:moveTo>
                  <a:pt x="995491" y="1166229"/>
                </a:moveTo>
                <a:cubicBezTo>
                  <a:pt x="996031" y="1200931"/>
                  <a:pt x="996359" y="1214590"/>
                  <a:pt x="996590" y="1231728"/>
                </a:cubicBezTo>
                <a:cubicBezTo>
                  <a:pt x="960533" y="1231768"/>
                  <a:pt x="962829" y="1232013"/>
                  <a:pt x="939444" y="1231959"/>
                </a:cubicBezTo>
                <a:cubicBezTo>
                  <a:pt x="938658" y="1188105"/>
                  <a:pt x="938561" y="1194724"/>
                  <a:pt x="938197" y="1166196"/>
                </a:cubicBezTo>
                <a:cubicBezTo>
                  <a:pt x="955953" y="1166157"/>
                  <a:pt x="978848" y="1166286"/>
                  <a:pt x="995491" y="1166229"/>
                </a:cubicBezTo>
                <a:close/>
                <a:moveTo>
                  <a:pt x="987627" y="1093945"/>
                </a:moveTo>
                <a:cubicBezTo>
                  <a:pt x="927198" y="1093945"/>
                  <a:pt x="937606" y="1099645"/>
                  <a:pt x="937274" y="1078384"/>
                </a:cubicBezTo>
                <a:cubicBezTo>
                  <a:pt x="936341" y="1018757"/>
                  <a:pt x="933375" y="1028740"/>
                  <a:pt x="944392" y="1028740"/>
                </a:cubicBezTo>
                <a:cubicBezTo>
                  <a:pt x="997487" y="1028740"/>
                  <a:pt x="993429" y="1027890"/>
                  <a:pt x="993447" y="1029256"/>
                </a:cubicBezTo>
                <a:cubicBezTo>
                  <a:pt x="994608" y="1104047"/>
                  <a:pt x="997339" y="1093945"/>
                  <a:pt x="987627" y="1093945"/>
                </a:cubicBezTo>
                <a:close/>
                <a:moveTo>
                  <a:pt x="936002" y="1004594"/>
                </a:moveTo>
                <a:cubicBezTo>
                  <a:pt x="935642" y="987340"/>
                  <a:pt x="935400" y="971261"/>
                  <a:pt x="935288" y="959710"/>
                </a:cubicBezTo>
                <a:cubicBezTo>
                  <a:pt x="947430" y="959703"/>
                  <a:pt x="937930" y="959703"/>
                  <a:pt x="987627" y="959721"/>
                </a:cubicBezTo>
                <a:cubicBezTo>
                  <a:pt x="994082" y="959721"/>
                  <a:pt x="992121" y="949586"/>
                  <a:pt x="993386" y="1025177"/>
                </a:cubicBezTo>
                <a:cubicBezTo>
                  <a:pt x="925032" y="1024968"/>
                  <a:pt x="936579" y="1032106"/>
                  <a:pt x="936002" y="1004594"/>
                </a:cubicBezTo>
                <a:close/>
                <a:moveTo>
                  <a:pt x="987627" y="956374"/>
                </a:moveTo>
                <a:cubicBezTo>
                  <a:pt x="937552" y="956356"/>
                  <a:pt x="947304" y="956359"/>
                  <a:pt x="935256" y="956363"/>
                </a:cubicBezTo>
                <a:cubicBezTo>
                  <a:pt x="934982" y="923451"/>
                  <a:pt x="934348" y="903761"/>
                  <a:pt x="934106" y="891123"/>
                </a:cubicBezTo>
                <a:cubicBezTo>
                  <a:pt x="976405" y="890993"/>
                  <a:pt x="967391" y="890543"/>
                  <a:pt x="991119" y="890615"/>
                </a:cubicBezTo>
                <a:cubicBezTo>
                  <a:pt x="992618" y="964203"/>
                  <a:pt x="994463" y="956374"/>
                  <a:pt x="987627" y="956374"/>
                </a:cubicBezTo>
                <a:close/>
                <a:moveTo>
                  <a:pt x="757403" y="1097576"/>
                </a:moveTo>
                <a:cubicBezTo>
                  <a:pt x="822380" y="1098052"/>
                  <a:pt x="814030" y="1094183"/>
                  <a:pt x="814279" y="1102973"/>
                </a:cubicBezTo>
                <a:cubicBezTo>
                  <a:pt x="814967" y="1127451"/>
                  <a:pt x="815374" y="1162943"/>
                  <a:pt x="814664" y="1162943"/>
                </a:cubicBezTo>
                <a:cubicBezTo>
                  <a:pt x="793185" y="1162943"/>
                  <a:pt x="792627" y="1163249"/>
                  <a:pt x="771425" y="1163249"/>
                </a:cubicBezTo>
                <a:cubicBezTo>
                  <a:pt x="752779" y="1163253"/>
                  <a:pt x="759032" y="1175077"/>
                  <a:pt x="757403" y="1097576"/>
                </a:cubicBezTo>
                <a:close/>
                <a:moveTo>
                  <a:pt x="517102" y="1097270"/>
                </a:moveTo>
                <a:cubicBezTo>
                  <a:pt x="583204" y="1097548"/>
                  <a:pt x="573902" y="1095984"/>
                  <a:pt x="574129" y="1103071"/>
                </a:cubicBezTo>
                <a:cubicBezTo>
                  <a:pt x="574508" y="1115101"/>
                  <a:pt x="574825" y="1127966"/>
                  <a:pt x="574976" y="1152206"/>
                </a:cubicBezTo>
                <a:cubicBezTo>
                  <a:pt x="575074" y="1167619"/>
                  <a:pt x="583925" y="1163105"/>
                  <a:pt x="517924" y="1162730"/>
                </a:cubicBezTo>
                <a:cubicBezTo>
                  <a:pt x="517816" y="1143538"/>
                  <a:pt x="518227" y="1146128"/>
                  <a:pt x="517102" y="1097270"/>
                </a:cubicBezTo>
                <a:close/>
                <a:moveTo>
                  <a:pt x="155763" y="1029187"/>
                </a:moveTo>
                <a:cubicBezTo>
                  <a:pt x="155756" y="1028795"/>
                  <a:pt x="151237" y="1028387"/>
                  <a:pt x="209507" y="1028387"/>
                </a:cubicBezTo>
                <a:cubicBezTo>
                  <a:pt x="213388" y="1028387"/>
                  <a:pt x="212361" y="1020710"/>
                  <a:pt x="213266" y="1078445"/>
                </a:cubicBezTo>
                <a:cubicBezTo>
                  <a:pt x="213583" y="1098989"/>
                  <a:pt x="223393" y="1094190"/>
                  <a:pt x="166304" y="1094190"/>
                </a:cubicBezTo>
                <a:cubicBezTo>
                  <a:pt x="151629" y="1094190"/>
                  <a:pt x="156934" y="1104083"/>
                  <a:pt x="155763" y="1029187"/>
                </a:cubicBezTo>
                <a:close/>
                <a:moveTo>
                  <a:pt x="205323" y="546665"/>
                </a:moveTo>
                <a:cubicBezTo>
                  <a:pt x="205474" y="564543"/>
                  <a:pt x="205820" y="611398"/>
                  <a:pt x="205831" y="612212"/>
                </a:cubicBezTo>
                <a:cubicBezTo>
                  <a:pt x="159136" y="612251"/>
                  <a:pt x="156675" y="612241"/>
                  <a:pt x="148779" y="612349"/>
                </a:cubicBezTo>
                <a:cubicBezTo>
                  <a:pt x="147809" y="562615"/>
                  <a:pt x="148253" y="570487"/>
                  <a:pt x="147975" y="546899"/>
                </a:cubicBezTo>
                <a:cubicBezTo>
                  <a:pt x="172643" y="547357"/>
                  <a:pt x="189390" y="546708"/>
                  <a:pt x="205323" y="546665"/>
                </a:cubicBezTo>
                <a:close/>
                <a:moveTo>
                  <a:pt x="147935" y="543552"/>
                </a:moveTo>
                <a:cubicBezTo>
                  <a:pt x="146887" y="464473"/>
                  <a:pt x="141330" y="478089"/>
                  <a:pt x="166308" y="478089"/>
                </a:cubicBezTo>
                <a:cubicBezTo>
                  <a:pt x="186637" y="478089"/>
                  <a:pt x="187336" y="477873"/>
                  <a:pt x="203925" y="477829"/>
                </a:cubicBezTo>
                <a:cubicBezTo>
                  <a:pt x="205175" y="538519"/>
                  <a:pt x="205082" y="525286"/>
                  <a:pt x="205287" y="543325"/>
                </a:cubicBezTo>
                <a:cubicBezTo>
                  <a:pt x="187772" y="543365"/>
                  <a:pt x="172406" y="544010"/>
                  <a:pt x="147935" y="543552"/>
                </a:cubicBezTo>
                <a:close/>
                <a:moveTo>
                  <a:pt x="205878" y="615555"/>
                </a:moveTo>
                <a:cubicBezTo>
                  <a:pt x="206584" y="665574"/>
                  <a:pt x="206671" y="653526"/>
                  <a:pt x="207150" y="680767"/>
                </a:cubicBezTo>
                <a:cubicBezTo>
                  <a:pt x="206894" y="680767"/>
                  <a:pt x="153929" y="681044"/>
                  <a:pt x="150170" y="681098"/>
                </a:cubicBezTo>
                <a:cubicBezTo>
                  <a:pt x="149860" y="662673"/>
                  <a:pt x="150256" y="689010"/>
                  <a:pt x="148847" y="615692"/>
                </a:cubicBezTo>
                <a:cubicBezTo>
                  <a:pt x="158030" y="615573"/>
                  <a:pt x="159727" y="615595"/>
                  <a:pt x="205878" y="615555"/>
                </a:cubicBezTo>
                <a:close/>
                <a:moveTo>
                  <a:pt x="324733" y="537561"/>
                </a:moveTo>
                <a:cubicBezTo>
                  <a:pt x="324834" y="544075"/>
                  <a:pt x="333000" y="544961"/>
                  <a:pt x="274373" y="543358"/>
                </a:cubicBezTo>
                <a:cubicBezTo>
                  <a:pt x="265979" y="543116"/>
                  <a:pt x="268023" y="552581"/>
                  <a:pt x="267017" y="488353"/>
                </a:cubicBezTo>
                <a:cubicBezTo>
                  <a:pt x="266801" y="474435"/>
                  <a:pt x="257856" y="478193"/>
                  <a:pt x="317557" y="477955"/>
                </a:cubicBezTo>
                <a:cubicBezTo>
                  <a:pt x="327605" y="477927"/>
                  <a:pt x="323666" y="469305"/>
                  <a:pt x="324733" y="537561"/>
                </a:cubicBezTo>
                <a:close/>
                <a:moveTo>
                  <a:pt x="446348" y="612342"/>
                </a:moveTo>
                <a:cubicBezTo>
                  <a:pt x="389487" y="611272"/>
                  <a:pt x="389353" y="614118"/>
                  <a:pt x="389249" y="611246"/>
                </a:cubicBezTo>
                <a:cubicBezTo>
                  <a:pt x="388632" y="594655"/>
                  <a:pt x="388427" y="578785"/>
                  <a:pt x="388337" y="562096"/>
                </a:cubicBezTo>
                <a:cubicBezTo>
                  <a:pt x="388236" y="542234"/>
                  <a:pt x="376913" y="546489"/>
                  <a:pt x="445469" y="546431"/>
                </a:cubicBezTo>
                <a:cubicBezTo>
                  <a:pt x="445631" y="564676"/>
                  <a:pt x="445015" y="580420"/>
                  <a:pt x="446348" y="612342"/>
                </a:cubicBezTo>
                <a:close/>
                <a:moveTo>
                  <a:pt x="506175" y="612558"/>
                </a:moveTo>
                <a:cubicBezTo>
                  <a:pt x="467005" y="612572"/>
                  <a:pt x="461589" y="612626"/>
                  <a:pt x="449307" y="612399"/>
                </a:cubicBezTo>
                <a:cubicBezTo>
                  <a:pt x="447966" y="580391"/>
                  <a:pt x="448575" y="563732"/>
                  <a:pt x="448420" y="546431"/>
                </a:cubicBezTo>
                <a:cubicBezTo>
                  <a:pt x="517455" y="546373"/>
                  <a:pt x="505714" y="543120"/>
                  <a:pt x="505613" y="562093"/>
                </a:cubicBezTo>
                <a:cubicBezTo>
                  <a:pt x="505548" y="574559"/>
                  <a:pt x="505584" y="578446"/>
                  <a:pt x="506175" y="612558"/>
                </a:cubicBezTo>
                <a:close/>
                <a:moveTo>
                  <a:pt x="922765" y="887837"/>
                </a:moveTo>
                <a:cubicBezTo>
                  <a:pt x="866131" y="888219"/>
                  <a:pt x="873850" y="889476"/>
                  <a:pt x="873728" y="881661"/>
                </a:cubicBezTo>
                <a:cubicBezTo>
                  <a:pt x="872650" y="812890"/>
                  <a:pt x="870708" y="822283"/>
                  <a:pt x="879559" y="822038"/>
                </a:cubicBezTo>
                <a:cubicBezTo>
                  <a:pt x="892875" y="821692"/>
                  <a:pt x="905582" y="821609"/>
                  <a:pt x="922740" y="822002"/>
                </a:cubicBezTo>
                <a:cubicBezTo>
                  <a:pt x="931969" y="822215"/>
                  <a:pt x="930139" y="820042"/>
                  <a:pt x="930333" y="832540"/>
                </a:cubicBezTo>
                <a:cubicBezTo>
                  <a:pt x="931346" y="897363"/>
                  <a:pt x="933775" y="887765"/>
                  <a:pt x="922765" y="887837"/>
                </a:cubicBezTo>
                <a:close/>
                <a:moveTo>
                  <a:pt x="931155" y="891137"/>
                </a:moveTo>
                <a:cubicBezTo>
                  <a:pt x="931526" y="911183"/>
                  <a:pt x="931901" y="915755"/>
                  <a:pt x="932304" y="956370"/>
                </a:cubicBezTo>
                <a:cubicBezTo>
                  <a:pt x="868643" y="956403"/>
                  <a:pt x="875130" y="957011"/>
                  <a:pt x="875112" y="955441"/>
                </a:cubicBezTo>
                <a:cubicBezTo>
                  <a:pt x="874340" y="881561"/>
                  <a:pt x="871036" y="891112"/>
                  <a:pt x="879512" y="891180"/>
                </a:cubicBezTo>
                <a:cubicBezTo>
                  <a:pt x="903045" y="891364"/>
                  <a:pt x="922477" y="891173"/>
                  <a:pt x="931155" y="891137"/>
                </a:cubicBezTo>
                <a:close/>
                <a:moveTo>
                  <a:pt x="754069" y="890971"/>
                </a:moveTo>
                <a:cubicBezTo>
                  <a:pt x="822005" y="890914"/>
                  <a:pt x="810970" y="886954"/>
                  <a:pt x="811475" y="906323"/>
                </a:cubicBezTo>
                <a:cubicBezTo>
                  <a:pt x="811915" y="923761"/>
                  <a:pt x="812206" y="939120"/>
                  <a:pt x="812084" y="955495"/>
                </a:cubicBezTo>
                <a:cubicBezTo>
                  <a:pt x="812069" y="957181"/>
                  <a:pt x="818268" y="956669"/>
                  <a:pt x="754707" y="956705"/>
                </a:cubicBezTo>
                <a:cubicBezTo>
                  <a:pt x="753651" y="887855"/>
                  <a:pt x="754379" y="920698"/>
                  <a:pt x="754069" y="890971"/>
                </a:cubicBezTo>
                <a:close/>
                <a:moveTo>
                  <a:pt x="573874" y="890950"/>
                </a:moveTo>
                <a:cubicBezTo>
                  <a:pt x="604258" y="891378"/>
                  <a:pt x="616543" y="891022"/>
                  <a:pt x="631038" y="890942"/>
                </a:cubicBezTo>
                <a:cubicBezTo>
                  <a:pt x="631935" y="952695"/>
                  <a:pt x="631964" y="956327"/>
                  <a:pt x="631967" y="956766"/>
                </a:cubicBezTo>
                <a:cubicBezTo>
                  <a:pt x="568050" y="956756"/>
                  <a:pt x="574620" y="957426"/>
                  <a:pt x="574569" y="955415"/>
                </a:cubicBezTo>
                <a:cubicBezTo>
                  <a:pt x="573578" y="914156"/>
                  <a:pt x="574057" y="909962"/>
                  <a:pt x="573874" y="890950"/>
                </a:cubicBezTo>
                <a:close/>
                <a:moveTo>
                  <a:pt x="274737" y="959966"/>
                </a:moveTo>
                <a:cubicBezTo>
                  <a:pt x="311233" y="960358"/>
                  <a:pt x="313074" y="959753"/>
                  <a:pt x="331385" y="959623"/>
                </a:cubicBezTo>
                <a:cubicBezTo>
                  <a:pt x="332531" y="1021261"/>
                  <a:pt x="332506" y="1002137"/>
                  <a:pt x="332924" y="1025530"/>
                </a:cubicBezTo>
                <a:cubicBezTo>
                  <a:pt x="306447" y="1025462"/>
                  <a:pt x="330113" y="1025296"/>
                  <a:pt x="275281" y="1025336"/>
                </a:cubicBezTo>
                <a:cubicBezTo>
                  <a:pt x="274942" y="998912"/>
                  <a:pt x="275775" y="1003160"/>
                  <a:pt x="274737" y="959966"/>
                </a:cubicBezTo>
                <a:close/>
                <a:moveTo>
                  <a:pt x="327818" y="734222"/>
                </a:moveTo>
                <a:cubicBezTo>
                  <a:pt x="328117" y="753299"/>
                  <a:pt x="330946" y="750064"/>
                  <a:pt x="317536" y="750168"/>
                </a:cubicBezTo>
                <a:cubicBezTo>
                  <a:pt x="298360" y="750323"/>
                  <a:pt x="285988" y="750273"/>
                  <a:pt x="274347" y="750147"/>
                </a:cubicBezTo>
                <a:cubicBezTo>
                  <a:pt x="269980" y="750100"/>
                  <a:pt x="271608" y="757954"/>
                  <a:pt x="270430" y="684979"/>
                </a:cubicBezTo>
                <a:cubicBezTo>
                  <a:pt x="270426" y="684723"/>
                  <a:pt x="265759" y="683224"/>
                  <a:pt x="317518" y="684478"/>
                </a:cubicBezTo>
                <a:cubicBezTo>
                  <a:pt x="331800" y="684820"/>
                  <a:pt x="326888" y="674638"/>
                  <a:pt x="327818" y="734222"/>
                </a:cubicBezTo>
                <a:close/>
                <a:moveTo>
                  <a:pt x="274322" y="753490"/>
                </a:moveTo>
                <a:cubicBezTo>
                  <a:pt x="336564" y="754160"/>
                  <a:pt x="328156" y="750835"/>
                  <a:pt x="328416" y="758761"/>
                </a:cubicBezTo>
                <a:cubicBezTo>
                  <a:pt x="328928" y="774073"/>
                  <a:pt x="328902" y="776138"/>
                  <a:pt x="329587" y="819015"/>
                </a:cubicBezTo>
                <a:cubicBezTo>
                  <a:pt x="280330" y="818936"/>
                  <a:pt x="283793" y="818896"/>
                  <a:pt x="272380" y="818723"/>
                </a:cubicBezTo>
                <a:cubicBezTo>
                  <a:pt x="271544" y="745305"/>
                  <a:pt x="270102" y="753447"/>
                  <a:pt x="274322" y="753490"/>
                </a:cubicBezTo>
                <a:close/>
                <a:moveTo>
                  <a:pt x="274315" y="822110"/>
                </a:moveTo>
                <a:cubicBezTo>
                  <a:pt x="339364" y="823158"/>
                  <a:pt x="329565" y="817891"/>
                  <a:pt x="329800" y="832544"/>
                </a:cubicBezTo>
                <a:cubicBezTo>
                  <a:pt x="330834" y="898620"/>
                  <a:pt x="333631" y="887408"/>
                  <a:pt x="317550" y="887386"/>
                </a:cubicBezTo>
                <a:cubicBezTo>
                  <a:pt x="264293" y="887239"/>
                  <a:pt x="273194" y="890424"/>
                  <a:pt x="273054" y="881665"/>
                </a:cubicBezTo>
                <a:cubicBezTo>
                  <a:pt x="272005" y="814685"/>
                  <a:pt x="271922" y="822070"/>
                  <a:pt x="274315" y="822110"/>
                </a:cubicBezTo>
                <a:close/>
                <a:moveTo>
                  <a:pt x="274369" y="890986"/>
                </a:moveTo>
                <a:cubicBezTo>
                  <a:pt x="287429" y="890651"/>
                  <a:pt x="291426" y="890697"/>
                  <a:pt x="317550" y="890730"/>
                </a:cubicBezTo>
                <a:cubicBezTo>
                  <a:pt x="334582" y="890777"/>
                  <a:pt x="329857" y="878329"/>
                  <a:pt x="331306" y="955491"/>
                </a:cubicBezTo>
                <a:cubicBezTo>
                  <a:pt x="331310" y="955758"/>
                  <a:pt x="337880" y="957300"/>
                  <a:pt x="274654" y="956615"/>
                </a:cubicBezTo>
                <a:cubicBezTo>
                  <a:pt x="274650" y="956363"/>
                  <a:pt x="272902" y="891022"/>
                  <a:pt x="274369" y="890986"/>
                </a:cubicBezTo>
                <a:close/>
                <a:moveTo>
                  <a:pt x="382380" y="749855"/>
                </a:moveTo>
                <a:cubicBezTo>
                  <a:pt x="320704" y="749855"/>
                  <a:pt x="331108" y="754931"/>
                  <a:pt x="330769" y="734161"/>
                </a:cubicBezTo>
                <a:cubicBezTo>
                  <a:pt x="330394" y="710206"/>
                  <a:pt x="330902" y="709438"/>
                  <a:pt x="330520" y="684975"/>
                </a:cubicBezTo>
                <a:cubicBezTo>
                  <a:pt x="330517" y="684719"/>
                  <a:pt x="387713" y="683995"/>
                  <a:pt x="387728" y="685025"/>
                </a:cubicBezTo>
                <a:cubicBezTo>
                  <a:pt x="388906" y="760231"/>
                  <a:pt x="390344" y="749855"/>
                  <a:pt x="382380" y="749855"/>
                </a:cubicBezTo>
                <a:close/>
                <a:moveTo>
                  <a:pt x="388496" y="753209"/>
                </a:moveTo>
                <a:cubicBezTo>
                  <a:pt x="389688" y="828829"/>
                  <a:pt x="391934" y="818619"/>
                  <a:pt x="382380" y="818619"/>
                </a:cubicBezTo>
                <a:cubicBezTo>
                  <a:pt x="360724" y="818619"/>
                  <a:pt x="360782" y="819026"/>
                  <a:pt x="339166" y="819026"/>
                </a:cubicBezTo>
                <a:cubicBezTo>
                  <a:pt x="329104" y="819026"/>
                  <a:pt x="333526" y="828984"/>
                  <a:pt x="331205" y="753440"/>
                </a:cubicBezTo>
                <a:cubicBezTo>
                  <a:pt x="377832" y="753303"/>
                  <a:pt x="363845" y="753152"/>
                  <a:pt x="388496" y="753209"/>
                </a:cubicBezTo>
                <a:close/>
                <a:moveTo>
                  <a:pt x="339166" y="822369"/>
                </a:moveTo>
                <a:cubicBezTo>
                  <a:pt x="360818" y="822369"/>
                  <a:pt x="360764" y="821962"/>
                  <a:pt x="382380" y="821962"/>
                </a:cubicBezTo>
                <a:cubicBezTo>
                  <a:pt x="391642" y="821962"/>
                  <a:pt x="389195" y="811532"/>
                  <a:pt x="390492" y="887916"/>
                </a:cubicBezTo>
                <a:cubicBezTo>
                  <a:pt x="366058" y="888157"/>
                  <a:pt x="365636" y="887426"/>
                  <a:pt x="333465" y="887408"/>
                </a:cubicBezTo>
                <a:cubicBezTo>
                  <a:pt x="332452" y="811982"/>
                  <a:pt x="330578" y="822369"/>
                  <a:pt x="339166" y="822369"/>
                </a:cubicBezTo>
                <a:close/>
                <a:moveTo>
                  <a:pt x="339166" y="890755"/>
                </a:moveTo>
                <a:cubicBezTo>
                  <a:pt x="360631" y="890755"/>
                  <a:pt x="360429" y="891299"/>
                  <a:pt x="382380" y="891299"/>
                </a:cubicBezTo>
                <a:cubicBezTo>
                  <a:pt x="393054" y="891299"/>
                  <a:pt x="390820" y="880916"/>
                  <a:pt x="391674" y="955473"/>
                </a:cubicBezTo>
                <a:cubicBezTo>
                  <a:pt x="391689" y="956709"/>
                  <a:pt x="334283" y="956666"/>
                  <a:pt x="334261" y="955423"/>
                </a:cubicBezTo>
                <a:cubicBezTo>
                  <a:pt x="332845" y="880418"/>
                  <a:pt x="331912" y="890755"/>
                  <a:pt x="339166" y="890755"/>
                </a:cubicBezTo>
                <a:close/>
                <a:moveTo>
                  <a:pt x="390665" y="684233"/>
                </a:moveTo>
                <a:cubicBezTo>
                  <a:pt x="402104" y="684330"/>
                  <a:pt x="422224" y="685187"/>
                  <a:pt x="447307" y="684438"/>
                </a:cubicBezTo>
                <a:cubicBezTo>
                  <a:pt x="447714" y="709817"/>
                  <a:pt x="448406" y="726429"/>
                  <a:pt x="448517" y="750028"/>
                </a:cubicBezTo>
                <a:cubicBezTo>
                  <a:pt x="400925" y="750132"/>
                  <a:pt x="412998" y="749938"/>
                  <a:pt x="391393" y="749869"/>
                </a:cubicBezTo>
                <a:cubicBezTo>
                  <a:pt x="390759" y="709568"/>
                  <a:pt x="391040" y="707349"/>
                  <a:pt x="390665" y="684233"/>
                </a:cubicBezTo>
                <a:close/>
                <a:moveTo>
                  <a:pt x="391447" y="753216"/>
                </a:moveTo>
                <a:cubicBezTo>
                  <a:pt x="412382" y="753292"/>
                  <a:pt x="403055" y="753472"/>
                  <a:pt x="448532" y="753375"/>
                </a:cubicBezTo>
                <a:cubicBezTo>
                  <a:pt x="448622" y="798591"/>
                  <a:pt x="449235" y="800626"/>
                  <a:pt x="449736" y="818831"/>
                </a:cubicBezTo>
                <a:cubicBezTo>
                  <a:pt x="401206" y="818943"/>
                  <a:pt x="412288" y="818738"/>
                  <a:pt x="392344" y="818640"/>
                </a:cubicBezTo>
                <a:cubicBezTo>
                  <a:pt x="392009" y="791302"/>
                  <a:pt x="392478" y="818486"/>
                  <a:pt x="391447" y="753216"/>
                </a:cubicBezTo>
                <a:close/>
                <a:moveTo>
                  <a:pt x="450024" y="832544"/>
                </a:moveTo>
                <a:cubicBezTo>
                  <a:pt x="450993" y="895994"/>
                  <a:pt x="452384" y="887567"/>
                  <a:pt x="447242" y="887491"/>
                </a:cubicBezTo>
                <a:cubicBezTo>
                  <a:pt x="385569" y="886496"/>
                  <a:pt x="393494" y="891400"/>
                  <a:pt x="393343" y="881658"/>
                </a:cubicBezTo>
                <a:cubicBezTo>
                  <a:pt x="392615" y="836965"/>
                  <a:pt x="392507" y="830955"/>
                  <a:pt x="392388" y="821988"/>
                </a:cubicBezTo>
                <a:cubicBezTo>
                  <a:pt x="459963" y="822326"/>
                  <a:pt x="449800" y="818435"/>
                  <a:pt x="450024" y="832544"/>
                </a:cubicBezTo>
                <a:close/>
                <a:moveTo>
                  <a:pt x="450258" y="684355"/>
                </a:moveTo>
                <a:cubicBezTo>
                  <a:pt x="473499" y="683736"/>
                  <a:pt x="507329" y="684579"/>
                  <a:pt x="507336" y="685043"/>
                </a:cubicBezTo>
                <a:cubicBezTo>
                  <a:pt x="507534" y="697808"/>
                  <a:pt x="507840" y="714291"/>
                  <a:pt x="508421" y="750168"/>
                </a:cubicBezTo>
                <a:cubicBezTo>
                  <a:pt x="485987" y="750147"/>
                  <a:pt x="490142" y="749949"/>
                  <a:pt x="451476" y="750021"/>
                </a:cubicBezTo>
                <a:cubicBezTo>
                  <a:pt x="451332" y="722351"/>
                  <a:pt x="450564" y="707057"/>
                  <a:pt x="450258" y="684355"/>
                </a:cubicBezTo>
                <a:close/>
                <a:moveTo>
                  <a:pt x="404039" y="890986"/>
                </a:moveTo>
                <a:cubicBezTo>
                  <a:pt x="418739" y="890543"/>
                  <a:pt x="432509" y="890615"/>
                  <a:pt x="447202" y="890834"/>
                </a:cubicBezTo>
                <a:cubicBezTo>
                  <a:pt x="452110" y="890914"/>
                  <a:pt x="451109" y="888114"/>
                  <a:pt x="450936" y="906258"/>
                </a:cubicBezTo>
                <a:cubicBezTo>
                  <a:pt x="450323" y="963983"/>
                  <a:pt x="454633" y="956403"/>
                  <a:pt x="447235" y="956330"/>
                </a:cubicBezTo>
                <a:cubicBezTo>
                  <a:pt x="390128" y="955797"/>
                  <a:pt x="394640" y="956878"/>
                  <a:pt x="394622" y="955430"/>
                </a:cubicBezTo>
                <a:cubicBezTo>
                  <a:pt x="393757" y="879892"/>
                  <a:pt x="389667" y="891400"/>
                  <a:pt x="404039" y="890986"/>
                </a:cubicBezTo>
                <a:close/>
                <a:moveTo>
                  <a:pt x="451491" y="758765"/>
                </a:moveTo>
                <a:cubicBezTo>
                  <a:pt x="451491" y="751001"/>
                  <a:pt x="442780" y="753458"/>
                  <a:pt x="508475" y="753512"/>
                </a:cubicBezTo>
                <a:cubicBezTo>
                  <a:pt x="509131" y="794192"/>
                  <a:pt x="509131" y="794754"/>
                  <a:pt x="509419" y="807972"/>
                </a:cubicBezTo>
                <a:cubicBezTo>
                  <a:pt x="509714" y="821411"/>
                  <a:pt x="520429" y="818676"/>
                  <a:pt x="452687" y="818824"/>
                </a:cubicBezTo>
                <a:cubicBezTo>
                  <a:pt x="452348" y="806463"/>
                  <a:pt x="451491" y="792354"/>
                  <a:pt x="451491" y="758765"/>
                </a:cubicBezTo>
                <a:close/>
                <a:moveTo>
                  <a:pt x="468832" y="822153"/>
                </a:moveTo>
                <a:cubicBezTo>
                  <a:pt x="490675" y="822153"/>
                  <a:pt x="489915" y="821829"/>
                  <a:pt x="509704" y="821800"/>
                </a:cubicBezTo>
                <a:cubicBezTo>
                  <a:pt x="509851" y="829752"/>
                  <a:pt x="509880" y="832277"/>
                  <a:pt x="510648" y="881716"/>
                </a:cubicBezTo>
                <a:cubicBezTo>
                  <a:pt x="510777" y="889984"/>
                  <a:pt x="517102" y="887617"/>
                  <a:pt x="468832" y="887657"/>
                </a:cubicBezTo>
                <a:cubicBezTo>
                  <a:pt x="450864" y="887657"/>
                  <a:pt x="453927" y="889026"/>
                  <a:pt x="453812" y="881651"/>
                </a:cubicBezTo>
                <a:cubicBezTo>
                  <a:pt x="452702" y="810030"/>
                  <a:pt x="448348" y="822153"/>
                  <a:pt x="468832" y="822153"/>
                </a:cubicBezTo>
                <a:close/>
                <a:moveTo>
                  <a:pt x="510277" y="684604"/>
                </a:moveTo>
                <a:cubicBezTo>
                  <a:pt x="572072" y="684705"/>
                  <a:pt x="567379" y="684157"/>
                  <a:pt x="567394" y="685043"/>
                </a:cubicBezTo>
                <a:cubicBezTo>
                  <a:pt x="568572" y="760350"/>
                  <a:pt x="574165" y="749761"/>
                  <a:pt x="555299" y="749761"/>
                </a:cubicBezTo>
                <a:cubicBezTo>
                  <a:pt x="533684" y="749761"/>
                  <a:pt x="533651" y="750168"/>
                  <a:pt x="512060" y="750168"/>
                </a:cubicBezTo>
                <a:cubicBezTo>
                  <a:pt x="511127" y="750168"/>
                  <a:pt x="511415" y="757475"/>
                  <a:pt x="510277" y="684604"/>
                </a:cubicBezTo>
                <a:close/>
                <a:moveTo>
                  <a:pt x="453884" y="906301"/>
                </a:moveTo>
                <a:cubicBezTo>
                  <a:pt x="454096" y="886212"/>
                  <a:pt x="441818" y="891025"/>
                  <a:pt x="510810" y="890968"/>
                </a:cubicBezTo>
                <a:cubicBezTo>
                  <a:pt x="511134" y="907984"/>
                  <a:pt x="511942" y="928437"/>
                  <a:pt x="511830" y="955444"/>
                </a:cubicBezTo>
                <a:cubicBezTo>
                  <a:pt x="511830" y="955700"/>
                  <a:pt x="518591" y="956820"/>
                  <a:pt x="454529" y="956392"/>
                </a:cubicBezTo>
                <a:cubicBezTo>
                  <a:pt x="454039" y="939628"/>
                  <a:pt x="453721" y="923145"/>
                  <a:pt x="453884" y="906301"/>
                </a:cubicBezTo>
                <a:close/>
                <a:moveTo>
                  <a:pt x="511426" y="753512"/>
                </a:moveTo>
                <a:cubicBezTo>
                  <a:pt x="526256" y="753512"/>
                  <a:pt x="531972" y="753144"/>
                  <a:pt x="568799" y="753098"/>
                </a:cubicBezTo>
                <a:cubicBezTo>
                  <a:pt x="568691" y="795950"/>
                  <a:pt x="569369" y="800208"/>
                  <a:pt x="569852" y="818853"/>
                </a:cubicBezTo>
                <a:cubicBezTo>
                  <a:pt x="501739" y="818659"/>
                  <a:pt x="512673" y="821425"/>
                  <a:pt x="512374" y="807890"/>
                </a:cubicBezTo>
                <a:cubicBezTo>
                  <a:pt x="512024" y="791861"/>
                  <a:pt x="512060" y="792884"/>
                  <a:pt x="511426" y="753512"/>
                </a:cubicBezTo>
                <a:close/>
                <a:moveTo>
                  <a:pt x="569935" y="822200"/>
                </a:moveTo>
                <a:cubicBezTo>
                  <a:pt x="570158" y="831975"/>
                  <a:pt x="570882" y="887282"/>
                  <a:pt x="570886" y="887559"/>
                </a:cubicBezTo>
                <a:cubicBezTo>
                  <a:pt x="505328" y="886817"/>
                  <a:pt x="513751" y="891000"/>
                  <a:pt x="513603" y="881658"/>
                </a:cubicBezTo>
                <a:cubicBezTo>
                  <a:pt x="512911" y="837058"/>
                  <a:pt x="512814" y="830361"/>
                  <a:pt x="512659" y="821797"/>
                </a:cubicBezTo>
                <a:cubicBezTo>
                  <a:pt x="532966" y="821804"/>
                  <a:pt x="520933" y="822067"/>
                  <a:pt x="569935" y="822200"/>
                </a:cubicBezTo>
                <a:close/>
                <a:moveTo>
                  <a:pt x="570918" y="890910"/>
                </a:moveTo>
                <a:cubicBezTo>
                  <a:pt x="571095" y="909493"/>
                  <a:pt x="570616" y="915215"/>
                  <a:pt x="571646" y="956788"/>
                </a:cubicBezTo>
                <a:cubicBezTo>
                  <a:pt x="545843" y="956828"/>
                  <a:pt x="514774" y="956385"/>
                  <a:pt x="514778" y="955462"/>
                </a:cubicBezTo>
                <a:cubicBezTo>
                  <a:pt x="514889" y="928632"/>
                  <a:pt x="514107" y="908856"/>
                  <a:pt x="513761" y="890960"/>
                </a:cubicBezTo>
                <a:cubicBezTo>
                  <a:pt x="534696" y="890957"/>
                  <a:pt x="552842" y="890690"/>
                  <a:pt x="570918" y="890910"/>
                </a:cubicBezTo>
                <a:close/>
                <a:moveTo>
                  <a:pt x="514767" y="959436"/>
                </a:moveTo>
                <a:cubicBezTo>
                  <a:pt x="537204" y="959512"/>
                  <a:pt x="526750" y="960214"/>
                  <a:pt x="571729" y="960139"/>
                </a:cubicBezTo>
                <a:cubicBezTo>
                  <a:pt x="571765" y="961756"/>
                  <a:pt x="572965" y="1025073"/>
                  <a:pt x="572973" y="1025501"/>
                </a:cubicBezTo>
                <a:cubicBezTo>
                  <a:pt x="532696" y="1025692"/>
                  <a:pt x="538678" y="1025174"/>
                  <a:pt x="516003" y="1025116"/>
                </a:cubicBezTo>
                <a:cubicBezTo>
                  <a:pt x="515635" y="1004194"/>
                  <a:pt x="514698" y="986566"/>
                  <a:pt x="514767" y="959436"/>
                </a:cubicBezTo>
                <a:close/>
                <a:moveTo>
                  <a:pt x="572886" y="822211"/>
                </a:moveTo>
                <a:cubicBezTo>
                  <a:pt x="619022" y="822369"/>
                  <a:pt x="611599" y="822157"/>
                  <a:pt x="629643" y="822020"/>
                </a:cubicBezTo>
                <a:cubicBezTo>
                  <a:pt x="629949" y="851963"/>
                  <a:pt x="630515" y="855815"/>
                  <a:pt x="630987" y="887595"/>
                </a:cubicBezTo>
                <a:cubicBezTo>
                  <a:pt x="614031" y="887682"/>
                  <a:pt x="605667" y="888035"/>
                  <a:pt x="573834" y="887599"/>
                </a:cubicBezTo>
                <a:cubicBezTo>
                  <a:pt x="573830" y="887314"/>
                  <a:pt x="573131" y="833120"/>
                  <a:pt x="572886" y="822211"/>
                </a:cubicBezTo>
                <a:close/>
                <a:moveTo>
                  <a:pt x="631712" y="758707"/>
                </a:moveTo>
                <a:cubicBezTo>
                  <a:pt x="631441" y="750594"/>
                  <a:pt x="623351" y="753288"/>
                  <a:pt x="685002" y="753288"/>
                </a:cubicBezTo>
                <a:cubicBezTo>
                  <a:pt x="691182" y="753288"/>
                  <a:pt x="687607" y="745344"/>
                  <a:pt x="689503" y="807987"/>
                </a:cubicBezTo>
                <a:cubicBezTo>
                  <a:pt x="689885" y="820636"/>
                  <a:pt x="699626" y="818633"/>
                  <a:pt x="641766" y="818633"/>
                </a:cubicBezTo>
                <a:cubicBezTo>
                  <a:pt x="628389" y="818633"/>
                  <a:pt x="634050" y="828775"/>
                  <a:pt x="631712" y="758707"/>
                </a:cubicBezTo>
                <a:close/>
                <a:moveTo>
                  <a:pt x="641770" y="821977"/>
                </a:moveTo>
                <a:cubicBezTo>
                  <a:pt x="698473" y="821977"/>
                  <a:pt x="689852" y="818558"/>
                  <a:pt x="690072" y="832544"/>
                </a:cubicBezTo>
                <a:cubicBezTo>
                  <a:pt x="691067" y="895950"/>
                  <a:pt x="692411" y="887329"/>
                  <a:pt x="685005" y="887329"/>
                </a:cubicBezTo>
                <a:cubicBezTo>
                  <a:pt x="625960" y="887329"/>
                  <a:pt x="633982" y="889818"/>
                  <a:pt x="633852" y="881658"/>
                </a:cubicBezTo>
                <a:cubicBezTo>
                  <a:pt x="632753" y="812087"/>
                  <a:pt x="629005" y="821977"/>
                  <a:pt x="641770" y="821977"/>
                </a:cubicBezTo>
                <a:close/>
                <a:moveTo>
                  <a:pt x="641770" y="890914"/>
                </a:moveTo>
                <a:cubicBezTo>
                  <a:pt x="663231" y="890914"/>
                  <a:pt x="664373" y="890672"/>
                  <a:pt x="685005" y="890672"/>
                </a:cubicBezTo>
                <a:cubicBezTo>
                  <a:pt x="693045" y="890672"/>
                  <a:pt x="690627" y="881406"/>
                  <a:pt x="691730" y="956212"/>
                </a:cubicBezTo>
                <a:cubicBezTo>
                  <a:pt x="668020" y="956064"/>
                  <a:pt x="664096" y="956770"/>
                  <a:pt x="634926" y="956766"/>
                </a:cubicBezTo>
                <a:cubicBezTo>
                  <a:pt x="633896" y="881730"/>
                  <a:pt x="630857" y="890914"/>
                  <a:pt x="641770" y="890914"/>
                </a:cubicBezTo>
                <a:close/>
                <a:moveTo>
                  <a:pt x="690544" y="684975"/>
                </a:moveTo>
                <a:cubicBezTo>
                  <a:pt x="690534" y="684193"/>
                  <a:pt x="747939" y="684081"/>
                  <a:pt x="747954" y="685033"/>
                </a:cubicBezTo>
                <a:cubicBezTo>
                  <a:pt x="748382" y="712447"/>
                  <a:pt x="747907" y="702697"/>
                  <a:pt x="748685" y="749797"/>
                </a:cubicBezTo>
                <a:cubicBezTo>
                  <a:pt x="722211" y="749376"/>
                  <a:pt x="707208" y="749866"/>
                  <a:pt x="691820" y="749927"/>
                </a:cubicBezTo>
                <a:cubicBezTo>
                  <a:pt x="691795" y="725554"/>
                  <a:pt x="690908" y="708231"/>
                  <a:pt x="690544" y="684975"/>
                </a:cubicBezTo>
                <a:close/>
                <a:moveTo>
                  <a:pt x="691780" y="758779"/>
                </a:moveTo>
                <a:cubicBezTo>
                  <a:pt x="691827" y="752561"/>
                  <a:pt x="683221" y="752092"/>
                  <a:pt x="748736" y="753155"/>
                </a:cubicBezTo>
                <a:cubicBezTo>
                  <a:pt x="749766" y="813805"/>
                  <a:pt x="749345" y="793763"/>
                  <a:pt x="749640" y="818806"/>
                </a:cubicBezTo>
                <a:cubicBezTo>
                  <a:pt x="683553" y="817643"/>
                  <a:pt x="692908" y="822996"/>
                  <a:pt x="692451" y="807879"/>
                </a:cubicBezTo>
                <a:cubicBezTo>
                  <a:pt x="691813" y="786726"/>
                  <a:pt x="691698" y="772077"/>
                  <a:pt x="691780" y="758779"/>
                </a:cubicBezTo>
                <a:close/>
                <a:moveTo>
                  <a:pt x="749683" y="822150"/>
                </a:moveTo>
                <a:cubicBezTo>
                  <a:pt x="750123" y="855746"/>
                  <a:pt x="750739" y="860098"/>
                  <a:pt x="751078" y="887631"/>
                </a:cubicBezTo>
                <a:cubicBezTo>
                  <a:pt x="728363" y="887649"/>
                  <a:pt x="721155" y="887707"/>
                  <a:pt x="706621" y="887491"/>
                </a:cubicBezTo>
                <a:cubicBezTo>
                  <a:pt x="689874" y="887242"/>
                  <a:pt x="694033" y="897478"/>
                  <a:pt x="693017" y="832486"/>
                </a:cubicBezTo>
                <a:cubicBezTo>
                  <a:pt x="692808" y="818990"/>
                  <a:pt x="682014" y="821054"/>
                  <a:pt x="749683" y="822150"/>
                </a:cubicBezTo>
                <a:close/>
                <a:moveTo>
                  <a:pt x="751118" y="890975"/>
                </a:moveTo>
                <a:cubicBezTo>
                  <a:pt x="751500" y="928700"/>
                  <a:pt x="750635" y="883773"/>
                  <a:pt x="751759" y="956705"/>
                </a:cubicBezTo>
                <a:cubicBezTo>
                  <a:pt x="689997" y="956738"/>
                  <a:pt x="723534" y="956525"/>
                  <a:pt x="694685" y="956237"/>
                </a:cubicBezTo>
                <a:cubicBezTo>
                  <a:pt x="694509" y="942078"/>
                  <a:pt x="694599" y="948905"/>
                  <a:pt x="693705" y="890694"/>
                </a:cubicBezTo>
                <a:cubicBezTo>
                  <a:pt x="717941" y="890823"/>
                  <a:pt x="695546" y="891022"/>
                  <a:pt x="751118" y="890975"/>
                </a:cubicBezTo>
                <a:close/>
                <a:moveTo>
                  <a:pt x="751694" y="753202"/>
                </a:moveTo>
                <a:cubicBezTo>
                  <a:pt x="816751" y="754232"/>
                  <a:pt x="808685" y="749657"/>
                  <a:pt x="808858" y="758801"/>
                </a:cubicBezTo>
                <a:cubicBezTo>
                  <a:pt x="809197" y="776736"/>
                  <a:pt x="809435" y="790614"/>
                  <a:pt x="809597" y="807958"/>
                </a:cubicBezTo>
                <a:cubicBezTo>
                  <a:pt x="809709" y="820064"/>
                  <a:pt x="821346" y="819927"/>
                  <a:pt x="752599" y="818853"/>
                </a:cubicBezTo>
                <a:cubicBezTo>
                  <a:pt x="752368" y="799099"/>
                  <a:pt x="752617" y="806211"/>
                  <a:pt x="751694" y="753202"/>
                </a:cubicBezTo>
                <a:close/>
                <a:moveTo>
                  <a:pt x="751813" y="960049"/>
                </a:moveTo>
                <a:cubicBezTo>
                  <a:pt x="752166" y="982948"/>
                  <a:pt x="752267" y="990658"/>
                  <a:pt x="752588" y="1004681"/>
                </a:cubicBezTo>
                <a:cubicBezTo>
                  <a:pt x="753197" y="1032365"/>
                  <a:pt x="763144" y="1024154"/>
                  <a:pt x="706578" y="1025368"/>
                </a:cubicBezTo>
                <a:cubicBezTo>
                  <a:pt x="693096" y="1025642"/>
                  <a:pt x="695745" y="1038047"/>
                  <a:pt x="694728" y="959580"/>
                </a:cubicBezTo>
                <a:cubicBezTo>
                  <a:pt x="716971" y="959807"/>
                  <a:pt x="695698" y="960077"/>
                  <a:pt x="751813" y="960049"/>
                </a:cubicBezTo>
                <a:close/>
                <a:moveTo>
                  <a:pt x="752786" y="832493"/>
                </a:moveTo>
                <a:cubicBezTo>
                  <a:pt x="752581" y="819336"/>
                  <a:pt x="741557" y="822153"/>
                  <a:pt x="809756" y="821872"/>
                </a:cubicBezTo>
                <a:cubicBezTo>
                  <a:pt x="810213" y="855671"/>
                  <a:pt x="810376" y="848014"/>
                  <a:pt x="811075" y="887887"/>
                </a:cubicBezTo>
                <a:cubicBezTo>
                  <a:pt x="744919" y="887776"/>
                  <a:pt x="754076" y="889822"/>
                  <a:pt x="753950" y="881658"/>
                </a:cubicBezTo>
                <a:cubicBezTo>
                  <a:pt x="753565" y="857068"/>
                  <a:pt x="753165" y="856467"/>
                  <a:pt x="752786" y="832493"/>
                </a:cubicBezTo>
                <a:close/>
                <a:moveTo>
                  <a:pt x="814664" y="749768"/>
                </a:moveTo>
                <a:cubicBezTo>
                  <a:pt x="810660" y="749768"/>
                  <a:pt x="811669" y="752146"/>
                  <a:pt x="811388" y="734157"/>
                </a:cubicBezTo>
                <a:cubicBezTo>
                  <a:pt x="810480" y="677016"/>
                  <a:pt x="808974" y="684535"/>
                  <a:pt x="814664" y="684535"/>
                </a:cubicBezTo>
                <a:cubicBezTo>
                  <a:pt x="836323" y="684535"/>
                  <a:pt x="836197" y="684420"/>
                  <a:pt x="857903" y="684420"/>
                </a:cubicBezTo>
                <a:cubicBezTo>
                  <a:pt x="872304" y="684420"/>
                  <a:pt x="867918" y="674613"/>
                  <a:pt x="868852" y="734211"/>
                </a:cubicBezTo>
                <a:cubicBezTo>
                  <a:pt x="869180" y="755173"/>
                  <a:pt x="879973" y="749768"/>
                  <a:pt x="814664" y="749768"/>
                </a:cubicBezTo>
                <a:close/>
                <a:moveTo>
                  <a:pt x="869043" y="753393"/>
                </a:moveTo>
                <a:cubicBezTo>
                  <a:pt x="869122" y="788204"/>
                  <a:pt x="869504" y="796260"/>
                  <a:pt x="869951" y="818907"/>
                </a:cubicBezTo>
                <a:cubicBezTo>
                  <a:pt x="846767" y="819257"/>
                  <a:pt x="836612" y="818500"/>
                  <a:pt x="812668" y="818518"/>
                </a:cubicBezTo>
                <a:cubicBezTo>
                  <a:pt x="812480" y="802993"/>
                  <a:pt x="812556" y="798122"/>
                  <a:pt x="811713" y="753116"/>
                </a:cubicBezTo>
                <a:cubicBezTo>
                  <a:pt x="837030" y="753090"/>
                  <a:pt x="829829" y="753411"/>
                  <a:pt x="869043" y="753393"/>
                </a:cubicBezTo>
                <a:close/>
                <a:moveTo>
                  <a:pt x="812059" y="960020"/>
                </a:moveTo>
                <a:cubicBezTo>
                  <a:pt x="811922" y="988724"/>
                  <a:pt x="812988" y="1003391"/>
                  <a:pt x="813385" y="1024929"/>
                </a:cubicBezTo>
                <a:cubicBezTo>
                  <a:pt x="787837" y="1024950"/>
                  <a:pt x="790248" y="1025628"/>
                  <a:pt x="755943" y="1025325"/>
                </a:cubicBezTo>
                <a:cubicBezTo>
                  <a:pt x="755536" y="1000483"/>
                  <a:pt x="755568" y="1012409"/>
                  <a:pt x="754761" y="960049"/>
                </a:cubicBezTo>
                <a:lnTo>
                  <a:pt x="812059" y="960020"/>
                </a:lnTo>
                <a:close/>
                <a:moveTo>
                  <a:pt x="812862" y="832493"/>
                </a:moveTo>
                <a:cubicBezTo>
                  <a:pt x="812628" y="817556"/>
                  <a:pt x="803709" y="822333"/>
                  <a:pt x="857903" y="822333"/>
                </a:cubicBezTo>
                <a:cubicBezTo>
                  <a:pt x="873724" y="822333"/>
                  <a:pt x="869673" y="811262"/>
                  <a:pt x="870776" y="881723"/>
                </a:cubicBezTo>
                <a:cubicBezTo>
                  <a:pt x="870902" y="889764"/>
                  <a:pt x="879843" y="887891"/>
                  <a:pt x="814664" y="887891"/>
                </a:cubicBezTo>
                <a:cubicBezTo>
                  <a:pt x="814124" y="887891"/>
                  <a:pt x="813828" y="894300"/>
                  <a:pt x="812862" y="832493"/>
                </a:cubicBezTo>
                <a:close/>
                <a:moveTo>
                  <a:pt x="814664" y="891234"/>
                </a:moveTo>
                <a:cubicBezTo>
                  <a:pt x="881980" y="891234"/>
                  <a:pt x="870747" y="886399"/>
                  <a:pt x="871309" y="906330"/>
                </a:cubicBezTo>
                <a:cubicBezTo>
                  <a:pt x="871792" y="924099"/>
                  <a:pt x="871969" y="937592"/>
                  <a:pt x="872156" y="955473"/>
                </a:cubicBezTo>
                <a:cubicBezTo>
                  <a:pt x="872174" y="957087"/>
                  <a:pt x="877631" y="956673"/>
                  <a:pt x="815035" y="956673"/>
                </a:cubicBezTo>
                <a:cubicBezTo>
                  <a:pt x="815414" y="907872"/>
                  <a:pt x="813107" y="891234"/>
                  <a:pt x="814664" y="891234"/>
                </a:cubicBezTo>
                <a:close/>
                <a:moveTo>
                  <a:pt x="815014" y="960020"/>
                </a:moveTo>
                <a:cubicBezTo>
                  <a:pt x="817014" y="960020"/>
                  <a:pt x="864365" y="959973"/>
                  <a:pt x="872203" y="959915"/>
                </a:cubicBezTo>
                <a:cubicBezTo>
                  <a:pt x="872582" y="994704"/>
                  <a:pt x="873000" y="1002778"/>
                  <a:pt x="873374" y="1025260"/>
                </a:cubicBezTo>
                <a:cubicBezTo>
                  <a:pt x="839967" y="1025520"/>
                  <a:pt x="840345" y="1024954"/>
                  <a:pt x="816336" y="1024932"/>
                </a:cubicBezTo>
                <a:cubicBezTo>
                  <a:pt x="815918" y="1002072"/>
                  <a:pt x="814877" y="988248"/>
                  <a:pt x="815014" y="960020"/>
                </a:cubicBezTo>
                <a:close/>
                <a:moveTo>
                  <a:pt x="922805" y="818655"/>
                </a:moveTo>
                <a:cubicBezTo>
                  <a:pt x="864682" y="817329"/>
                  <a:pt x="873032" y="823648"/>
                  <a:pt x="872672" y="807886"/>
                </a:cubicBezTo>
                <a:cubicBezTo>
                  <a:pt x="872293" y="791450"/>
                  <a:pt x="872005" y="775071"/>
                  <a:pt x="872005" y="758765"/>
                </a:cubicBezTo>
                <a:cubicBezTo>
                  <a:pt x="872005" y="750702"/>
                  <a:pt x="863558" y="753951"/>
                  <a:pt x="929054" y="753087"/>
                </a:cubicBezTo>
                <a:cubicBezTo>
                  <a:pt x="930002" y="829121"/>
                  <a:pt x="933076" y="818889"/>
                  <a:pt x="922805" y="818655"/>
                </a:cubicBezTo>
                <a:close/>
                <a:moveTo>
                  <a:pt x="922754" y="749841"/>
                </a:moveTo>
                <a:cubicBezTo>
                  <a:pt x="909690" y="750071"/>
                  <a:pt x="908252" y="750028"/>
                  <a:pt x="871983" y="750046"/>
                </a:cubicBezTo>
                <a:cubicBezTo>
                  <a:pt x="871955" y="744807"/>
                  <a:pt x="871259" y="691442"/>
                  <a:pt x="871154" y="684406"/>
                </a:cubicBezTo>
                <a:cubicBezTo>
                  <a:pt x="871522" y="684406"/>
                  <a:pt x="912393" y="684323"/>
                  <a:pt x="927980" y="684251"/>
                </a:cubicBezTo>
                <a:cubicBezTo>
                  <a:pt x="929166" y="759921"/>
                  <a:pt x="931461" y="749689"/>
                  <a:pt x="922754" y="749841"/>
                </a:cubicBezTo>
                <a:close/>
                <a:moveTo>
                  <a:pt x="922765" y="680933"/>
                </a:moveTo>
                <a:cubicBezTo>
                  <a:pt x="902904" y="681041"/>
                  <a:pt x="898908" y="680951"/>
                  <a:pt x="879519" y="681026"/>
                </a:cubicBezTo>
                <a:cubicBezTo>
                  <a:pt x="867987" y="681073"/>
                  <a:pt x="871227" y="691528"/>
                  <a:pt x="869893" y="615555"/>
                </a:cubicBezTo>
                <a:cubicBezTo>
                  <a:pt x="887401" y="615624"/>
                  <a:pt x="884211" y="615739"/>
                  <a:pt x="926675" y="615649"/>
                </a:cubicBezTo>
                <a:cubicBezTo>
                  <a:pt x="927064" y="689889"/>
                  <a:pt x="931115" y="680886"/>
                  <a:pt x="922765" y="680933"/>
                </a:cubicBezTo>
                <a:close/>
                <a:moveTo>
                  <a:pt x="922772" y="612309"/>
                </a:moveTo>
                <a:cubicBezTo>
                  <a:pt x="863601" y="612471"/>
                  <a:pt x="869835" y="612428"/>
                  <a:pt x="869814" y="611225"/>
                </a:cubicBezTo>
                <a:cubicBezTo>
                  <a:pt x="868455" y="534751"/>
                  <a:pt x="865150" y="546276"/>
                  <a:pt x="879497" y="546528"/>
                </a:cubicBezTo>
                <a:cubicBezTo>
                  <a:pt x="933807" y="547476"/>
                  <a:pt x="926084" y="541394"/>
                  <a:pt x="926167" y="562208"/>
                </a:cubicBezTo>
                <a:cubicBezTo>
                  <a:pt x="926351" y="619958"/>
                  <a:pt x="928859" y="612291"/>
                  <a:pt x="922772" y="612309"/>
                </a:cubicBezTo>
                <a:close/>
                <a:moveTo>
                  <a:pt x="922783" y="543480"/>
                </a:moveTo>
                <a:cubicBezTo>
                  <a:pt x="860228" y="542807"/>
                  <a:pt x="868621" y="545361"/>
                  <a:pt x="868498" y="537496"/>
                </a:cubicBezTo>
                <a:cubicBezTo>
                  <a:pt x="867399" y="466866"/>
                  <a:pt x="863907" y="477573"/>
                  <a:pt x="879497" y="477912"/>
                </a:cubicBezTo>
                <a:cubicBezTo>
                  <a:pt x="933699" y="479076"/>
                  <a:pt x="924509" y="473055"/>
                  <a:pt x="924744" y="488411"/>
                </a:cubicBezTo>
                <a:cubicBezTo>
                  <a:pt x="925709" y="549976"/>
                  <a:pt x="927965" y="543531"/>
                  <a:pt x="922783" y="543480"/>
                </a:cubicBezTo>
                <a:close/>
                <a:moveTo>
                  <a:pt x="857907" y="681073"/>
                </a:moveTo>
                <a:cubicBezTo>
                  <a:pt x="836248" y="681073"/>
                  <a:pt x="836374" y="681188"/>
                  <a:pt x="814668" y="681188"/>
                </a:cubicBezTo>
                <a:cubicBezTo>
                  <a:pt x="808894" y="681188"/>
                  <a:pt x="810657" y="688048"/>
                  <a:pt x="809824" y="635825"/>
                </a:cubicBezTo>
                <a:cubicBezTo>
                  <a:pt x="809449" y="611898"/>
                  <a:pt x="807914" y="615559"/>
                  <a:pt x="814668" y="615559"/>
                </a:cubicBezTo>
                <a:cubicBezTo>
                  <a:pt x="858746" y="615537"/>
                  <a:pt x="859882" y="615530"/>
                  <a:pt x="866938" y="615548"/>
                </a:cubicBezTo>
                <a:cubicBezTo>
                  <a:pt x="868307" y="692408"/>
                  <a:pt x="871601" y="681073"/>
                  <a:pt x="857907" y="681073"/>
                </a:cubicBezTo>
                <a:close/>
                <a:moveTo>
                  <a:pt x="857907" y="612194"/>
                </a:moveTo>
                <a:cubicBezTo>
                  <a:pt x="809305" y="612219"/>
                  <a:pt x="814549" y="612219"/>
                  <a:pt x="809525" y="612212"/>
                </a:cubicBezTo>
                <a:cubicBezTo>
                  <a:pt x="809403" y="600661"/>
                  <a:pt x="808660" y="546698"/>
                  <a:pt x="808657" y="546438"/>
                </a:cubicBezTo>
                <a:cubicBezTo>
                  <a:pt x="808920" y="546438"/>
                  <a:pt x="857305" y="546316"/>
                  <a:pt x="865695" y="546359"/>
                </a:cubicBezTo>
                <a:cubicBezTo>
                  <a:pt x="867017" y="622743"/>
                  <a:pt x="870733" y="612194"/>
                  <a:pt x="857907" y="612194"/>
                </a:cubicBezTo>
                <a:close/>
                <a:moveTo>
                  <a:pt x="808696" y="749776"/>
                </a:moveTo>
                <a:cubicBezTo>
                  <a:pt x="793142" y="749812"/>
                  <a:pt x="775051" y="750226"/>
                  <a:pt x="751640" y="749848"/>
                </a:cubicBezTo>
                <a:cubicBezTo>
                  <a:pt x="750873" y="704765"/>
                  <a:pt x="751356" y="713830"/>
                  <a:pt x="750905" y="684975"/>
                </a:cubicBezTo>
                <a:cubicBezTo>
                  <a:pt x="750887" y="683944"/>
                  <a:pt x="746606" y="684366"/>
                  <a:pt x="807651" y="684525"/>
                </a:cubicBezTo>
                <a:cubicBezTo>
                  <a:pt x="808585" y="743528"/>
                  <a:pt x="808559" y="742185"/>
                  <a:pt x="808696" y="749776"/>
                </a:cubicBezTo>
                <a:close/>
                <a:moveTo>
                  <a:pt x="750840" y="681037"/>
                </a:moveTo>
                <a:cubicBezTo>
                  <a:pt x="749748" y="611776"/>
                  <a:pt x="749550" y="615335"/>
                  <a:pt x="749806" y="615335"/>
                </a:cubicBezTo>
                <a:cubicBezTo>
                  <a:pt x="772301" y="615429"/>
                  <a:pt x="773267" y="615314"/>
                  <a:pt x="793034" y="615472"/>
                </a:cubicBezTo>
                <a:cubicBezTo>
                  <a:pt x="810992" y="615617"/>
                  <a:pt x="806361" y="603597"/>
                  <a:pt x="807593" y="681178"/>
                </a:cubicBezTo>
                <a:cubicBezTo>
                  <a:pt x="794245" y="681138"/>
                  <a:pt x="779696" y="680846"/>
                  <a:pt x="750840" y="681037"/>
                </a:cubicBezTo>
                <a:close/>
                <a:moveTo>
                  <a:pt x="749608" y="611217"/>
                </a:moveTo>
                <a:cubicBezTo>
                  <a:pt x="747990" y="540922"/>
                  <a:pt x="749067" y="546694"/>
                  <a:pt x="749806" y="546694"/>
                </a:cubicBezTo>
                <a:cubicBezTo>
                  <a:pt x="817054" y="546972"/>
                  <a:pt x="805647" y="541160"/>
                  <a:pt x="805911" y="562125"/>
                </a:cubicBezTo>
                <a:cubicBezTo>
                  <a:pt x="806170" y="584776"/>
                  <a:pt x="806354" y="589471"/>
                  <a:pt x="806559" y="611289"/>
                </a:cubicBezTo>
                <a:cubicBezTo>
                  <a:pt x="806570" y="612637"/>
                  <a:pt x="749633" y="612428"/>
                  <a:pt x="749608" y="611217"/>
                </a:cubicBezTo>
                <a:close/>
                <a:moveTo>
                  <a:pt x="793027" y="543235"/>
                </a:moveTo>
                <a:cubicBezTo>
                  <a:pt x="740667" y="544010"/>
                  <a:pt x="748822" y="545329"/>
                  <a:pt x="748696" y="537492"/>
                </a:cubicBezTo>
                <a:cubicBezTo>
                  <a:pt x="747672" y="470534"/>
                  <a:pt x="746714" y="477829"/>
                  <a:pt x="749806" y="477847"/>
                </a:cubicBezTo>
                <a:cubicBezTo>
                  <a:pt x="814953" y="478283"/>
                  <a:pt x="804822" y="474580"/>
                  <a:pt x="805038" y="488407"/>
                </a:cubicBezTo>
                <a:cubicBezTo>
                  <a:pt x="805406" y="511894"/>
                  <a:pt x="805186" y="513011"/>
                  <a:pt x="805572" y="537557"/>
                </a:cubicBezTo>
                <a:cubicBezTo>
                  <a:pt x="805680" y="544612"/>
                  <a:pt x="808177" y="543008"/>
                  <a:pt x="793027" y="543235"/>
                </a:cubicBezTo>
                <a:close/>
                <a:moveTo>
                  <a:pt x="747889" y="681055"/>
                </a:moveTo>
                <a:cubicBezTo>
                  <a:pt x="736432" y="681116"/>
                  <a:pt x="737355" y="681105"/>
                  <a:pt x="690487" y="681127"/>
                </a:cubicBezTo>
                <a:cubicBezTo>
                  <a:pt x="690101" y="654178"/>
                  <a:pt x="690566" y="663084"/>
                  <a:pt x="689712" y="615822"/>
                </a:cubicBezTo>
                <a:cubicBezTo>
                  <a:pt x="712971" y="615725"/>
                  <a:pt x="702556" y="615137"/>
                  <a:pt x="746750" y="615325"/>
                </a:cubicBezTo>
                <a:cubicBezTo>
                  <a:pt x="746962" y="624681"/>
                  <a:pt x="747856" y="678983"/>
                  <a:pt x="747889" y="681055"/>
                </a:cubicBezTo>
                <a:close/>
                <a:moveTo>
                  <a:pt x="689651" y="612471"/>
                </a:moveTo>
                <a:cubicBezTo>
                  <a:pt x="688497" y="546118"/>
                  <a:pt x="688742" y="563660"/>
                  <a:pt x="688443" y="546845"/>
                </a:cubicBezTo>
                <a:cubicBezTo>
                  <a:pt x="711775" y="546820"/>
                  <a:pt x="710351" y="546532"/>
                  <a:pt x="745870" y="546680"/>
                </a:cubicBezTo>
                <a:cubicBezTo>
                  <a:pt x="746047" y="562629"/>
                  <a:pt x="745798" y="575495"/>
                  <a:pt x="746660" y="611308"/>
                </a:cubicBezTo>
                <a:cubicBezTo>
                  <a:pt x="746671" y="611981"/>
                  <a:pt x="751687" y="612205"/>
                  <a:pt x="689651" y="612471"/>
                </a:cubicBezTo>
                <a:close/>
                <a:moveTo>
                  <a:pt x="688382" y="543502"/>
                </a:moveTo>
                <a:cubicBezTo>
                  <a:pt x="687917" y="515828"/>
                  <a:pt x="688166" y="516275"/>
                  <a:pt x="687568" y="477826"/>
                </a:cubicBezTo>
                <a:cubicBezTo>
                  <a:pt x="754985" y="477815"/>
                  <a:pt x="744674" y="474234"/>
                  <a:pt x="744894" y="488407"/>
                </a:cubicBezTo>
                <a:cubicBezTo>
                  <a:pt x="745233" y="510222"/>
                  <a:pt x="745337" y="512175"/>
                  <a:pt x="745741" y="537550"/>
                </a:cubicBezTo>
                <a:cubicBezTo>
                  <a:pt x="745867" y="545347"/>
                  <a:pt x="755024" y="543430"/>
                  <a:pt x="688382" y="543502"/>
                </a:cubicBezTo>
                <a:close/>
                <a:moveTo>
                  <a:pt x="687586" y="684470"/>
                </a:moveTo>
                <a:cubicBezTo>
                  <a:pt x="687950" y="708631"/>
                  <a:pt x="688847" y="725208"/>
                  <a:pt x="688865" y="749938"/>
                </a:cubicBezTo>
                <a:cubicBezTo>
                  <a:pt x="669920" y="749974"/>
                  <a:pt x="662420" y="749714"/>
                  <a:pt x="631434" y="749714"/>
                </a:cubicBezTo>
                <a:cubicBezTo>
                  <a:pt x="630699" y="722812"/>
                  <a:pt x="631074" y="708638"/>
                  <a:pt x="630677" y="684456"/>
                </a:cubicBezTo>
                <a:cubicBezTo>
                  <a:pt x="638062" y="684503"/>
                  <a:pt x="639622" y="684492"/>
                  <a:pt x="687586" y="684470"/>
                </a:cubicBezTo>
                <a:close/>
                <a:moveTo>
                  <a:pt x="641770" y="681145"/>
                </a:moveTo>
                <a:cubicBezTo>
                  <a:pt x="627567" y="681145"/>
                  <a:pt x="630879" y="685209"/>
                  <a:pt x="630130" y="660371"/>
                </a:cubicBezTo>
                <a:cubicBezTo>
                  <a:pt x="629686" y="645722"/>
                  <a:pt x="629365" y="629264"/>
                  <a:pt x="629441" y="615725"/>
                </a:cubicBezTo>
                <a:cubicBezTo>
                  <a:pt x="631420" y="615735"/>
                  <a:pt x="679495" y="615840"/>
                  <a:pt x="686757" y="615829"/>
                </a:cubicBezTo>
                <a:cubicBezTo>
                  <a:pt x="687604" y="662846"/>
                  <a:pt x="687164" y="655277"/>
                  <a:pt x="687535" y="681127"/>
                </a:cubicBezTo>
                <a:lnTo>
                  <a:pt x="641770" y="681145"/>
                </a:lnTo>
                <a:close/>
                <a:moveTo>
                  <a:pt x="629571" y="807936"/>
                </a:moveTo>
                <a:cubicBezTo>
                  <a:pt x="629585" y="821166"/>
                  <a:pt x="639885" y="819134"/>
                  <a:pt x="576930" y="818882"/>
                </a:cubicBezTo>
                <a:cubicBezTo>
                  <a:pt x="572724" y="818864"/>
                  <a:pt x="571282" y="828429"/>
                  <a:pt x="571729" y="758830"/>
                </a:cubicBezTo>
                <a:cubicBezTo>
                  <a:pt x="571776" y="751159"/>
                  <a:pt x="562676" y="753061"/>
                  <a:pt x="628580" y="753061"/>
                </a:cubicBezTo>
                <a:cubicBezTo>
                  <a:pt x="629077" y="769566"/>
                  <a:pt x="629542" y="781848"/>
                  <a:pt x="629571" y="807936"/>
                </a:cubicBezTo>
                <a:close/>
                <a:moveTo>
                  <a:pt x="571754" y="749747"/>
                </a:moveTo>
                <a:cubicBezTo>
                  <a:pt x="571708" y="719051"/>
                  <a:pt x="570645" y="708664"/>
                  <a:pt x="570338" y="684503"/>
                </a:cubicBezTo>
                <a:cubicBezTo>
                  <a:pt x="597320" y="684164"/>
                  <a:pt x="586055" y="684081"/>
                  <a:pt x="627722" y="684434"/>
                </a:cubicBezTo>
                <a:cubicBezTo>
                  <a:pt x="628144" y="710281"/>
                  <a:pt x="627719" y="721760"/>
                  <a:pt x="628475" y="749714"/>
                </a:cubicBezTo>
                <a:cubicBezTo>
                  <a:pt x="577304" y="749718"/>
                  <a:pt x="592632" y="749714"/>
                  <a:pt x="571754" y="749747"/>
                </a:cubicBezTo>
                <a:close/>
                <a:moveTo>
                  <a:pt x="620169" y="681005"/>
                </a:moveTo>
                <a:cubicBezTo>
                  <a:pt x="606315" y="680817"/>
                  <a:pt x="591096" y="680799"/>
                  <a:pt x="576904" y="681048"/>
                </a:cubicBezTo>
                <a:cubicBezTo>
                  <a:pt x="565999" y="681239"/>
                  <a:pt x="572018" y="689486"/>
                  <a:pt x="569578" y="615559"/>
                </a:cubicBezTo>
                <a:cubicBezTo>
                  <a:pt x="618096" y="615447"/>
                  <a:pt x="604034" y="615508"/>
                  <a:pt x="626490" y="615699"/>
                </a:cubicBezTo>
                <a:cubicBezTo>
                  <a:pt x="626086" y="689424"/>
                  <a:pt x="632641" y="681156"/>
                  <a:pt x="620169" y="681005"/>
                </a:cubicBezTo>
                <a:close/>
                <a:moveTo>
                  <a:pt x="626518" y="611246"/>
                </a:moveTo>
                <a:cubicBezTo>
                  <a:pt x="626504" y="613073"/>
                  <a:pt x="632328" y="611970"/>
                  <a:pt x="576915" y="612190"/>
                </a:cubicBezTo>
                <a:cubicBezTo>
                  <a:pt x="566713" y="612219"/>
                  <a:pt x="569239" y="622321"/>
                  <a:pt x="568435" y="561657"/>
                </a:cubicBezTo>
                <a:cubicBezTo>
                  <a:pt x="568208" y="543733"/>
                  <a:pt x="565981" y="546647"/>
                  <a:pt x="576901" y="546809"/>
                </a:cubicBezTo>
                <a:cubicBezTo>
                  <a:pt x="590404" y="547026"/>
                  <a:pt x="595435" y="546975"/>
                  <a:pt x="625798" y="546982"/>
                </a:cubicBezTo>
                <a:cubicBezTo>
                  <a:pt x="626551" y="594623"/>
                  <a:pt x="626645" y="596122"/>
                  <a:pt x="626518" y="611246"/>
                </a:cubicBezTo>
                <a:close/>
                <a:moveTo>
                  <a:pt x="568179" y="543351"/>
                </a:moveTo>
                <a:cubicBezTo>
                  <a:pt x="567754" y="515695"/>
                  <a:pt x="567642" y="512056"/>
                  <a:pt x="567116" y="477718"/>
                </a:cubicBezTo>
                <a:cubicBezTo>
                  <a:pt x="583089" y="477613"/>
                  <a:pt x="588177" y="477292"/>
                  <a:pt x="624497" y="477671"/>
                </a:cubicBezTo>
                <a:cubicBezTo>
                  <a:pt x="625268" y="528060"/>
                  <a:pt x="625019" y="497933"/>
                  <a:pt x="625744" y="543639"/>
                </a:cubicBezTo>
                <a:cubicBezTo>
                  <a:pt x="566997" y="543628"/>
                  <a:pt x="592224" y="543574"/>
                  <a:pt x="568179" y="543351"/>
                </a:cubicBezTo>
                <a:close/>
                <a:moveTo>
                  <a:pt x="567242" y="660425"/>
                </a:moveTo>
                <a:cubicBezTo>
                  <a:pt x="567156" y="687086"/>
                  <a:pt x="579373" y="681365"/>
                  <a:pt x="510226" y="681257"/>
                </a:cubicBezTo>
                <a:cubicBezTo>
                  <a:pt x="509523" y="636470"/>
                  <a:pt x="509358" y="625593"/>
                  <a:pt x="509192" y="615901"/>
                </a:cubicBezTo>
                <a:cubicBezTo>
                  <a:pt x="535799" y="615894"/>
                  <a:pt x="523575" y="615638"/>
                  <a:pt x="566615" y="615566"/>
                </a:cubicBezTo>
                <a:cubicBezTo>
                  <a:pt x="567012" y="627423"/>
                  <a:pt x="567297" y="643070"/>
                  <a:pt x="567242" y="660425"/>
                </a:cubicBezTo>
                <a:close/>
                <a:moveTo>
                  <a:pt x="555299" y="612230"/>
                </a:moveTo>
                <a:cubicBezTo>
                  <a:pt x="504024" y="612230"/>
                  <a:pt x="509152" y="613610"/>
                  <a:pt x="509109" y="611235"/>
                </a:cubicBezTo>
                <a:cubicBezTo>
                  <a:pt x="507815" y="538213"/>
                  <a:pt x="507783" y="546896"/>
                  <a:pt x="512060" y="546896"/>
                </a:cubicBezTo>
                <a:cubicBezTo>
                  <a:pt x="576104" y="546896"/>
                  <a:pt x="565224" y="541931"/>
                  <a:pt x="565480" y="561714"/>
                </a:cubicBezTo>
                <a:cubicBezTo>
                  <a:pt x="565794" y="585381"/>
                  <a:pt x="565952" y="596763"/>
                  <a:pt x="566468" y="611336"/>
                </a:cubicBezTo>
                <a:cubicBezTo>
                  <a:pt x="566511" y="612514"/>
                  <a:pt x="568190" y="612230"/>
                  <a:pt x="555299" y="612230"/>
                </a:cubicBezTo>
                <a:close/>
                <a:moveTo>
                  <a:pt x="555299" y="543300"/>
                </a:moveTo>
                <a:cubicBezTo>
                  <a:pt x="500993" y="543300"/>
                  <a:pt x="508572" y="545901"/>
                  <a:pt x="508435" y="537489"/>
                </a:cubicBezTo>
                <a:cubicBezTo>
                  <a:pt x="507361" y="468887"/>
                  <a:pt x="504590" y="477728"/>
                  <a:pt x="512057" y="477728"/>
                </a:cubicBezTo>
                <a:cubicBezTo>
                  <a:pt x="550557" y="477746"/>
                  <a:pt x="556961" y="477764"/>
                  <a:pt x="564165" y="477732"/>
                </a:cubicBezTo>
                <a:cubicBezTo>
                  <a:pt x="565332" y="554174"/>
                  <a:pt x="569362" y="543300"/>
                  <a:pt x="555299" y="543300"/>
                </a:cubicBezTo>
                <a:close/>
                <a:moveTo>
                  <a:pt x="507275" y="681250"/>
                </a:moveTo>
                <a:cubicBezTo>
                  <a:pt x="490920" y="681185"/>
                  <a:pt x="473579" y="680407"/>
                  <a:pt x="450208" y="681005"/>
                </a:cubicBezTo>
                <a:cubicBezTo>
                  <a:pt x="449927" y="659744"/>
                  <a:pt x="450478" y="642465"/>
                  <a:pt x="449440" y="615753"/>
                </a:cubicBezTo>
                <a:cubicBezTo>
                  <a:pt x="461924" y="615980"/>
                  <a:pt x="468749" y="615916"/>
                  <a:pt x="506233" y="615901"/>
                </a:cubicBezTo>
                <a:cubicBezTo>
                  <a:pt x="506460" y="628810"/>
                  <a:pt x="506568" y="636095"/>
                  <a:pt x="507275" y="681250"/>
                </a:cubicBezTo>
                <a:close/>
                <a:moveTo>
                  <a:pt x="448388" y="543084"/>
                </a:moveTo>
                <a:cubicBezTo>
                  <a:pt x="448099" y="518653"/>
                  <a:pt x="447537" y="510835"/>
                  <a:pt x="447108" y="477822"/>
                </a:cubicBezTo>
                <a:cubicBezTo>
                  <a:pt x="451105" y="477822"/>
                  <a:pt x="487911" y="477779"/>
                  <a:pt x="504161" y="477736"/>
                </a:cubicBezTo>
                <a:cubicBezTo>
                  <a:pt x="504712" y="516387"/>
                  <a:pt x="505242" y="515205"/>
                  <a:pt x="505570" y="543524"/>
                </a:cubicBezTo>
                <a:cubicBezTo>
                  <a:pt x="478728" y="543376"/>
                  <a:pt x="504572" y="543037"/>
                  <a:pt x="448388" y="543084"/>
                </a:cubicBezTo>
                <a:close/>
                <a:moveTo>
                  <a:pt x="447180" y="681087"/>
                </a:moveTo>
                <a:cubicBezTo>
                  <a:pt x="420267" y="681862"/>
                  <a:pt x="405873" y="681012"/>
                  <a:pt x="390611" y="680886"/>
                </a:cubicBezTo>
                <a:cubicBezTo>
                  <a:pt x="389389" y="603479"/>
                  <a:pt x="384766" y="615988"/>
                  <a:pt x="404017" y="615678"/>
                </a:cubicBezTo>
                <a:cubicBezTo>
                  <a:pt x="418238" y="615447"/>
                  <a:pt x="431803" y="615426"/>
                  <a:pt x="446481" y="615703"/>
                </a:cubicBezTo>
                <a:cubicBezTo>
                  <a:pt x="447152" y="632885"/>
                  <a:pt x="447436" y="681077"/>
                  <a:pt x="447180" y="681087"/>
                </a:cubicBezTo>
                <a:close/>
                <a:moveTo>
                  <a:pt x="425611" y="543102"/>
                </a:moveTo>
                <a:cubicBezTo>
                  <a:pt x="405524" y="543102"/>
                  <a:pt x="404911" y="543336"/>
                  <a:pt x="388160" y="543383"/>
                </a:cubicBezTo>
                <a:cubicBezTo>
                  <a:pt x="387526" y="497573"/>
                  <a:pt x="387407" y="489506"/>
                  <a:pt x="387205" y="478128"/>
                </a:cubicBezTo>
                <a:cubicBezTo>
                  <a:pt x="453440" y="477927"/>
                  <a:pt x="444074" y="473603"/>
                  <a:pt x="444308" y="488411"/>
                </a:cubicBezTo>
                <a:cubicBezTo>
                  <a:pt x="445346" y="554664"/>
                  <a:pt x="450878" y="543080"/>
                  <a:pt x="425611" y="543102"/>
                </a:cubicBezTo>
                <a:close/>
                <a:moveTo>
                  <a:pt x="387663" y="680868"/>
                </a:moveTo>
                <a:cubicBezTo>
                  <a:pt x="360155" y="680731"/>
                  <a:pt x="358450" y="681606"/>
                  <a:pt x="330459" y="681358"/>
                </a:cubicBezTo>
                <a:cubicBezTo>
                  <a:pt x="329101" y="605291"/>
                  <a:pt x="324589" y="615400"/>
                  <a:pt x="339166" y="615400"/>
                </a:cubicBezTo>
                <a:cubicBezTo>
                  <a:pt x="360436" y="615400"/>
                  <a:pt x="360876" y="615851"/>
                  <a:pt x="382380" y="615851"/>
                </a:cubicBezTo>
                <a:cubicBezTo>
                  <a:pt x="388131" y="615851"/>
                  <a:pt x="386495" y="606934"/>
                  <a:pt x="387663" y="680868"/>
                </a:cubicBezTo>
                <a:close/>
                <a:moveTo>
                  <a:pt x="382380" y="612507"/>
                </a:moveTo>
                <a:cubicBezTo>
                  <a:pt x="382059" y="612507"/>
                  <a:pt x="329029" y="612338"/>
                  <a:pt x="329025" y="611272"/>
                </a:cubicBezTo>
                <a:cubicBezTo>
                  <a:pt x="328870" y="536909"/>
                  <a:pt x="322592" y="546932"/>
                  <a:pt x="339166" y="546932"/>
                </a:cubicBezTo>
                <a:cubicBezTo>
                  <a:pt x="394485" y="546932"/>
                  <a:pt x="385277" y="541740"/>
                  <a:pt x="385382" y="562114"/>
                </a:cubicBezTo>
                <a:cubicBezTo>
                  <a:pt x="385685" y="620174"/>
                  <a:pt x="388586" y="612507"/>
                  <a:pt x="382380" y="612507"/>
                </a:cubicBezTo>
                <a:close/>
                <a:moveTo>
                  <a:pt x="382380" y="543394"/>
                </a:moveTo>
                <a:cubicBezTo>
                  <a:pt x="319385" y="543394"/>
                  <a:pt x="327821" y="546175"/>
                  <a:pt x="327684" y="537503"/>
                </a:cubicBezTo>
                <a:cubicBezTo>
                  <a:pt x="327299" y="512961"/>
                  <a:pt x="327789" y="512946"/>
                  <a:pt x="327403" y="488346"/>
                </a:cubicBezTo>
                <a:cubicBezTo>
                  <a:pt x="327198" y="475242"/>
                  <a:pt x="324823" y="477919"/>
                  <a:pt x="339166" y="477919"/>
                </a:cubicBezTo>
                <a:cubicBezTo>
                  <a:pt x="393364" y="477919"/>
                  <a:pt x="384214" y="474806"/>
                  <a:pt x="384427" y="488404"/>
                </a:cubicBezTo>
                <a:cubicBezTo>
                  <a:pt x="385432" y="551879"/>
                  <a:pt x="386113" y="543394"/>
                  <a:pt x="382380" y="543394"/>
                </a:cubicBezTo>
                <a:close/>
                <a:moveTo>
                  <a:pt x="327504" y="681325"/>
                </a:moveTo>
                <a:cubicBezTo>
                  <a:pt x="306104" y="681051"/>
                  <a:pt x="320859" y="680742"/>
                  <a:pt x="270365" y="680936"/>
                </a:cubicBezTo>
                <a:cubicBezTo>
                  <a:pt x="269089" y="605806"/>
                  <a:pt x="266509" y="615400"/>
                  <a:pt x="274351" y="615335"/>
                </a:cubicBezTo>
                <a:cubicBezTo>
                  <a:pt x="287408" y="615231"/>
                  <a:pt x="298086" y="615191"/>
                  <a:pt x="317539" y="615321"/>
                </a:cubicBezTo>
                <a:cubicBezTo>
                  <a:pt x="328182" y="615404"/>
                  <a:pt x="326109" y="604329"/>
                  <a:pt x="327504" y="681325"/>
                </a:cubicBezTo>
                <a:close/>
                <a:moveTo>
                  <a:pt x="268491" y="753433"/>
                </a:moveTo>
                <a:cubicBezTo>
                  <a:pt x="269443" y="804056"/>
                  <a:pt x="269205" y="799354"/>
                  <a:pt x="269421" y="818680"/>
                </a:cubicBezTo>
                <a:cubicBezTo>
                  <a:pt x="260202" y="818554"/>
                  <a:pt x="257597" y="818583"/>
                  <a:pt x="212242" y="818572"/>
                </a:cubicBezTo>
                <a:cubicBezTo>
                  <a:pt x="211842" y="800533"/>
                  <a:pt x="211460" y="795644"/>
                  <a:pt x="211158" y="753155"/>
                </a:cubicBezTo>
                <a:cubicBezTo>
                  <a:pt x="211558" y="753159"/>
                  <a:pt x="268192" y="753433"/>
                  <a:pt x="268491" y="753433"/>
                </a:cubicBezTo>
                <a:close/>
                <a:moveTo>
                  <a:pt x="211132" y="749812"/>
                </a:moveTo>
                <a:cubicBezTo>
                  <a:pt x="211050" y="740769"/>
                  <a:pt x="210959" y="736056"/>
                  <a:pt x="210174" y="684975"/>
                </a:cubicBezTo>
                <a:cubicBezTo>
                  <a:pt x="210149" y="683292"/>
                  <a:pt x="207175" y="684492"/>
                  <a:pt x="267468" y="684294"/>
                </a:cubicBezTo>
                <a:cubicBezTo>
                  <a:pt x="267839" y="706704"/>
                  <a:pt x="267857" y="718334"/>
                  <a:pt x="268430" y="750089"/>
                </a:cubicBezTo>
                <a:cubicBezTo>
                  <a:pt x="268134" y="750086"/>
                  <a:pt x="211406" y="749812"/>
                  <a:pt x="211132" y="749812"/>
                </a:cubicBezTo>
                <a:close/>
                <a:moveTo>
                  <a:pt x="252728" y="821926"/>
                </a:moveTo>
                <a:cubicBezTo>
                  <a:pt x="274647" y="821926"/>
                  <a:pt x="268981" y="810019"/>
                  <a:pt x="270102" y="881723"/>
                </a:cubicBezTo>
                <a:cubicBezTo>
                  <a:pt x="270246" y="890888"/>
                  <a:pt x="277818" y="887527"/>
                  <a:pt x="213197" y="887293"/>
                </a:cubicBezTo>
                <a:cubicBezTo>
                  <a:pt x="212772" y="865153"/>
                  <a:pt x="212844" y="848202"/>
                  <a:pt x="212314" y="821919"/>
                </a:cubicBezTo>
                <a:lnTo>
                  <a:pt x="252728" y="821926"/>
                </a:lnTo>
                <a:close/>
                <a:moveTo>
                  <a:pt x="317557" y="611974"/>
                </a:moveTo>
                <a:cubicBezTo>
                  <a:pt x="304328" y="611870"/>
                  <a:pt x="289415" y="611859"/>
                  <a:pt x="274322" y="611981"/>
                </a:cubicBezTo>
                <a:cubicBezTo>
                  <a:pt x="266725" y="612042"/>
                  <a:pt x="269151" y="621990"/>
                  <a:pt x="268048" y="546543"/>
                </a:cubicBezTo>
                <a:cubicBezTo>
                  <a:pt x="290493" y="547026"/>
                  <a:pt x="277176" y="547080"/>
                  <a:pt x="324902" y="546946"/>
                </a:cubicBezTo>
                <a:cubicBezTo>
                  <a:pt x="326423" y="622271"/>
                  <a:pt x="329335" y="612053"/>
                  <a:pt x="317557" y="611974"/>
                </a:cubicBezTo>
                <a:close/>
                <a:moveTo>
                  <a:pt x="267414" y="680947"/>
                </a:moveTo>
                <a:cubicBezTo>
                  <a:pt x="232730" y="681073"/>
                  <a:pt x="235393" y="680770"/>
                  <a:pt x="210105" y="680767"/>
                </a:cubicBezTo>
                <a:cubicBezTo>
                  <a:pt x="208909" y="610814"/>
                  <a:pt x="208228" y="615555"/>
                  <a:pt x="209507" y="615552"/>
                </a:cubicBezTo>
                <a:cubicBezTo>
                  <a:pt x="209932" y="615552"/>
                  <a:pt x="265803" y="615393"/>
                  <a:pt x="266116" y="615390"/>
                </a:cubicBezTo>
                <a:cubicBezTo>
                  <a:pt x="266678" y="650099"/>
                  <a:pt x="267259" y="672008"/>
                  <a:pt x="267414" y="680947"/>
                </a:cubicBezTo>
                <a:close/>
                <a:moveTo>
                  <a:pt x="208772" y="611253"/>
                </a:moveTo>
                <a:cubicBezTo>
                  <a:pt x="208574" y="596745"/>
                  <a:pt x="207417" y="546658"/>
                  <a:pt x="209511" y="546658"/>
                </a:cubicBezTo>
                <a:cubicBezTo>
                  <a:pt x="276257" y="546658"/>
                  <a:pt x="265049" y="541373"/>
                  <a:pt x="265309" y="562125"/>
                </a:cubicBezTo>
                <a:cubicBezTo>
                  <a:pt x="265532" y="580020"/>
                  <a:pt x="265669" y="587514"/>
                  <a:pt x="266066" y="612042"/>
                </a:cubicBezTo>
                <a:cubicBezTo>
                  <a:pt x="201665" y="612410"/>
                  <a:pt x="208790" y="612590"/>
                  <a:pt x="208772" y="611253"/>
                </a:cubicBezTo>
                <a:close/>
                <a:moveTo>
                  <a:pt x="252728" y="543052"/>
                </a:moveTo>
                <a:cubicBezTo>
                  <a:pt x="199921" y="543052"/>
                  <a:pt x="208293" y="545966"/>
                  <a:pt x="208159" y="537489"/>
                </a:cubicBezTo>
                <a:cubicBezTo>
                  <a:pt x="207114" y="470616"/>
                  <a:pt x="205251" y="477815"/>
                  <a:pt x="209507" y="477815"/>
                </a:cubicBezTo>
                <a:cubicBezTo>
                  <a:pt x="273976" y="477815"/>
                  <a:pt x="263849" y="474580"/>
                  <a:pt x="264066" y="488411"/>
                </a:cubicBezTo>
                <a:cubicBezTo>
                  <a:pt x="265086" y="553388"/>
                  <a:pt x="268462" y="543052"/>
                  <a:pt x="252728" y="543052"/>
                </a:cubicBezTo>
                <a:close/>
                <a:moveTo>
                  <a:pt x="207208" y="684114"/>
                </a:moveTo>
                <a:cubicBezTo>
                  <a:pt x="207211" y="684431"/>
                  <a:pt x="208084" y="739432"/>
                  <a:pt x="208177" y="749812"/>
                </a:cubicBezTo>
                <a:cubicBezTo>
                  <a:pt x="190284" y="749805"/>
                  <a:pt x="211623" y="749772"/>
                  <a:pt x="151226" y="749614"/>
                </a:cubicBezTo>
                <a:cubicBezTo>
                  <a:pt x="151096" y="739554"/>
                  <a:pt x="150948" y="730670"/>
                  <a:pt x="150231" y="684979"/>
                </a:cubicBezTo>
                <a:cubicBezTo>
                  <a:pt x="150224" y="684312"/>
                  <a:pt x="145279" y="684168"/>
                  <a:pt x="207208" y="684114"/>
                </a:cubicBezTo>
                <a:close/>
                <a:moveTo>
                  <a:pt x="208206" y="753155"/>
                </a:moveTo>
                <a:cubicBezTo>
                  <a:pt x="208530" y="797492"/>
                  <a:pt x="208894" y="800781"/>
                  <a:pt x="209287" y="818572"/>
                </a:cubicBezTo>
                <a:cubicBezTo>
                  <a:pt x="208977" y="818572"/>
                  <a:pt x="152631" y="818680"/>
                  <a:pt x="152206" y="818684"/>
                </a:cubicBezTo>
                <a:cubicBezTo>
                  <a:pt x="151262" y="757389"/>
                  <a:pt x="151586" y="778739"/>
                  <a:pt x="151265" y="752957"/>
                </a:cubicBezTo>
                <a:cubicBezTo>
                  <a:pt x="205601" y="753083"/>
                  <a:pt x="188100" y="753148"/>
                  <a:pt x="208206" y="753155"/>
                </a:cubicBezTo>
                <a:close/>
                <a:moveTo>
                  <a:pt x="209359" y="821919"/>
                </a:moveTo>
                <a:cubicBezTo>
                  <a:pt x="209922" y="849766"/>
                  <a:pt x="209759" y="861770"/>
                  <a:pt x="210246" y="887285"/>
                </a:cubicBezTo>
                <a:cubicBezTo>
                  <a:pt x="209885" y="887285"/>
                  <a:pt x="203665" y="887260"/>
                  <a:pt x="153013" y="887408"/>
                </a:cubicBezTo>
                <a:cubicBezTo>
                  <a:pt x="152520" y="857058"/>
                  <a:pt x="152865" y="861514"/>
                  <a:pt x="152260" y="822031"/>
                </a:cubicBezTo>
                <a:cubicBezTo>
                  <a:pt x="152970" y="822031"/>
                  <a:pt x="205885" y="821919"/>
                  <a:pt x="209359" y="821919"/>
                </a:cubicBezTo>
                <a:close/>
                <a:moveTo>
                  <a:pt x="209507" y="890629"/>
                </a:moveTo>
                <a:cubicBezTo>
                  <a:pt x="210722" y="890629"/>
                  <a:pt x="210163" y="888892"/>
                  <a:pt x="210765" y="906337"/>
                </a:cubicBezTo>
                <a:cubicBezTo>
                  <a:pt x="212693" y="962336"/>
                  <a:pt x="212264" y="956687"/>
                  <a:pt x="209507" y="956687"/>
                </a:cubicBezTo>
                <a:cubicBezTo>
                  <a:pt x="209150" y="956687"/>
                  <a:pt x="154303" y="956698"/>
                  <a:pt x="154267" y="955401"/>
                </a:cubicBezTo>
                <a:cubicBezTo>
                  <a:pt x="153817" y="939469"/>
                  <a:pt x="153853" y="938810"/>
                  <a:pt x="153071" y="890759"/>
                </a:cubicBezTo>
                <a:cubicBezTo>
                  <a:pt x="153471" y="890759"/>
                  <a:pt x="209186" y="890629"/>
                  <a:pt x="209507" y="890629"/>
                </a:cubicBezTo>
                <a:close/>
                <a:moveTo>
                  <a:pt x="166308" y="959627"/>
                </a:moveTo>
                <a:cubicBezTo>
                  <a:pt x="187819" y="959627"/>
                  <a:pt x="187895" y="960034"/>
                  <a:pt x="209511" y="960034"/>
                </a:cubicBezTo>
                <a:cubicBezTo>
                  <a:pt x="212992" y="960034"/>
                  <a:pt x="211266" y="952818"/>
                  <a:pt x="212282" y="1025048"/>
                </a:cubicBezTo>
                <a:cubicBezTo>
                  <a:pt x="210877" y="1025044"/>
                  <a:pt x="155968" y="1025354"/>
                  <a:pt x="155702" y="1025357"/>
                </a:cubicBezTo>
                <a:cubicBezTo>
                  <a:pt x="154415" y="947932"/>
                  <a:pt x="150310" y="959627"/>
                  <a:pt x="166308" y="959627"/>
                </a:cubicBezTo>
                <a:close/>
                <a:moveTo>
                  <a:pt x="213266" y="890636"/>
                </a:moveTo>
                <a:cubicBezTo>
                  <a:pt x="232467" y="890712"/>
                  <a:pt x="231314" y="891256"/>
                  <a:pt x="252728" y="891256"/>
                </a:cubicBezTo>
                <a:cubicBezTo>
                  <a:pt x="275757" y="891256"/>
                  <a:pt x="269720" y="877605"/>
                  <a:pt x="271666" y="955502"/>
                </a:cubicBezTo>
                <a:cubicBezTo>
                  <a:pt x="271702" y="956954"/>
                  <a:pt x="278899" y="956572"/>
                  <a:pt x="214592" y="956683"/>
                </a:cubicBezTo>
                <a:cubicBezTo>
                  <a:pt x="214441" y="919225"/>
                  <a:pt x="213583" y="905386"/>
                  <a:pt x="213266" y="890636"/>
                </a:cubicBezTo>
                <a:close/>
                <a:moveTo>
                  <a:pt x="271778" y="959933"/>
                </a:moveTo>
                <a:cubicBezTo>
                  <a:pt x="272733" y="999049"/>
                  <a:pt x="272023" y="1001690"/>
                  <a:pt x="272329" y="1025336"/>
                </a:cubicBezTo>
                <a:cubicBezTo>
                  <a:pt x="219335" y="1025372"/>
                  <a:pt x="239862" y="1025123"/>
                  <a:pt x="215230" y="1025051"/>
                </a:cubicBezTo>
                <a:cubicBezTo>
                  <a:pt x="215226" y="1024766"/>
                  <a:pt x="214614" y="960308"/>
                  <a:pt x="214610" y="960027"/>
                </a:cubicBezTo>
                <a:cubicBezTo>
                  <a:pt x="230817" y="960002"/>
                  <a:pt x="247848" y="959688"/>
                  <a:pt x="271778" y="959933"/>
                </a:cubicBezTo>
                <a:close/>
                <a:moveTo>
                  <a:pt x="272380" y="1028679"/>
                </a:moveTo>
                <a:cubicBezTo>
                  <a:pt x="272383" y="1028946"/>
                  <a:pt x="273245" y="1083994"/>
                  <a:pt x="273500" y="1094222"/>
                </a:cubicBezTo>
                <a:cubicBezTo>
                  <a:pt x="242554" y="1094020"/>
                  <a:pt x="229926" y="1094337"/>
                  <a:pt x="216499" y="1094377"/>
                </a:cubicBezTo>
                <a:cubicBezTo>
                  <a:pt x="216495" y="1094121"/>
                  <a:pt x="215302" y="1029558"/>
                  <a:pt x="215284" y="1028398"/>
                </a:cubicBezTo>
                <a:cubicBezTo>
                  <a:pt x="242389" y="1028485"/>
                  <a:pt x="217580" y="1028719"/>
                  <a:pt x="272380" y="1028679"/>
                </a:cubicBezTo>
                <a:close/>
                <a:moveTo>
                  <a:pt x="273583" y="1097573"/>
                </a:moveTo>
                <a:cubicBezTo>
                  <a:pt x="274719" y="1139305"/>
                  <a:pt x="274419" y="1143700"/>
                  <a:pt x="274607" y="1163026"/>
                </a:cubicBezTo>
                <a:cubicBezTo>
                  <a:pt x="252587" y="1162777"/>
                  <a:pt x="225573" y="1163044"/>
                  <a:pt x="217450" y="1163065"/>
                </a:cubicBezTo>
                <a:cubicBezTo>
                  <a:pt x="217266" y="1144666"/>
                  <a:pt x="217526" y="1145462"/>
                  <a:pt x="216560" y="1097721"/>
                </a:cubicBezTo>
                <a:cubicBezTo>
                  <a:pt x="234309" y="1097677"/>
                  <a:pt x="240900" y="1097360"/>
                  <a:pt x="273583" y="1097573"/>
                </a:cubicBezTo>
                <a:close/>
                <a:moveTo>
                  <a:pt x="274322" y="1166380"/>
                </a:moveTo>
                <a:cubicBezTo>
                  <a:pt x="275054" y="1166384"/>
                  <a:pt x="274275" y="1162579"/>
                  <a:pt x="275634" y="1231667"/>
                </a:cubicBezTo>
                <a:cubicBezTo>
                  <a:pt x="242868" y="1231483"/>
                  <a:pt x="233678" y="1231682"/>
                  <a:pt x="218873" y="1231721"/>
                </a:cubicBezTo>
                <a:cubicBezTo>
                  <a:pt x="218362" y="1197642"/>
                  <a:pt x="217861" y="1199292"/>
                  <a:pt x="217482" y="1166416"/>
                </a:cubicBezTo>
                <a:cubicBezTo>
                  <a:pt x="235458" y="1166376"/>
                  <a:pt x="247452" y="1166124"/>
                  <a:pt x="274322" y="1166380"/>
                </a:cubicBezTo>
                <a:close/>
                <a:moveTo>
                  <a:pt x="275335" y="1029202"/>
                </a:moveTo>
                <a:cubicBezTo>
                  <a:pt x="275320" y="1028261"/>
                  <a:pt x="270776" y="1028737"/>
                  <a:pt x="332978" y="1028874"/>
                </a:cubicBezTo>
                <a:cubicBezTo>
                  <a:pt x="333065" y="1034217"/>
                  <a:pt x="333757" y="1092605"/>
                  <a:pt x="333768" y="1094219"/>
                </a:cubicBezTo>
                <a:cubicBezTo>
                  <a:pt x="316624" y="1094229"/>
                  <a:pt x="298118" y="1094381"/>
                  <a:pt x="276445" y="1094240"/>
                </a:cubicBezTo>
                <a:cubicBezTo>
                  <a:pt x="276221" y="1085039"/>
                  <a:pt x="276171" y="1080387"/>
                  <a:pt x="275335" y="1029202"/>
                </a:cubicBezTo>
                <a:close/>
                <a:moveTo>
                  <a:pt x="333789" y="1097566"/>
                </a:moveTo>
                <a:cubicBezTo>
                  <a:pt x="333923" y="1134549"/>
                  <a:pt x="334319" y="1142569"/>
                  <a:pt x="334726" y="1163166"/>
                </a:cubicBezTo>
                <a:cubicBezTo>
                  <a:pt x="290053" y="1163130"/>
                  <a:pt x="287401" y="1163145"/>
                  <a:pt x="277562" y="1163055"/>
                </a:cubicBezTo>
                <a:cubicBezTo>
                  <a:pt x="277393" y="1144903"/>
                  <a:pt x="277649" y="1138761"/>
                  <a:pt x="276539" y="1097591"/>
                </a:cubicBezTo>
                <a:cubicBezTo>
                  <a:pt x="297466" y="1097721"/>
                  <a:pt x="320552" y="1097576"/>
                  <a:pt x="333789" y="1097566"/>
                </a:cubicBezTo>
                <a:close/>
                <a:moveTo>
                  <a:pt x="295942" y="1166481"/>
                </a:moveTo>
                <a:cubicBezTo>
                  <a:pt x="342255" y="1166520"/>
                  <a:pt x="334748" y="1163087"/>
                  <a:pt x="334960" y="1176821"/>
                </a:cubicBezTo>
                <a:cubicBezTo>
                  <a:pt x="335299" y="1198481"/>
                  <a:pt x="335267" y="1201717"/>
                  <a:pt x="335645" y="1226014"/>
                </a:cubicBezTo>
                <a:cubicBezTo>
                  <a:pt x="335764" y="1233667"/>
                  <a:pt x="344968" y="1232024"/>
                  <a:pt x="278582" y="1231682"/>
                </a:cubicBezTo>
                <a:cubicBezTo>
                  <a:pt x="278495" y="1227319"/>
                  <a:pt x="278553" y="1230893"/>
                  <a:pt x="277728" y="1176763"/>
                </a:cubicBezTo>
                <a:cubicBezTo>
                  <a:pt x="277530" y="1163635"/>
                  <a:pt x="273922" y="1166481"/>
                  <a:pt x="295942" y="1166481"/>
                </a:cubicBezTo>
                <a:close/>
                <a:moveTo>
                  <a:pt x="334337" y="959605"/>
                </a:moveTo>
                <a:cubicBezTo>
                  <a:pt x="334593" y="959605"/>
                  <a:pt x="379850" y="959505"/>
                  <a:pt x="391721" y="959523"/>
                </a:cubicBezTo>
                <a:cubicBezTo>
                  <a:pt x="392636" y="1037088"/>
                  <a:pt x="395728" y="1025202"/>
                  <a:pt x="382380" y="1025202"/>
                </a:cubicBezTo>
                <a:cubicBezTo>
                  <a:pt x="360865" y="1025202"/>
                  <a:pt x="360393" y="1025538"/>
                  <a:pt x="339166" y="1025538"/>
                </a:cubicBezTo>
                <a:cubicBezTo>
                  <a:pt x="334867" y="1025538"/>
                  <a:pt x="335717" y="1034285"/>
                  <a:pt x="334337" y="959605"/>
                </a:cubicBezTo>
                <a:close/>
                <a:moveTo>
                  <a:pt x="339166" y="1028881"/>
                </a:moveTo>
                <a:cubicBezTo>
                  <a:pt x="396874" y="1028881"/>
                  <a:pt x="392528" y="1027778"/>
                  <a:pt x="392553" y="1029259"/>
                </a:cubicBezTo>
                <a:cubicBezTo>
                  <a:pt x="393750" y="1105398"/>
                  <a:pt x="398240" y="1094431"/>
                  <a:pt x="382380" y="1094442"/>
                </a:cubicBezTo>
                <a:cubicBezTo>
                  <a:pt x="361286" y="1094442"/>
                  <a:pt x="361301" y="1094219"/>
                  <a:pt x="339166" y="1094219"/>
                </a:cubicBezTo>
                <a:cubicBezTo>
                  <a:pt x="335854" y="1094219"/>
                  <a:pt x="336827" y="1096618"/>
                  <a:pt x="336543" y="1078388"/>
                </a:cubicBezTo>
                <a:cubicBezTo>
                  <a:pt x="335649" y="1021268"/>
                  <a:pt x="334687" y="1028881"/>
                  <a:pt x="339166" y="1028881"/>
                </a:cubicBezTo>
                <a:close/>
                <a:moveTo>
                  <a:pt x="339166" y="1097566"/>
                </a:moveTo>
                <a:cubicBezTo>
                  <a:pt x="402601" y="1097566"/>
                  <a:pt x="393880" y="1096092"/>
                  <a:pt x="394053" y="1103056"/>
                </a:cubicBezTo>
                <a:cubicBezTo>
                  <a:pt x="395768" y="1174540"/>
                  <a:pt x="397559" y="1162795"/>
                  <a:pt x="382380" y="1162795"/>
                </a:cubicBezTo>
                <a:cubicBezTo>
                  <a:pt x="328600" y="1162795"/>
                  <a:pt x="337797" y="1167731"/>
                  <a:pt x="337440" y="1152156"/>
                </a:cubicBezTo>
                <a:cubicBezTo>
                  <a:pt x="336031" y="1090850"/>
                  <a:pt x="336380" y="1097566"/>
                  <a:pt x="339166" y="1097566"/>
                </a:cubicBezTo>
                <a:close/>
                <a:moveTo>
                  <a:pt x="394669" y="959530"/>
                </a:moveTo>
                <a:cubicBezTo>
                  <a:pt x="452738" y="959645"/>
                  <a:pt x="426509" y="959537"/>
                  <a:pt x="451667" y="959724"/>
                </a:cubicBezTo>
                <a:cubicBezTo>
                  <a:pt x="453739" y="1035907"/>
                  <a:pt x="453574" y="1025393"/>
                  <a:pt x="447249" y="1025242"/>
                </a:cubicBezTo>
                <a:cubicBezTo>
                  <a:pt x="384528" y="1023722"/>
                  <a:pt x="395404" y="1032437"/>
                  <a:pt x="395227" y="1004627"/>
                </a:cubicBezTo>
                <a:cubicBezTo>
                  <a:pt x="395112" y="985730"/>
                  <a:pt x="394921" y="980614"/>
                  <a:pt x="394669" y="959530"/>
                </a:cubicBezTo>
                <a:close/>
                <a:moveTo>
                  <a:pt x="404010" y="1028438"/>
                </a:moveTo>
                <a:cubicBezTo>
                  <a:pt x="457736" y="1027930"/>
                  <a:pt x="452536" y="1028996"/>
                  <a:pt x="452543" y="1029259"/>
                </a:cubicBezTo>
                <a:cubicBezTo>
                  <a:pt x="453711" y="1103885"/>
                  <a:pt x="457570" y="1094215"/>
                  <a:pt x="447206" y="1094312"/>
                </a:cubicBezTo>
                <a:cubicBezTo>
                  <a:pt x="432834" y="1094428"/>
                  <a:pt x="434823" y="1094399"/>
                  <a:pt x="396802" y="1094431"/>
                </a:cubicBezTo>
                <a:cubicBezTo>
                  <a:pt x="395145" y="1017968"/>
                  <a:pt x="392344" y="1028564"/>
                  <a:pt x="404010" y="1028438"/>
                </a:cubicBezTo>
                <a:close/>
                <a:moveTo>
                  <a:pt x="454194" y="1097605"/>
                </a:moveTo>
                <a:cubicBezTo>
                  <a:pt x="455138" y="1147807"/>
                  <a:pt x="454889" y="1143333"/>
                  <a:pt x="455123" y="1163199"/>
                </a:cubicBezTo>
                <a:cubicBezTo>
                  <a:pt x="393948" y="1162820"/>
                  <a:pt x="443292" y="1163231"/>
                  <a:pt x="397822" y="1162849"/>
                </a:cubicBezTo>
                <a:cubicBezTo>
                  <a:pt x="397656" y="1145257"/>
                  <a:pt x="397865" y="1140263"/>
                  <a:pt x="396878" y="1097778"/>
                </a:cubicBezTo>
                <a:cubicBezTo>
                  <a:pt x="451901" y="1097731"/>
                  <a:pt x="429940" y="1097764"/>
                  <a:pt x="454194" y="1097605"/>
                </a:cubicBezTo>
                <a:close/>
                <a:moveTo>
                  <a:pt x="454626" y="959742"/>
                </a:moveTo>
                <a:cubicBezTo>
                  <a:pt x="488527" y="959944"/>
                  <a:pt x="486787" y="959436"/>
                  <a:pt x="511819" y="959429"/>
                </a:cubicBezTo>
                <a:cubicBezTo>
                  <a:pt x="511689" y="1010366"/>
                  <a:pt x="514461" y="1025109"/>
                  <a:pt x="512064" y="1025109"/>
                </a:cubicBezTo>
                <a:cubicBezTo>
                  <a:pt x="490899" y="1025109"/>
                  <a:pt x="478127" y="1025761"/>
                  <a:pt x="455440" y="1025411"/>
                </a:cubicBezTo>
                <a:cubicBezTo>
                  <a:pt x="455149" y="1004947"/>
                  <a:pt x="455408" y="988327"/>
                  <a:pt x="454626" y="959742"/>
                </a:cubicBezTo>
                <a:close/>
                <a:moveTo>
                  <a:pt x="468832" y="1028845"/>
                </a:moveTo>
                <a:cubicBezTo>
                  <a:pt x="516583" y="1028845"/>
                  <a:pt x="513091" y="1027555"/>
                  <a:pt x="513116" y="1029252"/>
                </a:cubicBezTo>
                <a:cubicBezTo>
                  <a:pt x="514248" y="1101705"/>
                  <a:pt x="514771" y="1093912"/>
                  <a:pt x="512057" y="1093912"/>
                </a:cubicBezTo>
                <a:cubicBezTo>
                  <a:pt x="445923" y="1093912"/>
                  <a:pt x="457145" y="1099403"/>
                  <a:pt x="456817" y="1078381"/>
                </a:cubicBezTo>
                <a:cubicBezTo>
                  <a:pt x="455887" y="1018645"/>
                  <a:pt x="450182" y="1028845"/>
                  <a:pt x="468832" y="1028845"/>
                </a:cubicBezTo>
                <a:close/>
                <a:moveTo>
                  <a:pt x="468832" y="1097566"/>
                </a:moveTo>
                <a:cubicBezTo>
                  <a:pt x="521859" y="1097566"/>
                  <a:pt x="514082" y="1094698"/>
                  <a:pt x="514284" y="1103193"/>
                </a:cubicBezTo>
                <a:cubicBezTo>
                  <a:pt x="515992" y="1170873"/>
                  <a:pt x="515282" y="1162712"/>
                  <a:pt x="512057" y="1162712"/>
                </a:cubicBezTo>
                <a:cubicBezTo>
                  <a:pt x="449112" y="1162712"/>
                  <a:pt x="458104" y="1168052"/>
                  <a:pt x="457970" y="1152174"/>
                </a:cubicBezTo>
                <a:cubicBezTo>
                  <a:pt x="457441" y="1087791"/>
                  <a:pt x="453556" y="1097566"/>
                  <a:pt x="468832" y="1097566"/>
                </a:cubicBezTo>
                <a:close/>
                <a:moveTo>
                  <a:pt x="468832" y="1166582"/>
                </a:moveTo>
                <a:cubicBezTo>
                  <a:pt x="522879" y="1166582"/>
                  <a:pt x="514897" y="1161815"/>
                  <a:pt x="515131" y="1176821"/>
                </a:cubicBezTo>
                <a:cubicBezTo>
                  <a:pt x="516115" y="1239647"/>
                  <a:pt x="518735" y="1231862"/>
                  <a:pt x="512060" y="1231862"/>
                </a:cubicBezTo>
                <a:cubicBezTo>
                  <a:pt x="450539" y="1231862"/>
                  <a:pt x="458889" y="1233724"/>
                  <a:pt x="458763" y="1225957"/>
                </a:cubicBezTo>
                <a:cubicBezTo>
                  <a:pt x="457653" y="1155009"/>
                  <a:pt x="455574" y="1166582"/>
                  <a:pt x="468832" y="1166582"/>
                </a:cubicBezTo>
                <a:close/>
                <a:moveTo>
                  <a:pt x="516068" y="1029194"/>
                </a:moveTo>
                <a:cubicBezTo>
                  <a:pt x="516043" y="1027469"/>
                  <a:pt x="514879" y="1029108"/>
                  <a:pt x="573027" y="1028849"/>
                </a:cubicBezTo>
                <a:cubicBezTo>
                  <a:pt x="573387" y="1052905"/>
                  <a:pt x="573257" y="1071081"/>
                  <a:pt x="573870" y="1094312"/>
                </a:cubicBezTo>
                <a:cubicBezTo>
                  <a:pt x="541662" y="1094673"/>
                  <a:pt x="535640" y="1094002"/>
                  <a:pt x="517027" y="1093923"/>
                </a:cubicBezTo>
                <a:cubicBezTo>
                  <a:pt x="516587" y="1073372"/>
                  <a:pt x="516443" y="1053179"/>
                  <a:pt x="516068" y="1029194"/>
                </a:cubicBezTo>
                <a:close/>
                <a:moveTo>
                  <a:pt x="576922" y="960128"/>
                </a:moveTo>
                <a:cubicBezTo>
                  <a:pt x="596297" y="960103"/>
                  <a:pt x="582335" y="960103"/>
                  <a:pt x="632014" y="960110"/>
                </a:cubicBezTo>
                <a:cubicBezTo>
                  <a:pt x="632649" y="1006158"/>
                  <a:pt x="632858" y="1000793"/>
                  <a:pt x="633276" y="1025404"/>
                </a:cubicBezTo>
                <a:cubicBezTo>
                  <a:pt x="587554" y="1025433"/>
                  <a:pt x="585918" y="1025426"/>
                  <a:pt x="575928" y="1025483"/>
                </a:cubicBezTo>
                <a:cubicBezTo>
                  <a:pt x="574746" y="952605"/>
                  <a:pt x="573455" y="960135"/>
                  <a:pt x="576922" y="960128"/>
                </a:cubicBezTo>
                <a:close/>
                <a:moveTo>
                  <a:pt x="576926" y="1028831"/>
                </a:moveTo>
                <a:cubicBezTo>
                  <a:pt x="589374" y="1028766"/>
                  <a:pt x="589179" y="1028780"/>
                  <a:pt x="633326" y="1028748"/>
                </a:cubicBezTo>
                <a:cubicBezTo>
                  <a:pt x="633330" y="1029047"/>
                  <a:pt x="634187" y="1085446"/>
                  <a:pt x="634245" y="1093833"/>
                </a:cubicBezTo>
                <a:cubicBezTo>
                  <a:pt x="633971" y="1093833"/>
                  <a:pt x="577081" y="1094273"/>
                  <a:pt x="576822" y="1094276"/>
                </a:cubicBezTo>
                <a:cubicBezTo>
                  <a:pt x="576818" y="1094020"/>
                  <a:pt x="575279" y="1028841"/>
                  <a:pt x="576926" y="1028831"/>
                </a:cubicBezTo>
                <a:close/>
                <a:moveTo>
                  <a:pt x="576940" y="1097623"/>
                </a:moveTo>
                <a:cubicBezTo>
                  <a:pt x="643439" y="1096816"/>
                  <a:pt x="634267" y="1095404"/>
                  <a:pt x="634285" y="1103013"/>
                </a:cubicBezTo>
                <a:cubicBezTo>
                  <a:pt x="634432" y="1173863"/>
                  <a:pt x="639968" y="1163260"/>
                  <a:pt x="620169" y="1163022"/>
                </a:cubicBezTo>
                <a:cubicBezTo>
                  <a:pt x="606474" y="1162838"/>
                  <a:pt x="591550" y="1162820"/>
                  <a:pt x="578018" y="1163055"/>
                </a:cubicBezTo>
                <a:cubicBezTo>
                  <a:pt x="577924" y="1153993"/>
                  <a:pt x="577459" y="1097616"/>
                  <a:pt x="576940" y="1097623"/>
                </a:cubicBezTo>
                <a:close/>
                <a:moveTo>
                  <a:pt x="635016" y="1166492"/>
                </a:moveTo>
                <a:cubicBezTo>
                  <a:pt x="635388" y="1193045"/>
                  <a:pt x="635553" y="1195963"/>
                  <a:pt x="636137" y="1231617"/>
                </a:cubicBezTo>
                <a:cubicBezTo>
                  <a:pt x="595583" y="1231624"/>
                  <a:pt x="590487" y="1231559"/>
                  <a:pt x="578861" y="1231844"/>
                </a:cubicBezTo>
                <a:cubicBezTo>
                  <a:pt x="578717" y="1224126"/>
                  <a:pt x="578058" y="1166675"/>
                  <a:pt x="578054" y="1166405"/>
                </a:cubicBezTo>
                <a:cubicBezTo>
                  <a:pt x="603068" y="1165966"/>
                  <a:pt x="619437" y="1166441"/>
                  <a:pt x="635016" y="1166492"/>
                </a:cubicBezTo>
                <a:close/>
                <a:moveTo>
                  <a:pt x="634969" y="960113"/>
                </a:moveTo>
                <a:cubicBezTo>
                  <a:pt x="668294" y="960117"/>
                  <a:pt x="665008" y="959389"/>
                  <a:pt x="691773" y="959562"/>
                </a:cubicBezTo>
                <a:cubicBezTo>
                  <a:pt x="691961" y="973963"/>
                  <a:pt x="692206" y="990294"/>
                  <a:pt x="692566" y="1004684"/>
                </a:cubicBezTo>
                <a:cubicBezTo>
                  <a:pt x="693218" y="1031731"/>
                  <a:pt x="703907" y="1025401"/>
                  <a:pt x="641770" y="1025401"/>
                </a:cubicBezTo>
                <a:cubicBezTo>
                  <a:pt x="634296" y="1025404"/>
                  <a:pt x="636011" y="1036094"/>
                  <a:pt x="634969" y="960113"/>
                </a:cubicBezTo>
                <a:close/>
                <a:moveTo>
                  <a:pt x="641770" y="1028744"/>
                </a:moveTo>
                <a:cubicBezTo>
                  <a:pt x="642091" y="1028744"/>
                  <a:pt x="693053" y="1028798"/>
                  <a:pt x="693060" y="1029252"/>
                </a:cubicBezTo>
                <a:cubicBezTo>
                  <a:pt x="694238" y="1104361"/>
                  <a:pt x="697190" y="1094118"/>
                  <a:pt x="685005" y="1094118"/>
                </a:cubicBezTo>
                <a:cubicBezTo>
                  <a:pt x="664467" y="1094118"/>
                  <a:pt x="663083" y="1093819"/>
                  <a:pt x="641770" y="1093819"/>
                </a:cubicBezTo>
                <a:cubicBezTo>
                  <a:pt x="635950" y="1093819"/>
                  <a:pt x="637308" y="1096924"/>
                  <a:pt x="637016" y="1078381"/>
                </a:cubicBezTo>
                <a:cubicBezTo>
                  <a:pt x="636090" y="1019124"/>
                  <a:pt x="633989" y="1028751"/>
                  <a:pt x="641770" y="1028744"/>
                </a:cubicBezTo>
                <a:close/>
                <a:moveTo>
                  <a:pt x="641770" y="1097166"/>
                </a:moveTo>
                <a:cubicBezTo>
                  <a:pt x="702433" y="1097166"/>
                  <a:pt x="694018" y="1096362"/>
                  <a:pt x="694072" y="1103035"/>
                </a:cubicBezTo>
                <a:cubicBezTo>
                  <a:pt x="694206" y="1118855"/>
                  <a:pt x="694267" y="1121384"/>
                  <a:pt x="694945" y="1163227"/>
                </a:cubicBezTo>
                <a:cubicBezTo>
                  <a:pt x="682893" y="1163375"/>
                  <a:pt x="674179" y="1163213"/>
                  <a:pt x="637925" y="1163155"/>
                </a:cubicBezTo>
                <a:cubicBezTo>
                  <a:pt x="636959" y="1088858"/>
                  <a:pt x="635301" y="1097166"/>
                  <a:pt x="641770" y="1097166"/>
                </a:cubicBezTo>
                <a:close/>
                <a:moveTo>
                  <a:pt x="641770" y="1166502"/>
                </a:moveTo>
                <a:cubicBezTo>
                  <a:pt x="659018" y="1166502"/>
                  <a:pt x="681719" y="1166733"/>
                  <a:pt x="694999" y="1166571"/>
                </a:cubicBezTo>
                <a:cubicBezTo>
                  <a:pt x="696256" y="1244014"/>
                  <a:pt x="699075" y="1231984"/>
                  <a:pt x="685002" y="1231984"/>
                </a:cubicBezTo>
                <a:cubicBezTo>
                  <a:pt x="631315" y="1231984"/>
                  <a:pt x="639107" y="1233054"/>
                  <a:pt x="638999" y="1225957"/>
                </a:cubicBezTo>
                <a:cubicBezTo>
                  <a:pt x="637925" y="1157323"/>
                  <a:pt x="636307" y="1166502"/>
                  <a:pt x="641770" y="1166502"/>
                </a:cubicBezTo>
                <a:close/>
                <a:moveTo>
                  <a:pt x="696008" y="1029194"/>
                </a:moveTo>
                <a:cubicBezTo>
                  <a:pt x="695997" y="1028600"/>
                  <a:pt x="726031" y="1028355"/>
                  <a:pt x="749799" y="1028614"/>
                </a:cubicBezTo>
                <a:cubicBezTo>
                  <a:pt x="754167" y="1028661"/>
                  <a:pt x="753212" y="1021167"/>
                  <a:pt x="754109" y="1078449"/>
                </a:cubicBezTo>
                <a:cubicBezTo>
                  <a:pt x="754426" y="1098607"/>
                  <a:pt x="764358" y="1093844"/>
                  <a:pt x="706596" y="1094074"/>
                </a:cubicBezTo>
                <a:cubicBezTo>
                  <a:pt x="693467" y="1094125"/>
                  <a:pt x="697193" y="1104858"/>
                  <a:pt x="696008" y="1029194"/>
                </a:cubicBezTo>
                <a:close/>
                <a:moveTo>
                  <a:pt x="706610" y="1097425"/>
                </a:moveTo>
                <a:cubicBezTo>
                  <a:pt x="761882" y="1097202"/>
                  <a:pt x="754415" y="1095948"/>
                  <a:pt x="754570" y="1103038"/>
                </a:cubicBezTo>
                <a:cubicBezTo>
                  <a:pt x="756095" y="1172620"/>
                  <a:pt x="756487" y="1163130"/>
                  <a:pt x="749842" y="1162957"/>
                </a:cubicBezTo>
                <a:cubicBezTo>
                  <a:pt x="735693" y="1162568"/>
                  <a:pt x="721289" y="1162550"/>
                  <a:pt x="706563" y="1162972"/>
                </a:cubicBezTo>
                <a:cubicBezTo>
                  <a:pt x="694999" y="1163289"/>
                  <a:pt x="697990" y="1169226"/>
                  <a:pt x="697316" y="1127581"/>
                </a:cubicBezTo>
                <a:cubicBezTo>
                  <a:pt x="696750" y="1091351"/>
                  <a:pt x="694768" y="1097476"/>
                  <a:pt x="706610" y="1097425"/>
                </a:cubicBezTo>
                <a:close/>
                <a:moveTo>
                  <a:pt x="706643" y="1166319"/>
                </a:moveTo>
                <a:cubicBezTo>
                  <a:pt x="722118" y="1165894"/>
                  <a:pt x="735077" y="1165919"/>
                  <a:pt x="749773" y="1166304"/>
                </a:cubicBezTo>
                <a:cubicBezTo>
                  <a:pt x="756646" y="1166492"/>
                  <a:pt x="755132" y="1164344"/>
                  <a:pt x="755327" y="1176817"/>
                </a:cubicBezTo>
                <a:cubicBezTo>
                  <a:pt x="756329" y="1240710"/>
                  <a:pt x="758333" y="1232146"/>
                  <a:pt x="749817" y="1232114"/>
                </a:cubicBezTo>
                <a:cubicBezTo>
                  <a:pt x="690897" y="1231876"/>
                  <a:pt x="699039" y="1234020"/>
                  <a:pt x="698912" y="1225953"/>
                </a:cubicBezTo>
                <a:cubicBezTo>
                  <a:pt x="697802" y="1157445"/>
                  <a:pt x="694480" y="1166668"/>
                  <a:pt x="706643" y="1166319"/>
                </a:cubicBezTo>
                <a:close/>
                <a:moveTo>
                  <a:pt x="756008" y="1029194"/>
                </a:moveTo>
                <a:cubicBezTo>
                  <a:pt x="756001" y="1028672"/>
                  <a:pt x="813176" y="1028272"/>
                  <a:pt x="813443" y="1028272"/>
                </a:cubicBezTo>
                <a:cubicBezTo>
                  <a:pt x="813925" y="1057797"/>
                  <a:pt x="813158" y="1056936"/>
                  <a:pt x="814041" y="1093974"/>
                </a:cubicBezTo>
                <a:cubicBezTo>
                  <a:pt x="745892" y="1093988"/>
                  <a:pt x="757388" y="1099479"/>
                  <a:pt x="757057" y="1078388"/>
                </a:cubicBezTo>
                <a:cubicBezTo>
                  <a:pt x="756675" y="1053780"/>
                  <a:pt x="756390" y="1053658"/>
                  <a:pt x="756008" y="1029194"/>
                </a:cubicBezTo>
                <a:close/>
                <a:moveTo>
                  <a:pt x="771425" y="1166596"/>
                </a:moveTo>
                <a:cubicBezTo>
                  <a:pt x="823926" y="1166596"/>
                  <a:pt x="815003" y="1162251"/>
                  <a:pt x="815230" y="1176828"/>
                </a:cubicBezTo>
                <a:cubicBezTo>
                  <a:pt x="816185" y="1238185"/>
                  <a:pt x="818077" y="1231991"/>
                  <a:pt x="814664" y="1231991"/>
                </a:cubicBezTo>
                <a:cubicBezTo>
                  <a:pt x="750498" y="1231991"/>
                  <a:pt x="759140" y="1234704"/>
                  <a:pt x="758999" y="1225957"/>
                </a:cubicBezTo>
                <a:cubicBezTo>
                  <a:pt x="757897" y="1155305"/>
                  <a:pt x="754498" y="1166596"/>
                  <a:pt x="771425" y="1166596"/>
                </a:cubicBezTo>
                <a:close/>
                <a:moveTo>
                  <a:pt x="816394" y="1028272"/>
                </a:moveTo>
                <a:cubicBezTo>
                  <a:pt x="816650" y="1028272"/>
                  <a:pt x="873428" y="1028513"/>
                  <a:pt x="873439" y="1029252"/>
                </a:cubicBezTo>
                <a:cubicBezTo>
                  <a:pt x="874016" y="1067640"/>
                  <a:pt x="874193" y="1080168"/>
                  <a:pt x="874438" y="1094431"/>
                </a:cubicBezTo>
                <a:cubicBezTo>
                  <a:pt x="833530" y="1094730"/>
                  <a:pt x="843124" y="1094020"/>
                  <a:pt x="817000" y="1093974"/>
                </a:cubicBezTo>
                <a:cubicBezTo>
                  <a:pt x="816088" y="1056266"/>
                  <a:pt x="816881" y="1058540"/>
                  <a:pt x="816394" y="1028272"/>
                </a:cubicBezTo>
                <a:close/>
                <a:moveTo>
                  <a:pt x="874495" y="1097785"/>
                </a:moveTo>
                <a:cubicBezTo>
                  <a:pt x="875274" y="1141909"/>
                  <a:pt x="874297" y="1087139"/>
                  <a:pt x="875612" y="1163055"/>
                </a:cubicBezTo>
                <a:cubicBezTo>
                  <a:pt x="864073" y="1163098"/>
                  <a:pt x="849881" y="1163101"/>
                  <a:pt x="836294" y="1163011"/>
                </a:cubicBezTo>
                <a:cubicBezTo>
                  <a:pt x="811579" y="1162849"/>
                  <a:pt x="819270" y="1175182"/>
                  <a:pt x="817241" y="1102865"/>
                </a:cubicBezTo>
                <a:cubicBezTo>
                  <a:pt x="816985" y="1093988"/>
                  <a:pt x="809096" y="1098229"/>
                  <a:pt x="874495" y="1097785"/>
                </a:cubicBezTo>
                <a:close/>
                <a:moveTo>
                  <a:pt x="875429" y="980016"/>
                </a:moveTo>
                <a:cubicBezTo>
                  <a:pt x="875057" y="956273"/>
                  <a:pt x="873760" y="959904"/>
                  <a:pt x="879541" y="959843"/>
                </a:cubicBezTo>
                <a:cubicBezTo>
                  <a:pt x="892331" y="959706"/>
                  <a:pt x="893250" y="959732"/>
                  <a:pt x="932341" y="959710"/>
                </a:cubicBezTo>
                <a:cubicBezTo>
                  <a:pt x="933101" y="1036371"/>
                  <a:pt x="937562" y="1025444"/>
                  <a:pt x="922794" y="1025246"/>
                </a:cubicBezTo>
                <a:cubicBezTo>
                  <a:pt x="911229" y="1025091"/>
                  <a:pt x="897899" y="1025029"/>
                  <a:pt x="879515" y="1025202"/>
                </a:cubicBezTo>
                <a:cubicBezTo>
                  <a:pt x="875245" y="1025246"/>
                  <a:pt x="876232" y="1031389"/>
                  <a:pt x="875429" y="980016"/>
                </a:cubicBezTo>
                <a:close/>
                <a:moveTo>
                  <a:pt x="879537" y="1028557"/>
                </a:moveTo>
                <a:cubicBezTo>
                  <a:pt x="938186" y="1028002"/>
                  <a:pt x="933490" y="1028953"/>
                  <a:pt x="933494" y="1029256"/>
                </a:cubicBezTo>
                <a:cubicBezTo>
                  <a:pt x="934683" y="1105287"/>
                  <a:pt x="938759" y="1094446"/>
                  <a:pt x="922776" y="1094359"/>
                </a:cubicBezTo>
                <a:cubicBezTo>
                  <a:pt x="910681" y="1094294"/>
                  <a:pt x="894446" y="1094276"/>
                  <a:pt x="879512" y="1094395"/>
                </a:cubicBezTo>
                <a:cubicBezTo>
                  <a:pt x="876690" y="1094417"/>
                  <a:pt x="877414" y="1096845"/>
                  <a:pt x="877126" y="1078391"/>
                </a:cubicBezTo>
                <a:cubicBezTo>
                  <a:pt x="876279" y="1021812"/>
                  <a:pt x="875144" y="1028596"/>
                  <a:pt x="879537" y="1028557"/>
                </a:cubicBezTo>
                <a:close/>
                <a:moveTo>
                  <a:pt x="987627" y="887264"/>
                </a:moveTo>
                <a:cubicBezTo>
                  <a:pt x="926099" y="887264"/>
                  <a:pt x="934088" y="890852"/>
                  <a:pt x="933944" y="881658"/>
                </a:cubicBezTo>
                <a:cubicBezTo>
                  <a:pt x="932834" y="810794"/>
                  <a:pt x="930157" y="822254"/>
                  <a:pt x="944392" y="822254"/>
                </a:cubicBezTo>
                <a:cubicBezTo>
                  <a:pt x="997934" y="822254"/>
                  <a:pt x="990355" y="818410"/>
                  <a:pt x="990575" y="832544"/>
                </a:cubicBezTo>
                <a:cubicBezTo>
                  <a:pt x="991562" y="895745"/>
                  <a:pt x="991746" y="887264"/>
                  <a:pt x="987627" y="887264"/>
                </a:cubicBezTo>
                <a:close/>
                <a:moveTo>
                  <a:pt x="987627" y="818777"/>
                </a:moveTo>
                <a:cubicBezTo>
                  <a:pt x="923396" y="818777"/>
                  <a:pt x="933141" y="822405"/>
                  <a:pt x="932856" y="807900"/>
                </a:cubicBezTo>
                <a:cubicBezTo>
                  <a:pt x="931558" y="742602"/>
                  <a:pt x="929111" y="752997"/>
                  <a:pt x="944392" y="752997"/>
                </a:cubicBezTo>
                <a:cubicBezTo>
                  <a:pt x="996100" y="752997"/>
                  <a:pt x="989288" y="750403"/>
                  <a:pt x="989324" y="758772"/>
                </a:cubicBezTo>
                <a:cubicBezTo>
                  <a:pt x="989609" y="825936"/>
                  <a:pt x="992190" y="818777"/>
                  <a:pt x="987627" y="818777"/>
                </a:cubicBezTo>
                <a:close/>
                <a:moveTo>
                  <a:pt x="987627" y="749578"/>
                </a:moveTo>
                <a:cubicBezTo>
                  <a:pt x="920488" y="749578"/>
                  <a:pt x="932049" y="754387"/>
                  <a:pt x="931731" y="734154"/>
                </a:cubicBezTo>
                <a:cubicBezTo>
                  <a:pt x="930636" y="665779"/>
                  <a:pt x="931007" y="689324"/>
                  <a:pt x="930931" y="684240"/>
                </a:cubicBezTo>
                <a:cubicBezTo>
                  <a:pt x="939678" y="684207"/>
                  <a:pt x="946496" y="684218"/>
                  <a:pt x="987627" y="684226"/>
                </a:cubicBezTo>
                <a:cubicBezTo>
                  <a:pt x="987879" y="684226"/>
                  <a:pt x="990636" y="749578"/>
                  <a:pt x="987627" y="749578"/>
                </a:cubicBezTo>
                <a:close/>
                <a:moveTo>
                  <a:pt x="987627" y="680882"/>
                </a:moveTo>
                <a:cubicBezTo>
                  <a:pt x="947560" y="680875"/>
                  <a:pt x="939732" y="680864"/>
                  <a:pt x="930877" y="680896"/>
                </a:cubicBezTo>
                <a:cubicBezTo>
                  <a:pt x="930506" y="659308"/>
                  <a:pt x="929789" y="646237"/>
                  <a:pt x="929623" y="615645"/>
                </a:cubicBezTo>
                <a:cubicBezTo>
                  <a:pt x="930002" y="615645"/>
                  <a:pt x="986420" y="615552"/>
                  <a:pt x="986867" y="615552"/>
                </a:cubicBezTo>
                <a:cubicBezTo>
                  <a:pt x="987205" y="631732"/>
                  <a:pt x="987933" y="680882"/>
                  <a:pt x="987627" y="680882"/>
                </a:cubicBezTo>
                <a:close/>
                <a:moveTo>
                  <a:pt x="929605" y="612295"/>
                </a:moveTo>
                <a:cubicBezTo>
                  <a:pt x="929605" y="611970"/>
                  <a:pt x="929014" y="547159"/>
                  <a:pt x="929011" y="546885"/>
                </a:cubicBezTo>
                <a:cubicBezTo>
                  <a:pt x="964570" y="547155"/>
                  <a:pt x="962238" y="546471"/>
                  <a:pt x="985555" y="546427"/>
                </a:cubicBezTo>
                <a:cubicBezTo>
                  <a:pt x="985558" y="546683"/>
                  <a:pt x="986773" y="610933"/>
                  <a:pt x="986780" y="611311"/>
                </a:cubicBezTo>
                <a:cubicBezTo>
                  <a:pt x="986805" y="612659"/>
                  <a:pt x="992791" y="612215"/>
                  <a:pt x="929605" y="612295"/>
                </a:cubicBezTo>
                <a:close/>
                <a:moveTo>
                  <a:pt x="928967" y="543538"/>
                </a:moveTo>
                <a:cubicBezTo>
                  <a:pt x="928571" y="515148"/>
                  <a:pt x="928113" y="515335"/>
                  <a:pt x="927537" y="477808"/>
                </a:cubicBezTo>
                <a:cubicBezTo>
                  <a:pt x="937328" y="477624"/>
                  <a:pt x="950493" y="477591"/>
                  <a:pt x="965982" y="477862"/>
                </a:cubicBezTo>
                <a:cubicBezTo>
                  <a:pt x="990377" y="478287"/>
                  <a:pt x="984250" y="465612"/>
                  <a:pt x="985411" y="537564"/>
                </a:cubicBezTo>
                <a:cubicBezTo>
                  <a:pt x="985501" y="543603"/>
                  <a:pt x="995015" y="544053"/>
                  <a:pt x="928967" y="543538"/>
                </a:cubicBezTo>
                <a:close/>
                <a:moveTo>
                  <a:pt x="927482" y="474457"/>
                </a:moveTo>
                <a:cubicBezTo>
                  <a:pt x="926819" y="431407"/>
                  <a:pt x="926740" y="429576"/>
                  <a:pt x="926773" y="414639"/>
                </a:cubicBezTo>
                <a:cubicBezTo>
                  <a:pt x="926787" y="407491"/>
                  <a:pt x="917309" y="408997"/>
                  <a:pt x="983648" y="408896"/>
                </a:cubicBezTo>
                <a:cubicBezTo>
                  <a:pt x="983987" y="448398"/>
                  <a:pt x="984330" y="456763"/>
                  <a:pt x="984679" y="474698"/>
                </a:cubicBezTo>
                <a:cubicBezTo>
                  <a:pt x="965431" y="474666"/>
                  <a:pt x="951297" y="474007"/>
                  <a:pt x="927482" y="474457"/>
                </a:cubicBezTo>
                <a:close/>
                <a:moveTo>
                  <a:pt x="926773" y="405682"/>
                </a:moveTo>
                <a:cubicBezTo>
                  <a:pt x="926646" y="373141"/>
                  <a:pt x="925709" y="367352"/>
                  <a:pt x="925288" y="340190"/>
                </a:cubicBezTo>
                <a:cubicBezTo>
                  <a:pt x="989317" y="340154"/>
                  <a:pt x="982917" y="339819"/>
                  <a:pt x="982938" y="340946"/>
                </a:cubicBezTo>
                <a:cubicBezTo>
                  <a:pt x="982996" y="344812"/>
                  <a:pt x="982827" y="327558"/>
                  <a:pt x="983620" y="405553"/>
                </a:cubicBezTo>
                <a:cubicBezTo>
                  <a:pt x="965071" y="405578"/>
                  <a:pt x="950295" y="405938"/>
                  <a:pt x="926773" y="405682"/>
                </a:cubicBezTo>
                <a:close/>
                <a:moveTo>
                  <a:pt x="925241" y="336828"/>
                </a:moveTo>
                <a:cubicBezTo>
                  <a:pt x="925010" y="319138"/>
                  <a:pt x="925529" y="297961"/>
                  <a:pt x="924524" y="271325"/>
                </a:cubicBezTo>
                <a:cubicBezTo>
                  <a:pt x="951257" y="272078"/>
                  <a:pt x="966534" y="271102"/>
                  <a:pt x="981526" y="271004"/>
                </a:cubicBezTo>
                <a:cubicBezTo>
                  <a:pt x="982214" y="314210"/>
                  <a:pt x="982628" y="322752"/>
                  <a:pt x="982874" y="336810"/>
                </a:cubicBezTo>
                <a:lnTo>
                  <a:pt x="925241" y="336828"/>
                </a:lnTo>
                <a:close/>
                <a:moveTo>
                  <a:pt x="922783" y="405635"/>
                </a:moveTo>
                <a:cubicBezTo>
                  <a:pt x="855229" y="404818"/>
                  <a:pt x="866376" y="411760"/>
                  <a:pt x="866037" y="390032"/>
                </a:cubicBezTo>
                <a:cubicBezTo>
                  <a:pt x="865659" y="366015"/>
                  <a:pt x="865893" y="365287"/>
                  <a:pt x="865511" y="340896"/>
                </a:cubicBezTo>
                <a:cubicBezTo>
                  <a:pt x="865486" y="339213"/>
                  <a:pt x="859856" y="340168"/>
                  <a:pt x="922336" y="340190"/>
                </a:cubicBezTo>
                <a:cubicBezTo>
                  <a:pt x="922693" y="365039"/>
                  <a:pt x="924953" y="405664"/>
                  <a:pt x="922783" y="405635"/>
                </a:cubicBezTo>
                <a:close/>
                <a:moveTo>
                  <a:pt x="864567" y="477689"/>
                </a:moveTo>
                <a:cubicBezTo>
                  <a:pt x="864743" y="492648"/>
                  <a:pt x="864981" y="503474"/>
                  <a:pt x="865637" y="543012"/>
                </a:cubicBezTo>
                <a:cubicBezTo>
                  <a:pt x="857355" y="542965"/>
                  <a:pt x="808873" y="543088"/>
                  <a:pt x="808606" y="543088"/>
                </a:cubicBezTo>
                <a:cubicBezTo>
                  <a:pt x="808066" y="506890"/>
                  <a:pt x="808426" y="512535"/>
                  <a:pt x="807817" y="478035"/>
                </a:cubicBezTo>
                <a:cubicBezTo>
                  <a:pt x="838536" y="478074"/>
                  <a:pt x="840215" y="477555"/>
                  <a:pt x="864567" y="477689"/>
                </a:cubicBezTo>
                <a:close/>
                <a:moveTo>
                  <a:pt x="857907" y="474327"/>
                </a:moveTo>
                <a:cubicBezTo>
                  <a:pt x="798789" y="474327"/>
                  <a:pt x="807846" y="478352"/>
                  <a:pt x="807539" y="463753"/>
                </a:cubicBezTo>
                <a:cubicBezTo>
                  <a:pt x="806210" y="400047"/>
                  <a:pt x="804267" y="409242"/>
                  <a:pt x="814664" y="409242"/>
                </a:cubicBezTo>
                <a:cubicBezTo>
                  <a:pt x="871072" y="409242"/>
                  <a:pt x="863421" y="407221"/>
                  <a:pt x="863637" y="414689"/>
                </a:cubicBezTo>
                <a:cubicBezTo>
                  <a:pt x="865669" y="483987"/>
                  <a:pt x="865345" y="474327"/>
                  <a:pt x="857907" y="474327"/>
                </a:cubicBezTo>
                <a:close/>
                <a:moveTo>
                  <a:pt x="857907" y="405855"/>
                </a:moveTo>
                <a:cubicBezTo>
                  <a:pt x="796140" y="405855"/>
                  <a:pt x="806757" y="410398"/>
                  <a:pt x="806437" y="390024"/>
                </a:cubicBezTo>
                <a:cubicBezTo>
                  <a:pt x="805503" y="330347"/>
                  <a:pt x="801362" y="340330"/>
                  <a:pt x="814664" y="340330"/>
                </a:cubicBezTo>
                <a:cubicBezTo>
                  <a:pt x="866653" y="340330"/>
                  <a:pt x="862527" y="338875"/>
                  <a:pt x="862559" y="340957"/>
                </a:cubicBezTo>
                <a:cubicBezTo>
                  <a:pt x="863741" y="416221"/>
                  <a:pt x="865140" y="405855"/>
                  <a:pt x="857907" y="405855"/>
                </a:cubicBezTo>
                <a:close/>
                <a:moveTo>
                  <a:pt x="857907" y="336562"/>
                </a:moveTo>
                <a:cubicBezTo>
                  <a:pt x="836150" y="336562"/>
                  <a:pt x="836136" y="336983"/>
                  <a:pt x="814668" y="336983"/>
                </a:cubicBezTo>
                <a:cubicBezTo>
                  <a:pt x="801532" y="336983"/>
                  <a:pt x="805442" y="347003"/>
                  <a:pt x="804217" y="271037"/>
                </a:cubicBezTo>
                <a:cubicBezTo>
                  <a:pt x="825202" y="270734"/>
                  <a:pt x="838943" y="271458"/>
                  <a:pt x="861604" y="271393"/>
                </a:cubicBezTo>
                <a:cubicBezTo>
                  <a:pt x="863276" y="347172"/>
                  <a:pt x="863673" y="336562"/>
                  <a:pt x="857907" y="336562"/>
                </a:cubicBezTo>
                <a:close/>
                <a:moveTo>
                  <a:pt x="804584" y="463832"/>
                </a:moveTo>
                <a:cubicBezTo>
                  <a:pt x="804869" y="477541"/>
                  <a:pt x="815324" y="474940"/>
                  <a:pt x="749820" y="474500"/>
                </a:cubicBezTo>
                <a:cubicBezTo>
                  <a:pt x="746627" y="474479"/>
                  <a:pt x="747817" y="481886"/>
                  <a:pt x="746487" y="414596"/>
                </a:cubicBezTo>
                <a:cubicBezTo>
                  <a:pt x="746339" y="407228"/>
                  <a:pt x="738241" y="409076"/>
                  <a:pt x="793048" y="409220"/>
                </a:cubicBezTo>
                <a:cubicBezTo>
                  <a:pt x="806959" y="409260"/>
                  <a:pt x="803236" y="399312"/>
                  <a:pt x="804584" y="463832"/>
                </a:cubicBezTo>
                <a:close/>
                <a:moveTo>
                  <a:pt x="793045" y="405870"/>
                </a:moveTo>
                <a:cubicBezTo>
                  <a:pt x="736612" y="405718"/>
                  <a:pt x="746357" y="409995"/>
                  <a:pt x="746047" y="390032"/>
                </a:cubicBezTo>
                <a:cubicBezTo>
                  <a:pt x="745150" y="332869"/>
                  <a:pt x="743009" y="340474"/>
                  <a:pt x="749824" y="340402"/>
                </a:cubicBezTo>
                <a:cubicBezTo>
                  <a:pt x="807168" y="339783"/>
                  <a:pt x="802382" y="340442"/>
                  <a:pt x="802390" y="340954"/>
                </a:cubicBezTo>
                <a:cubicBezTo>
                  <a:pt x="803568" y="416516"/>
                  <a:pt x="807921" y="405909"/>
                  <a:pt x="793045" y="405870"/>
                </a:cubicBezTo>
                <a:close/>
                <a:moveTo>
                  <a:pt x="793045" y="336962"/>
                </a:moveTo>
                <a:cubicBezTo>
                  <a:pt x="779393" y="336926"/>
                  <a:pt x="763446" y="336908"/>
                  <a:pt x="749799" y="337055"/>
                </a:cubicBezTo>
                <a:cubicBezTo>
                  <a:pt x="743369" y="337124"/>
                  <a:pt x="744941" y="347316"/>
                  <a:pt x="744036" y="271444"/>
                </a:cubicBezTo>
                <a:cubicBezTo>
                  <a:pt x="790403" y="271880"/>
                  <a:pt x="782842" y="271455"/>
                  <a:pt x="801262" y="271087"/>
                </a:cubicBezTo>
                <a:cubicBezTo>
                  <a:pt x="802487" y="346949"/>
                  <a:pt x="806037" y="336976"/>
                  <a:pt x="793045" y="336962"/>
                </a:cubicBezTo>
                <a:close/>
                <a:moveTo>
                  <a:pt x="744429" y="463832"/>
                </a:moveTo>
                <a:cubicBezTo>
                  <a:pt x="744735" y="477854"/>
                  <a:pt x="754959" y="474457"/>
                  <a:pt x="687517" y="474479"/>
                </a:cubicBezTo>
                <a:cubicBezTo>
                  <a:pt x="686832" y="430344"/>
                  <a:pt x="686865" y="429216"/>
                  <a:pt x="686346" y="414567"/>
                </a:cubicBezTo>
                <a:cubicBezTo>
                  <a:pt x="686061" y="406551"/>
                  <a:pt x="679765" y="408856"/>
                  <a:pt x="728201" y="408889"/>
                </a:cubicBezTo>
                <a:cubicBezTo>
                  <a:pt x="747629" y="408889"/>
                  <a:pt x="742984" y="397875"/>
                  <a:pt x="744429" y="463832"/>
                </a:cubicBezTo>
                <a:close/>
                <a:moveTo>
                  <a:pt x="686050" y="405513"/>
                </a:moveTo>
                <a:cubicBezTo>
                  <a:pt x="685124" y="373271"/>
                  <a:pt x="685964" y="367514"/>
                  <a:pt x="685546" y="340889"/>
                </a:cubicBezTo>
                <a:cubicBezTo>
                  <a:pt x="685531" y="339847"/>
                  <a:pt x="685355" y="340889"/>
                  <a:pt x="742191" y="340474"/>
                </a:cubicBezTo>
                <a:cubicBezTo>
                  <a:pt x="742198" y="340838"/>
                  <a:pt x="742205" y="343227"/>
                  <a:pt x="743359" y="405614"/>
                </a:cubicBezTo>
                <a:cubicBezTo>
                  <a:pt x="735102" y="405524"/>
                  <a:pt x="731758" y="405545"/>
                  <a:pt x="686050" y="405513"/>
                </a:cubicBezTo>
                <a:close/>
                <a:moveTo>
                  <a:pt x="685002" y="612482"/>
                </a:moveTo>
                <a:cubicBezTo>
                  <a:pt x="622893" y="612482"/>
                  <a:pt x="629459" y="612752"/>
                  <a:pt x="629474" y="611282"/>
                </a:cubicBezTo>
                <a:cubicBezTo>
                  <a:pt x="629603" y="596104"/>
                  <a:pt x="629484" y="593488"/>
                  <a:pt x="628753" y="546982"/>
                </a:cubicBezTo>
                <a:cubicBezTo>
                  <a:pt x="662748" y="546989"/>
                  <a:pt x="667573" y="546845"/>
                  <a:pt x="685492" y="546845"/>
                </a:cubicBezTo>
                <a:cubicBezTo>
                  <a:pt x="686793" y="620358"/>
                  <a:pt x="687701" y="612482"/>
                  <a:pt x="685002" y="612482"/>
                </a:cubicBezTo>
                <a:close/>
                <a:moveTo>
                  <a:pt x="685002" y="543502"/>
                </a:moveTo>
                <a:cubicBezTo>
                  <a:pt x="618882" y="543502"/>
                  <a:pt x="628738" y="546237"/>
                  <a:pt x="628601" y="537489"/>
                </a:cubicBezTo>
                <a:cubicBezTo>
                  <a:pt x="627492" y="466675"/>
                  <a:pt x="623034" y="477750"/>
                  <a:pt x="641770" y="477750"/>
                </a:cubicBezTo>
                <a:cubicBezTo>
                  <a:pt x="662013" y="477750"/>
                  <a:pt x="663897" y="477822"/>
                  <a:pt x="684620" y="477822"/>
                </a:cubicBezTo>
                <a:cubicBezTo>
                  <a:pt x="685726" y="549011"/>
                  <a:pt x="685441" y="543502"/>
                  <a:pt x="685002" y="543502"/>
                </a:cubicBezTo>
                <a:close/>
                <a:moveTo>
                  <a:pt x="627401" y="474353"/>
                </a:moveTo>
                <a:cubicBezTo>
                  <a:pt x="626785" y="433968"/>
                  <a:pt x="626767" y="429753"/>
                  <a:pt x="626306" y="414581"/>
                </a:cubicBezTo>
                <a:cubicBezTo>
                  <a:pt x="626057" y="406327"/>
                  <a:pt x="617228" y="408838"/>
                  <a:pt x="683196" y="408860"/>
                </a:cubicBezTo>
                <a:cubicBezTo>
                  <a:pt x="683971" y="433334"/>
                  <a:pt x="683683" y="417334"/>
                  <a:pt x="684569" y="474482"/>
                </a:cubicBezTo>
                <a:cubicBezTo>
                  <a:pt x="680093" y="474479"/>
                  <a:pt x="631985" y="474392"/>
                  <a:pt x="627401" y="474353"/>
                </a:cubicBezTo>
                <a:close/>
                <a:moveTo>
                  <a:pt x="625419" y="336785"/>
                </a:moveTo>
                <a:cubicBezTo>
                  <a:pt x="624673" y="289552"/>
                  <a:pt x="624598" y="283254"/>
                  <a:pt x="624317" y="271318"/>
                </a:cubicBezTo>
                <a:cubicBezTo>
                  <a:pt x="646051" y="271718"/>
                  <a:pt x="664734" y="271195"/>
                  <a:pt x="681344" y="271163"/>
                </a:cubicBezTo>
                <a:cubicBezTo>
                  <a:pt x="681603" y="282133"/>
                  <a:pt x="682529" y="336799"/>
                  <a:pt x="682537" y="337127"/>
                </a:cubicBezTo>
                <a:cubicBezTo>
                  <a:pt x="658611" y="337088"/>
                  <a:pt x="658394" y="336493"/>
                  <a:pt x="625419" y="336785"/>
                </a:cubicBezTo>
                <a:close/>
                <a:moveTo>
                  <a:pt x="624450" y="474324"/>
                </a:moveTo>
                <a:cubicBezTo>
                  <a:pt x="588365" y="473938"/>
                  <a:pt x="582620" y="474270"/>
                  <a:pt x="567069" y="474371"/>
                </a:cubicBezTo>
                <a:cubicBezTo>
                  <a:pt x="565891" y="397162"/>
                  <a:pt x="563502" y="408997"/>
                  <a:pt x="576937" y="408835"/>
                </a:cubicBezTo>
                <a:cubicBezTo>
                  <a:pt x="630591" y="408190"/>
                  <a:pt x="623127" y="407246"/>
                  <a:pt x="623351" y="414689"/>
                </a:cubicBezTo>
                <a:cubicBezTo>
                  <a:pt x="623855" y="431421"/>
                  <a:pt x="623862" y="435856"/>
                  <a:pt x="624450" y="474324"/>
                </a:cubicBezTo>
                <a:close/>
                <a:moveTo>
                  <a:pt x="620136" y="336839"/>
                </a:moveTo>
                <a:cubicBezTo>
                  <a:pt x="604787" y="337005"/>
                  <a:pt x="592714" y="337008"/>
                  <a:pt x="576933" y="336839"/>
                </a:cubicBezTo>
                <a:cubicBezTo>
                  <a:pt x="561447" y="336652"/>
                  <a:pt x="564673" y="349107"/>
                  <a:pt x="563779" y="271098"/>
                </a:cubicBezTo>
                <a:cubicBezTo>
                  <a:pt x="592664" y="271058"/>
                  <a:pt x="601306" y="270839"/>
                  <a:pt x="621358" y="271260"/>
                </a:cubicBezTo>
                <a:cubicBezTo>
                  <a:pt x="623070" y="344092"/>
                  <a:pt x="623109" y="336807"/>
                  <a:pt x="620136" y="336839"/>
                </a:cubicBezTo>
                <a:close/>
                <a:moveTo>
                  <a:pt x="564118" y="474389"/>
                </a:moveTo>
                <a:cubicBezTo>
                  <a:pt x="496917" y="474698"/>
                  <a:pt x="507094" y="477350"/>
                  <a:pt x="506925" y="463775"/>
                </a:cubicBezTo>
                <a:cubicBezTo>
                  <a:pt x="506125" y="399687"/>
                  <a:pt x="503451" y="408640"/>
                  <a:pt x="512060" y="408640"/>
                </a:cubicBezTo>
                <a:cubicBezTo>
                  <a:pt x="571524" y="408640"/>
                  <a:pt x="563376" y="407754"/>
                  <a:pt x="563376" y="414560"/>
                </a:cubicBezTo>
                <a:cubicBezTo>
                  <a:pt x="563390" y="429648"/>
                  <a:pt x="563415" y="428467"/>
                  <a:pt x="564118" y="474389"/>
                </a:cubicBezTo>
                <a:close/>
                <a:moveTo>
                  <a:pt x="555299" y="405614"/>
                </a:moveTo>
                <a:cubicBezTo>
                  <a:pt x="533709" y="405614"/>
                  <a:pt x="533698" y="405293"/>
                  <a:pt x="512060" y="405293"/>
                </a:cubicBezTo>
                <a:cubicBezTo>
                  <a:pt x="504269" y="405293"/>
                  <a:pt x="505826" y="408402"/>
                  <a:pt x="505537" y="390039"/>
                </a:cubicBezTo>
                <a:cubicBezTo>
                  <a:pt x="504597" y="330073"/>
                  <a:pt x="502528" y="339833"/>
                  <a:pt x="512060" y="339833"/>
                </a:cubicBezTo>
                <a:cubicBezTo>
                  <a:pt x="567783" y="339833"/>
                  <a:pt x="561959" y="339862"/>
                  <a:pt x="561977" y="340961"/>
                </a:cubicBezTo>
                <a:cubicBezTo>
                  <a:pt x="563141" y="415309"/>
                  <a:pt x="567106" y="405614"/>
                  <a:pt x="555299" y="405614"/>
                </a:cubicBezTo>
                <a:close/>
                <a:moveTo>
                  <a:pt x="512060" y="336490"/>
                </a:moveTo>
                <a:cubicBezTo>
                  <a:pt x="501671" y="336490"/>
                  <a:pt x="505728" y="346563"/>
                  <a:pt x="503851" y="271127"/>
                </a:cubicBezTo>
                <a:cubicBezTo>
                  <a:pt x="509682" y="271102"/>
                  <a:pt x="513340" y="271109"/>
                  <a:pt x="555303" y="271102"/>
                </a:cubicBezTo>
                <a:cubicBezTo>
                  <a:pt x="562658" y="271102"/>
                  <a:pt x="560683" y="260689"/>
                  <a:pt x="561912" y="336724"/>
                </a:cubicBezTo>
                <a:cubicBezTo>
                  <a:pt x="526007" y="336619"/>
                  <a:pt x="530480" y="336490"/>
                  <a:pt x="512060" y="336490"/>
                </a:cubicBezTo>
                <a:close/>
                <a:moveTo>
                  <a:pt x="503973" y="463818"/>
                </a:moveTo>
                <a:cubicBezTo>
                  <a:pt x="504139" y="477137"/>
                  <a:pt x="515037" y="474843"/>
                  <a:pt x="447227" y="474479"/>
                </a:cubicBezTo>
                <a:cubicBezTo>
                  <a:pt x="446737" y="474475"/>
                  <a:pt x="447227" y="452206"/>
                  <a:pt x="446092" y="414495"/>
                </a:cubicBezTo>
                <a:cubicBezTo>
                  <a:pt x="445829" y="405596"/>
                  <a:pt x="439119" y="410427"/>
                  <a:pt x="490488" y="408954"/>
                </a:cubicBezTo>
                <a:cubicBezTo>
                  <a:pt x="505811" y="408511"/>
                  <a:pt x="503152" y="398210"/>
                  <a:pt x="503973" y="463818"/>
                </a:cubicBezTo>
                <a:close/>
                <a:moveTo>
                  <a:pt x="490409" y="405599"/>
                </a:moveTo>
                <a:cubicBezTo>
                  <a:pt x="479456" y="405916"/>
                  <a:pt x="467182" y="406079"/>
                  <a:pt x="447245" y="405700"/>
                </a:cubicBezTo>
                <a:cubicBezTo>
                  <a:pt x="445433" y="405668"/>
                  <a:pt x="445822" y="407851"/>
                  <a:pt x="445533" y="390035"/>
                </a:cubicBezTo>
                <a:cubicBezTo>
                  <a:pt x="444633" y="332581"/>
                  <a:pt x="444078" y="340312"/>
                  <a:pt x="447253" y="340237"/>
                </a:cubicBezTo>
                <a:cubicBezTo>
                  <a:pt x="508752" y="338824"/>
                  <a:pt x="502182" y="340298"/>
                  <a:pt x="502190" y="340950"/>
                </a:cubicBezTo>
                <a:cubicBezTo>
                  <a:pt x="502571" y="365230"/>
                  <a:pt x="502204" y="365539"/>
                  <a:pt x="502586" y="390093"/>
                </a:cubicBezTo>
                <a:cubicBezTo>
                  <a:pt x="502878" y="408547"/>
                  <a:pt x="506053" y="405153"/>
                  <a:pt x="490409" y="405599"/>
                </a:cubicBezTo>
                <a:close/>
                <a:moveTo>
                  <a:pt x="490434" y="336569"/>
                </a:moveTo>
                <a:cubicBezTo>
                  <a:pt x="464771" y="336742"/>
                  <a:pt x="463405" y="336518"/>
                  <a:pt x="447188" y="336890"/>
                </a:cubicBezTo>
                <a:cubicBezTo>
                  <a:pt x="444114" y="336962"/>
                  <a:pt x="444683" y="344964"/>
                  <a:pt x="444060" y="271523"/>
                </a:cubicBezTo>
                <a:cubicBezTo>
                  <a:pt x="461981" y="271365"/>
                  <a:pt x="430520" y="271599"/>
                  <a:pt x="500896" y="271141"/>
                </a:cubicBezTo>
                <a:cubicBezTo>
                  <a:pt x="502806" y="348783"/>
                  <a:pt x="505357" y="336450"/>
                  <a:pt x="490434" y="336569"/>
                </a:cubicBezTo>
                <a:close/>
                <a:moveTo>
                  <a:pt x="444110" y="474461"/>
                </a:moveTo>
                <a:cubicBezTo>
                  <a:pt x="377788" y="474071"/>
                  <a:pt x="387249" y="479350"/>
                  <a:pt x="386924" y="463760"/>
                </a:cubicBezTo>
                <a:cubicBezTo>
                  <a:pt x="386492" y="443073"/>
                  <a:pt x="386290" y="427764"/>
                  <a:pt x="386178" y="414617"/>
                </a:cubicBezTo>
                <a:cubicBezTo>
                  <a:pt x="386124" y="408100"/>
                  <a:pt x="377021" y="407848"/>
                  <a:pt x="442971" y="408979"/>
                </a:cubicBezTo>
                <a:cubicBezTo>
                  <a:pt x="443977" y="445033"/>
                  <a:pt x="443822" y="450545"/>
                  <a:pt x="444110" y="474461"/>
                </a:cubicBezTo>
                <a:close/>
                <a:moveTo>
                  <a:pt x="386099" y="405787"/>
                </a:moveTo>
                <a:cubicBezTo>
                  <a:pt x="385739" y="372532"/>
                  <a:pt x="385306" y="367960"/>
                  <a:pt x="384866" y="340143"/>
                </a:cubicBezTo>
                <a:cubicBezTo>
                  <a:pt x="385194" y="340143"/>
                  <a:pt x="441969" y="340453"/>
                  <a:pt x="441980" y="340961"/>
                </a:cubicBezTo>
                <a:cubicBezTo>
                  <a:pt x="442308" y="361778"/>
                  <a:pt x="442380" y="385290"/>
                  <a:pt x="442888" y="405625"/>
                </a:cubicBezTo>
                <a:cubicBezTo>
                  <a:pt x="420591" y="405261"/>
                  <a:pt x="402147" y="405758"/>
                  <a:pt x="386099" y="405787"/>
                </a:cubicBezTo>
                <a:close/>
                <a:moveTo>
                  <a:pt x="384816" y="336796"/>
                </a:moveTo>
                <a:cubicBezTo>
                  <a:pt x="384081" y="290272"/>
                  <a:pt x="383947" y="284090"/>
                  <a:pt x="383879" y="271311"/>
                </a:cubicBezTo>
                <a:cubicBezTo>
                  <a:pt x="406825" y="271325"/>
                  <a:pt x="410421" y="271768"/>
                  <a:pt x="441104" y="271545"/>
                </a:cubicBezTo>
                <a:cubicBezTo>
                  <a:pt x="441108" y="271819"/>
                  <a:pt x="441912" y="336713"/>
                  <a:pt x="441915" y="337001"/>
                </a:cubicBezTo>
                <a:cubicBezTo>
                  <a:pt x="420537" y="337405"/>
                  <a:pt x="402406" y="336817"/>
                  <a:pt x="384816" y="336796"/>
                </a:cubicBezTo>
                <a:close/>
                <a:moveTo>
                  <a:pt x="383976" y="463839"/>
                </a:moveTo>
                <a:cubicBezTo>
                  <a:pt x="384293" y="478953"/>
                  <a:pt x="393245" y="474572"/>
                  <a:pt x="339166" y="474572"/>
                </a:cubicBezTo>
                <a:cubicBezTo>
                  <a:pt x="324470" y="474572"/>
                  <a:pt x="326769" y="486231"/>
                  <a:pt x="326171" y="414455"/>
                </a:cubicBezTo>
                <a:cubicBezTo>
                  <a:pt x="326109" y="407116"/>
                  <a:pt x="317175" y="409130"/>
                  <a:pt x="383183" y="409130"/>
                </a:cubicBezTo>
                <a:cubicBezTo>
                  <a:pt x="383324" y="423797"/>
                  <a:pt x="383400" y="436155"/>
                  <a:pt x="383976" y="463839"/>
                </a:cubicBezTo>
                <a:close/>
                <a:moveTo>
                  <a:pt x="382380" y="405790"/>
                </a:moveTo>
                <a:cubicBezTo>
                  <a:pt x="344954" y="405801"/>
                  <a:pt x="336110" y="405816"/>
                  <a:pt x="326091" y="405787"/>
                </a:cubicBezTo>
                <a:cubicBezTo>
                  <a:pt x="326088" y="405596"/>
                  <a:pt x="325317" y="346336"/>
                  <a:pt x="325216" y="339959"/>
                </a:cubicBezTo>
                <a:cubicBezTo>
                  <a:pt x="325472" y="339956"/>
                  <a:pt x="381911" y="339534"/>
                  <a:pt x="381933" y="340957"/>
                </a:cubicBezTo>
                <a:cubicBezTo>
                  <a:pt x="383007" y="410416"/>
                  <a:pt x="383836" y="405790"/>
                  <a:pt x="382380" y="405790"/>
                </a:cubicBezTo>
                <a:close/>
                <a:moveTo>
                  <a:pt x="325158" y="336609"/>
                </a:moveTo>
                <a:cubicBezTo>
                  <a:pt x="324971" y="325065"/>
                  <a:pt x="325663" y="366519"/>
                  <a:pt x="324026" y="271462"/>
                </a:cubicBezTo>
                <a:cubicBezTo>
                  <a:pt x="344608" y="271743"/>
                  <a:pt x="363197" y="271321"/>
                  <a:pt x="380924" y="271311"/>
                </a:cubicBezTo>
                <a:cubicBezTo>
                  <a:pt x="380996" y="284101"/>
                  <a:pt x="381176" y="293191"/>
                  <a:pt x="381864" y="336792"/>
                </a:cubicBezTo>
                <a:cubicBezTo>
                  <a:pt x="360259" y="336789"/>
                  <a:pt x="348291" y="336374"/>
                  <a:pt x="325158" y="336609"/>
                </a:cubicBezTo>
                <a:close/>
                <a:moveTo>
                  <a:pt x="324210" y="474590"/>
                </a:moveTo>
                <a:cubicBezTo>
                  <a:pt x="275515" y="474706"/>
                  <a:pt x="289639" y="474623"/>
                  <a:pt x="266841" y="474453"/>
                </a:cubicBezTo>
                <a:cubicBezTo>
                  <a:pt x="266682" y="457098"/>
                  <a:pt x="266927" y="453892"/>
                  <a:pt x="265932" y="409134"/>
                </a:cubicBezTo>
                <a:cubicBezTo>
                  <a:pt x="282939" y="409083"/>
                  <a:pt x="284359" y="408975"/>
                  <a:pt x="323169" y="409123"/>
                </a:cubicBezTo>
                <a:cubicBezTo>
                  <a:pt x="323540" y="449324"/>
                  <a:pt x="323875" y="457289"/>
                  <a:pt x="324210" y="474590"/>
                </a:cubicBezTo>
                <a:close/>
                <a:moveTo>
                  <a:pt x="317557" y="405754"/>
                </a:moveTo>
                <a:cubicBezTo>
                  <a:pt x="255373" y="405416"/>
                  <a:pt x="265896" y="410539"/>
                  <a:pt x="265576" y="390032"/>
                </a:cubicBezTo>
                <a:cubicBezTo>
                  <a:pt x="265190" y="365507"/>
                  <a:pt x="265475" y="365471"/>
                  <a:pt x="265089" y="340896"/>
                </a:cubicBezTo>
                <a:cubicBezTo>
                  <a:pt x="265068" y="339509"/>
                  <a:pt x="261720" y="340777"/>
                  <a:pt x="322264" y="339992"/>
                </a:cubicBezTo>
                <a:cubicBezTo>
                  <a:pt x="323425" y="414970"/>
                  <a:pt x="325165" y="405783"/>
                  <a:pt x="317557" y="405754"/>
                </a:cubicBezTo>
                <a:close/>
                <a:moveTo>
                  <a:pt x="265024" y="336904"/>
                </a:moveTo>
                <a:cubicBezTo>
                  <a:pt x="263795" y="260826"/>
                  <a:pt x="259849" y="271231"/>
                  <a:pt x="274344" y="271188"/>
                </a:cubicBezTo>
                <a:cubicBezTo>
                  <a:pt x="292651" y="271138"/>
                  <a:pt x="303373" y="271109"/>
                  <a:pt x="317525" y="271354"/>
                </a:cubicBezTo>
                <a:cubicBezTo>
                  <a:pt x="322480" y="271447"/>
                  <a:pt x="321024" y="263478"/>
                  <a:pt x="322210" y="336645"/>
                </a:cubicBezTo>
                <a:cubicBezTo>
                  <a:pt x="301110" y="336926"/>
                  <a:pt x="312249" y="336872"/>
                  <a:pt x="265024" y="336904"/>
                </a:cubicBezTo>
                <a:close/>
                <a:moveTo>
                  <a:pt x="263889" y="474432"/>
                </a:moveTo>
                <a:cubicBezTo>
                  <a:pt x="249157" y="474356"/>
                  <a:pt x="230633" y="474461"/>
                  <a:pt x="206808" y="474471"/>
                </a:cubicBezTo>
                <a:cubicBezTo>
                  <a:pt x="206361" y="454162"/>
                  <a:pt x="206044" y="453989"/>
                  <a:pt x="205709" y="408946"/>
                </a:cubicBezTo>
                <a:cubicBezTo>
                  <a:pt x="228914" y="408889"/>
                  <a:pt x="231148" y="409202"/>
                  <a:pt x="262974" y="409137"/>
                </a:cubicBezTo>
                <a:cubicBezTo>
                  <a:pt x="264026" y="457650"/>
                  <a:pt x="263716" y="455355"/>
                  <a:pt x="263889" y="474432"/>
                </a:cubicBezTo>
                <a:close/>
                <a:moveTo>
                  <a:pt x="252728" y="405805"/>
                </a:moveTo>
                <a:cubicBezTo>
                  <a:pt x="231094" y="405805"/>
                  <a:pt x="231166" y="405603"/>
                  <a:pt x="209507" y="405603"/>
                </a:cubicBezTo>
                <a:cubicBezTo>
                  <a:pt x="204512" y="405603"/>
                  <a:pt x="205770" y="408658"/>
                  <a:pt x="205478" y="390035"/>
                </a:cubicBezTo>
                <a:cubicBezTo>
                  <a:pt x="204581" y="332775"/>
                  <a:pt x="202919" y="340399"/>
                  <a:pt x="209507" y="340399"/>
                </a:cubicBezTo>
                <a:cubicBezTo>
                  <a:pt x="266797" y="340399"/>
                  <a:pt x="262116" y="339682"/>
                  <a:pt x="262138" y="340957"/>
                </a:cubicBezTo>
                <a:cubicBezTo>
                  <a:pt x="263323" y="416466"/>
                  <a:pt x="266091" y="405805"/>
                  <a:pt x="252728" y="405805"/>
                </a:cubicBezTo>
                <a:close/>
                <a:moveTo>
                  <a:pt x="252728" y="336911"/>
                </a:moveTo>
                <a:cubicBezTo>
                  <a:pt x="230445" y="336911"/>
                  <a:pt x="230507" y="337048"/>
                  <a:pt x="209507" y="337048"/>
                </a:cubicBezTo>
                <a:cubicBezTo>
                  <a:pt x="201251" y="337048"/>
                  <a:pt x="206300" y="345010"/>
                  <a:pt x="203763" y="271008"/>
                </a:cubicBezTo>
                <a:cubicBezTo>
                  <a:pt x="218769" y="270921"/>
                  <a:pt x="231029" y="271231"/>
                  <a:pt x="260927" y="271213"/>
                </a:cubicBezTo>
                <a:cubicBezTo>
                  <a:pt x="262224" y="347522"/>
                  <a:pt x="265259" y="336904"/>
                  <a:pt x="252728" y="336911"/>
                </a:cubicBezTo>
                <a:close/>
                <a:moveTo>
                  <a:pt x="203853" y="474479"/>
                </a:moveTo>
                <a:cubicBezTo>
                  <a:pt x="137257" y="474648"/>
                  <a:pt x="146959" y="478492"/>
                  <a:pt x="146681" y="463760"/>
                </a:cubicBezTo>
                <a:cubicBezTo>
                  <a:pt x="146357" y="446409"/>
                  <a:pt x="146105" y="430859"/>
                  <a:pt x="145950" y="414617"/>
                </a:cubicBezTo>
                <a:cubicBezTo>
                  <a:pt x="145881" y="407077"/>
                  <a:pt x="136746" y="409235"/>
                  <a:pt x="202757" y="408957"/>
                </a:cubicBezTo>
                <a:cubicBezTo>
                  <a:pt x="203085" y="453553"/>
                  <a:pt x="203445" y="456443"/>
                  <a:pt x="203853" y="474479"/>
                </a:cubicBezTo>
                <a:close/>
                <a:moveTo>
                  <a:pt x="187888" y="405769"/>
                </a:moveTo>
                <a:cubicBezTo>
                  <a:pt x="170986" y="406021"/>
                  <a:pt x="158167" y="405974"/>
                  <a:pt x="145856" y="405758"/>
                </a:cubicBezTo>
                <a:cubicBezTo>
                  <a:pt x="145852" y="405477"/>
                  <a:pt x="144995" y="343180"/>
                  <a:pt x="144941" y="340100"/>
                </a:cubicBezTo>
                <a:cubicBezTo>
                  <a:pt x="207975" y="339592"/>
                  <a:pt x="201871" y="340698"/>
                  <a:pt x="201874" y="340954"/>
                </a:cubicBezTo>
                <a:cubicBezTo>
                  <a:pt x="203078" y="417582"/>
                  <a:pt x="207143" y="405455"/>
                  <a:pt x="187888" y="405769"/>
                </a:cubicBezTo>
                <a:close/>
                <a:moveTo>
                  <a:pt x="144887" y="336749"/>
                </a:moveTo>
                <a:cubicBezTo>
                  <a:pt x="143668" y="267920"/>
                  <a:pt x="142663" y="271624"/>
                  <a:pt x="144692" y="271617"/>
                </a:cubicBezTo>
                <a:cubicBezTo>
                  <a:pt x="171800" y="271545"/>
                  <a:pt x="174135" y="271685"/>
                  <a:pt x="187945" y="271289"/>
                </a:cubicBezTo>
                <a:cubicBezTo>
                  <a:pt x="204440" y="270835"/>
                  <a:pt x="200681" y="259558"/>
                  <a:pt x="201816" y="337030"/>
                </a:cubicBezTo>
                <a:cubicBezTo>
                  <a:pt x="185581" y="336944"/>
                  <a:pt x="178965" y="336472"/>
                  <a:pt x="144887" y="336749"/>
                </a:cubicBezTo>
                <a:close/>
                <a:moveTo>
                  <a:pt x="101504" y="546820"/>
                </a:moveTo>
                <a:cubicBezTo>
                  <a:pt x="115977" y="546546"/>
                  <a:pt x="129729" y="546532"/>
                  <a:pt x="144667" y="546835"/>
                </a:cubicBezTo>
                <a:cubicBezTo>
                  <a:pt x="145016" y="546842"/>
                  <a:pt x="146238" y="612385"/>
                  <a:pt x="144674" y="612414"/>
                </a:cubicBezTo>
                <a:cubicBezTo>
                  <a:pt x="142461" y="612446"/>
                  <a:pt x="89067" y="613340"/>
                  <a:pt x="89041" y="611070"/>
                </a:cubicBezTo>
                <a:cubicBezTo>
                  <a:pt x="88324" y="534848"/>
                  <a:pt x="82115" y="547184"/>
                  <a:pt x="101504" y="546820"/>
                </a:cubicBezTo>
                <a:close/>
                <a:moveTo>
                  <a:pt x="101464" y="615793"/>
                </a:moveTo>
                <a:cubicBezTo>
                  <a:pt x="115800" y="615966"/>
                  <a:pt x="130432" y="615988"/>
                  <a:pt x="144710" y="615757"/>
                </a:cubicBezTo>
                <a:cubicBezTo>
                  <a:pt x="146152" y="615735"/>
                  <a:pt x="145975" y="608155"/>
                  <a:pt x="147218" y="681149"/>
                </a:cubicBezTo>
                <a:cubicBezTo>
                  <a:pt x="119934" y="681621"/>
                  <a:pt x="107205" y="681300"/>
                  <a:pt x="90141" y="681242"/>
                </a:cubicBezTo>
                <a:cubicBezTo>
                  <a:pt x="88912" y="604214"/>
                  <a:pt x="84944" y="615591"/>
                  <a:pt x="101464" y="615793"/>
                </a:cubicBezTo>
                <a:close/>
                <a:moveTo>
                  <a:pt x="147283" y="685036"/>
                </a:moveTo>
                <a:cubicBezTo>
                  <a:pt x="148083" y="736175"/>
                  <a:pt x="148152" y="740116"/>
                  <a:pt x="148271" y="749606"/>
                </a:cubicBezTo>
                <a:cubicBezTo>
                  <a:pt x="103619" y="749484"/>
                  <a:pt x="108801" y="749646"/>
                  <a:pt x="91215" y="749725"/>
                </a:cubicBezTo>
                <a:cubicBezTo>
                  <a:pt x="89870" y="663776"/>
                  <a:pt x="90274" y="689569"/>
                  <a:pt x="90195" y="684589"/>
                </a:cubicBezTo>
                <a:cubicBezTo>
                  <a:pt x="152321" y="684813"/>
                  <a:pt x="147269" y="684186"/>
                  <a:pt x="147283" y="685036"/>
                </a:cubicBezTo>
                <a:close/>
                <a:moveTo>
                  <a:pt x="101489" y="752997"/>
                </a:moveTo>
                <a:cubicBezTo>
                  <a:pt x="156909" y="752546"/>
                  <a:pt x="148296" y="751595"/>
                  <a:pt x="148379" y="758779"/>
                </a:cubicBezTo>
                <a:cubicBezTo>
                  <a:pt x="148552" y="773965"/>
                  <a:pt x="148591" y="775597"/>
                  <a:pt x="149254" y="818702"/>
                </a:cubicBezTo>
                <a:cubicBezTo>
                  <a:pt x="110892" y="818911"/>
                  <a:pt x="109331" y="818738"/>
                  <a:pt x="92433" y="818673"/>
                </a:cubicBezTo>
                <a:cubicBezTo>
                  <a:pt x="91002" y="742995"/>
                  <a:pt x="87146" y="753134"/>
                  <a:pt x="101489" y="752997"/>
                </a:cubicBezTo>
                <a:close/>
                <a:moveTo>
                  <a:pt x="101464" y="890733"/>
                </a:moveTo>
                <a:cubicBezTo>
                  <a:pt x="115238" y="890881"/>
                  <a:pt x="130922" y="890874"/>
                  <a:pt x="144699" y="890798"/>
                </a:cubicBezTo>
                <a:cubicBezTo>
                  <a:pt x="153330" y="890751"/>
                  <a:pt x="149218" y="882476"/>
                  <a:pt x="151334" y="956312"/>
                </a:cubicBezTo>
                <a:cubicBezTo>
                  <a:pt x="107890" y="956529"/>
                  <a:pt x="117090" y="956413"/>
                  <a:pt x="94188" y="956262"/>
                </a:cubicBezTo>
                <a:cubicBezTo>
                  <a:pt x="92231" y="879856"/>
                  <a:pt x="90627" y="890618"/>
                  <a:pt x="101464" y="890733"/>
                </a:cubicBezTo>
                <a:close/>
                <a:moveTo>
                  <a:pt x="101464" y="959678"/>
                </a:moveTo>
                <a:cubicBezTo>
                  <a:pt x="115919" y="959814"/>
                  <a:pt x="130028" y="959807"/>
                  <a:pt x="144699" y="959706"/>
                </a:cubicBezTo>
                <a:cubicBezTo>
                  <a:pt x="153503" y="959645"/>
                  <a:pt x="151438" y="948973"/>
                  <a:pt x="152747" y="1025375"/>
                </a:cubicBezTo>
                <a:cubicBezTo>
                  <a:pt x="133304" y="1025534"/>
                  <a:pt x="140003" y="1025725"/>
                  <a:pt x="95694" y="1025487"/>
                </a:cubicBezTo>
                <a:cubicBezTo>
                  <a:pt x="94404" y="949557"/>
                  <a:pt x="91161" y="959580"/>
                  <a:pt x="101464" y="959678"/>
                </a:cubicBezTo>
                <a:close/>
                <a:moveTo>
                  <a:pt x="101471" y="1028874"/>
                </a:moveTo>
                <a:cubicBezTo>
                  <a:pt x="156098" y="1029238"/>
                  <a:pt x="152793" y="1028092"/>
                  <a:pt x="152811" y="1029245"/>
                </a:cubicBezTo>
                <a:cubicBezTo>
                  <a:pt x="153193" y="1053687"/>
                  <a:pt x="152660" y="1053499"/>
                  <a:pt x="153049" y="1078453"/>
                </a:cubicBezTo>
                <a:cubicBezTo>
                  <a:pt x="153345" y="1097371"/>
                  <a:pt x="155550" y="1094183"/>
                  <a:pt x="144685" y="1094240"/>
                </a:cubicBezTo>
                <a:cubicBezTo>
                  <a:pt x="130172" y="1094320"/>
                  <a:pt x="115926" y="1094363"/>
                  <a:pt x="101504" y="1094111"/>
                </a:cubicBezTo>
                <a:cubicBezTo>
                  <a:pt x="95222" y="1094002"/>
                  <a:pt x="96689" y="1096971"/>
                  <a:pt x="96397" y="1078381"/>
                </a:cubicBezTo>
                <a:cubicBezTo>
                  <a:pt x="95503" y="1021200"/>
                  <a:pt x="93413" y="1028820"/>
                  <a:pt x="101471" y="1028874"/>
                </a:cubicBezTo>
                <a:close/>
                <a:moveTo>
                  <a:pt x="101471" y="1166495"/>
                </a:moveTo>
                <a:cubicBezTo>
                  <a:pt x="164091" y="1166830"/>
                  <a:pt x="154840" y="1162132"/>
                  <a:pt x="155067" y="1176814"/>
                </a:cubicBezTo>
                <a:cubicBezTo>
                  <a:pt x="155446" y="1201061"/>
                  <a:pt x="155132" y="1201493"/>
                  <a:pt x="155518" y="1226014"/>
                </a:cubicBezTo>
                <a:cubicBezTo>
                  <a:pt x="155640" y="1233746"/>
                  <a:pt x="157821" y="1232193"/>
                  <a:pt x="144699" y="1232121"/>
                </a:cubicBezTo>
                <a:cubicBezTo>
                  <a:pt x="91683" y="1231836"/>
                  <a:pt x="98984" y="1233789"/>
                  <a:pt x="98862" y="1225939"/>
                </a:cubicBezTo>
                <a:cubicBezTo>
                  <a:pt x="97824" y="1159452"/>
                  <a:pt x="94790" y="1166459"/>
                  <a:pt x="101471" y="1166495"/>
                </a:cubicBezTo>
                <a:close/>
                <a:moveTo>
                  <a:pt x="98974" y="1235115"/>
                </a:moveTo>
                <a:cubicBezTo>
                  <a:pt x="112614" y="1235414"/>
                  <a:pt x="109216" y="1235403"/>
                  <a:pt x="155680" y="1235515"/>
                </a:cubicBezTo>
                <a:cubicBezTo>
                  <a:pt x="156008" y="1252463"/>
                  <a:pt x="156711" y="1270419"/>
                  <a:pt x="156761" y="1300489"/>
                </a:cubicBezTo>
                <a:cubicBezTo>
                  <a:pt x="94595" y="1300925"/>
                  <a:pt x="99745" y="1301541"/>
                  <a:pt x="99684" y="1299656"/>
                </a:cubicBezTo>
                <a:cubicBezTo>
                  <a:pt x="98588" y="1265646"/>
                  <a:pt x="99125" y="1252099"/>
                  <a:pt x="98974" y="1235115"/>
                </a:cubicBezTo>
                <a:close/>
                <a:moveTo>
                  <a:pt x="157468" y="1152142"/>
                </a:moveTo>
                <a:cubicBezTo>
                  <a:pt x="155594" y="1088119"/>
                  <a:pt x="153453" y="1097537"/>
                  <a:pt x="166304" y="1097537"/>
                </a:cubicBezTo>
                <a:cubicBezTo>
                  <a:pt x="221147" y="1097537"/>
                  <a:pt x="213565" y="1096114"/>
                  <a:pt x="213713" y="1103298"/>
                </a:cubicBezTo>
                <a:cubicBezTo>
                  <a:pt x="215180" y="1172573"/>
                  <a:pt x="215915" y="1163080"/>
                  <a:pt x="209507" y="1163080"/>
                </a:cubicBezTo>
                <a:cubicBezTo>
                  <a:pt x="188097" y="1163080"/>
                  <a:pt x="187974" y="1162658"/>
                  <a:pt x="166304" y="1162658"/>
                </a:cubicBezTo>
                <a:cubicBezTo>
                  <a:pt x="155507" y="1162655"/>
                  <a:pt x="157839" y="1164863"/>
                  <a:pt x="157468" y="1152142"/>
                </a:cubicBezTo>
                <a:close/>
                <a:moveTo>
                  <a:pt x="166308" y="1166002"/>
                </a:moveTo>
                <a:cubicBezTo>
                  <a:pt x="187563" y="1166002"/>
                  <a:pt x="187963" y="1166423"/>
                  <a:pt x="209511" y="1166423"/>
                </a:cubicBezTo>
                <a:cubicBezTo>
                  <a:pt x="215864" y="1166423"/>
                  <a:pt x="214484" y="1164334"/>
                  <a:pt x="214679" y="1176821"/>
                </a:cubicBezTo>
                <a:cubicBezTo>
                  <a:pt x="215673" y="1240440"/>
                  <a:pt x="218679" y="1231732"/>
                  <a:pt x="209511" y="1231732"/>
                </a:cubicBezTo>
                <a:cubicBezTo>
                  <a:pt x="150934" y="1231732"/>
                  <a:pt x="158617" y="1235180"/>
                  <a:pt x="158473" y="1225957"/>
                </a:cubicBezTo>
                <a:cubicBezTo>
                  <a:pt x="157378" y="1156274"/>
                  <a:pt x="156004" y="1166002"/>
                  <a:pt x="166308" y="1166002"/>
                </a:cubicBezTo>
                <a:close/>
                <a:moveTo>
                  <a:pt x="166308" y="1235526"/>
                </a:moveTo>
                <a:cubicBezTo>
                  <a:pt x="226063" y="1235526"/>
                  <a:pt x="215936" y="1230064"/>
                  <a:pt x="216174" y="1250579"/>
                </a:cubicBezTo>
                <a:cubicBezTo>
                  <a:pt x="216866" y="1310807"/>
                  <a:pt x="219760" y="1300892"/>
                  <a:pt x="209511" y="1300885"/>
                </a:cubicBezTo>
                <a:cubicBezTo>
                  <a:pt x="206559" y="1300885"/>
                  <a:pt x="159724" y="1300734"/>
                  <a:pt x="159724" y="1299714"/>
                </a:cubicBezTo>
                <a:cubicBezTo>
                  <a:pt x="159565" y="1225856"/>
                  <a:pt x="154693" y="1235526"/>
                  <a:pt x="166308" y="1235526"/>
                </a:cubicBezTo>
                <a:close/>
                <a:moveTo>
                  <a:pt x="166308" y="1303800"/>
                </a:moveTo>
                <a:cubicBezTo>
                  <a:pt x="187679" y="1303800"/>
                  <a:pt x="187574" y="1304229"/>
                  <a:pt x="209511" y="1304229"/>
                </a:cubicBezTo>
                <a:cubicBezTo>
                  <a:pt x="218787" y="1304236"/>
                  <a:pt x="216632" y="1293254"/>
                  <a:pt x="217918" y="1369494"/>
                </a:cubicBezTo>
                <a:cubicBezTo>
                  <a:pt x="196450" y="1369415"/>
                  <a:pt x="178719" y="1369721"/>
                  <a:pt x="160556" y="1369642"/>
                </a:cubicBezTo>
                <a:cubicBezTo>
                  <a:pt x="159392" y="1293135"/>
                  <a:pt x="157424" y="1303800"/>
                  <a:pt x="166308" y="1303800"/>
                </a:cubicBezTo>
                <a:close/>
                <a:moveTo>
                  <a:pt x="166308" y="1373000"/>
                </a:moveTo>
                <a:cubicBezTo>
                  <a:pt x="222243" y="1373000"/>
                  <a:pt x="217965" y="1372275"/>
                  <a:pt x="217983" y="1373522"/>
                </a:cubicBezTo>
                <a:cubicBezTo>
                  <a:pt x="219176" y="1449690"/>
                  <a:pt x="222715" y="1438665"/>
                  <a:pt x="209511" y="1438665"/>
                </a:cubicBezTo>
                <a:cubicBezTo>
                  <a:pt x="188183" y="1438665"/>
                  <a:pt x="188511" y="1438380"/>
                  <a:pt x="166308" y="1438380"/>
                </a:cubicBezTo>
                <a:cubicBezTo>
                  <a:pt x="160790" y="1438380"/>
                  <a:pt x="162279" y="1441450"/>
                  <a:pt x="161987" y="1422650"/>
                </a:cubicBezTo>
                <a:cubicBezTo>
                  <a:pt x="161089" y="1365401"/>
                  <a:pt x="157006" y="1373000"/>
                  <a:pt x="166308" y="1373000"/>
                </a:cubicBezTo>
                <a:close/>
                <a:moveTo>
                  <a:pt x="219129" y="1250528"/>
                </a:moveTo>
                <a:cubicBezTo>
                  <a:pt x="218910" y="1231300"/>
                  <a:pt x="207309" y="1234643"/>
                  <a:pt x="274329" y="1235003"/>
                </a:cubicBezTo>
                <a:cubicBezTo>
                  <a:pt x="275944" y="1235014"/>
                  <a:pt x="276110" y="1227012"/>
                  <a:pt x="277256" y="1300849"/>
                </a:cubicBezTo>
                <a:cubicBezTo>
                  <a:pt x="213298" y="1301159"/>
                  <a:pt x="219692" y="1301310"/>
                  <a:pt x="219688" y="1299714"/>
                </a:cubicBezTo>
                <a:cubicBezTo>
                  <a:pt x="219648" y="1280713"/>
                  <a:pt x="219454" y="1279037"/>
                  <a:pt x="219129" y="1250528"/>
                </a:cubicBezTo>
                <a:close/>
                <a:moveTo>
                  <a:pt x="277306" y="1304200"/>
                </a:moveTo>
                <a:cubicBezTo>
                  <a:pt x="278456" y="1378292"/>
                  <a:pt x="279843" y="1369656"/>
                  <a:pt x="274329" y="1369674"/>
                </a:cubicBezTo>
                <a:cubicBezTo>
                  <a:pt x="259247" y="1369735"/>
                  <a:pt x="246169" y="1369757"/>
                  <a:pt x="231127" y="1369595"/>
                </a:cubicBezTo>
                <a:cubicBezTo>
                  <a:pt x="218910" y="1369462"/>
                  <a:pt x="220016" y="1380688"/>
                  <a:pt x="219699" y="1304236"/>
                </a:cubicBezTo>
                <a:cubicBezTo>
                  <a:pt x="256544" y="1304268"/>
                  <a:pt x="259579" y="1304293"/>
                  <a:pt x="277306" y="1304200"/>
                </a:cubicBezTo>
                <a:close/>
                <a:moveTo>
                  <a:pt x="231101" y="1372949"/>
                </a:moveTo>
                <a:cubicBezTo>
                  <a:pt x="281854" y="1373497"/>
                  <a:pt x="278294" y="1372394"/>
                  <a:pt x="278312" y="1373515"/>
                </a:cubicBezTo>
                <a:cubicBezTo>
                  <a:pt x="279490" y="1448854"/>
                  <a:pt x="280986" y="1438633"/>
                  <a:pt x="274355" y="1438532"/>
                </a:cubicBezTo>
                <a:cubicBezTo>
                  <a:pt x="211446" y="1437602"/>
                  <a:pt x="222272" y="1444159"/>
                  <a:pt x="221937" y="1422650"/>
                </a:cubicBezTo>
                <a:cubicBezTo>
                  <a:pt x="221003" y="1362890"/>
                  <a:pt x="216935" y="1372798"/>
                  <a:pt x="231101" y="1372949"/>
                </a:cubicBezTo>
                <a:close/>
                <a:moveTo>
                  <a:pt x="278658" y="1235029"/>
                </a:moveTo>
                <a:cubicBezTo>
                  <a:pt x="286900" y="1235072"/>
                  <a:pt x="335324" y="1235112"/>
                  <a:pt x="335793" y="1235112"/>
                </a:cubicBezTo>
                <a:cubicBezTo>
                  <a:pt x="335797" y="1235392"/>
                  <a:pt x="336759" y="1292145"/>
                  <a:pt x="336914" y="1300525"/>
                </a:cubicBezTo>
                <a:cubicBezTo>
                  <a:pt x="317694" y="1300546"/>
                  <a:pt x="336708" y="1300629"/>
                  <a:pt x="280207" y="1300838"/>
                </a:cubicBezTo>
                <a:cubicBezTo>
                  <a:pt x="279227" y="1237724"/>
                  <a:pt x="279256" y="1260962"/>
                  <a:pt x="278658" y="1235029"/>
                </a:cubicBezTo>
                <a:close/>
                <a:moveTo>
                  <a:pt x="336979" y="1303868"/>
                </a:moveTo>
                <a:cubicBezTo>
                  <a:pt x="338222" y="1369595"/>
                  <a:pt x="338013" y="1350071"/>
                  <a:pt x="338348" y="1369523"/>
                </a:cubicBezTo>
                <a:cubicBezTo>
                  <a:pt x="335926" y="1369523"/>
                  <a:pt x="348630" y="1369487"/>
                  <a:pt x="281206" y="1369653"/>
                </a:cubicBezTo>
                <a:cubicBezTo>
                  <a:pt x="280917" y="1350831"/>
                  <a:pt x="281090" y="1357702"/>
                  <a:pt x="280261" y="1304185"/>
                </a:cubicBezTo>
                <a:cubicBezTo>
                  <a:pt x="341274" y="1303926"/>
                  <a:pt x="319190" y="1303886"/>
                  <a:pt x="336979" y="1303868"/>
                </a:cubicBezTo>
                <a:close/>
                <a:moveTo>
                  <a:pt x="337739" y="1166513"/>
                </a:moveTo>
                <a:cubicBezTo>
                  <a:pt x="363535" y="1166539"/>
                  <a:pt x="363434" y="1165959"/>
                  <a:pt x="394907" y="1166175"/>
                </a:cubicBezTo>
                <a:cubicBezTo>
                  <a:pt x="395310" y="1201392"/>
                  <a:pt x="395757" y="1196334"/>
                  <a:pt x="396287" y="1231559"/>
                </a:cubicBezTo>
                <a:cubicBezTo>
                  <a:pt x="357744" y="1231476"/>
                  <a:pt x="365597" y="1231764"/>
                  <a:pt x="338694" y="1231764"/>
                </a:cubicBezTo>
                <a:cubicBezTo>
                  <a:pt x="338280" y="1206570"/>
                  <a:pt x="338161" y="1189417"/>
                  <a:pt x="337739" y="1166513"/>
                </a:cubicBezTo>
                <a:close/>
                <a:moveTo>
                  <a:pt x="339166" y="1235112"/>
                </a:moveTo>
                <a:cubicBezTo>
                  <a:pt x="407311" y="1235112"/>
                  <a:pt x="396273" y="1229599"/>
                  <a:pt x="396554" y="1250564"/>
                </a:cubicBezTo>
                <a:cubicBezTo>
                  <a:pt x="396838" y="1273399"/>
                  <a:pt x="397044" y="1279899"/>
                  <a:pt x="397188" y="1299721"/>
                </a:cubicBezTo>
                <a:cubicBezTo>
                  <a:pt x="397199" y="1301296"/>
                  <a:pt x="401801" y="1300532"/>
                  <a:pt x="339872" y="1300521"/>
                </a:cubicBezTo>
                <a:cubicBezTo>
                  <a:pt x="339862" y="1299930"/>
                  <a:pt x="338571" y="1235112"/>
                  <a:pt x="339166" y="1235112"/>
                </a:cubicBezTo>
                <a:close/>
                <a:moveTo>
                  <a:pt x="397220" y="1303973"/>
                </a:moveTo>
                <a:cubicBezTo>
                  <a:pt x="397224" y="1304290"/>
                  <a:pt x="397977" y="1368925"/>
                  <a:pt x="397981" y="1369292"/>
                </a:cubicBezTo>
                <a:cubicBezTo>
                  <a:pt x="374671" y="1368964"/>
                  <a:pt x="358861" y="1369501"/>
                  <a:pt x="341296" y="1369523"/>
                </a:cubicBezTo>
                <a:cubicBezTo>
                  <a:pt x="340921" y="1347614"/>
                  <a:pt x="341148" y="1369357"/>
                  <a:pt x="339934" y="1303868"/>
                </a:cubicBezTo>
                <a:cubicBezTo>
                  <a:pt x="360151" y="1303872"/>
                  <a:pt x="374520" y="1304135"/>
                  <a:pt x="397220" y="1303973"/>
                </a:cubicBezTo>
                <a:close/>
                <a:moveTo>
                  <a:pt x="398035" y="1372643"/>
                </a:moveTo>
                <a:cubicBezTo>
                  <a:pt x="398464" y="1400608"/>
                  <a:pt x="398186" y="1393817"/>
                  <a:pt x="398911" y="1438269"/>
                </a:cubicBezTo>
                <a:cubicBezTo>
                  <a:pt x="385346" y="1438453"/>
                  <a:pt x="369186" y="1438330"/>
                  <a:pt x="342060" y="1438323"/>
                </a:cubicBezTo>
                <a:cubicBezTo>
                  <a:pt x="342056" y="1437912"/>
                  <a:pt x="341368" y="1373799"/>
                  <a:pt x="341364" y="1373457"/>
                </a:cubicBezTo>
                <a:cubicBezTo>
                  <a:pt x="341346" y="1372257"/>
                  <a:pt x="396817" y="1372625"/>
                  <a:pt x="398035" y="1372643"/>
                </a:cubicBezTo>
                <a:close/>
                <a:moveTo>
                  <a:pt x="397858" y="1166200"/>
                </a:moveTo>
                <a:cubicBezTo>
                  <a:pt x="431078" y="1166495"/>
                  <a:pt x="405390" y="1166232"/>
                  <a:pt x="455167" y="1166546"/>
                </a:cubicBezTo>
                <a:cubicBezTo>
                  <a:pt x="455639" y="1203010"/>
                  <a:pt x="455541" y="1210425"/>
                  <a:pt x="455905" y="1231696"/>
                </a:cubicBezTo>
                <a:cubicBezTo>
                  <a:pt x="409347" y="1231581"/>
                  <a:pt x="436192" y="1231678"/>
                  <a:pt x="399235" y="1231570"/>
                </a:cubicBezTo>
                <a:cubicBezTo>
                  <a:pt x="398702" y="1196680"/>
                  <a:pt x="398233" y="1199263"/>
                  <a:pt x="397858" y="1166200"/>
                </a:cubicBezTo>
                <a:close/>
                <a:moveTo>
                  <a:pt x="403992" y="1234939"/>
                </a:moveTo>
                <a:cubicBezTo>
                  <a:pt x="466645" y="1235191"/>
                  <a:pt x="455822" y="1230619"/>
                  <a:pt x="456302" y="1250741"/>
                </a:cubicBezTo>
                <a:cubicBezTo>
                  <a:pt x="456709" y="1267548"/>
                  <a:pt x="456896" y="1280641"/>
                  <a:pt x="457156" y="1299747"/>
                </a:cubicBezTo>
                <a:cubicBezTo>
                  <a:pt x="457170" y="1301015"/>
                  <a:pt x="400154" y="1300968"/>
                  <a:pt x="400147" y="1299703"/>
                </a:cubicBezTo>
                <a:cubicBezTo>
                  <a:pt x="399603" y="1225596"/>
                  <a:pt x="396914" y="1234906"/>
                  <a:pt x="403992" y="1234939"/>
                </a:cubicBezTo>
                <a:close/>
                <a:moveTo>
                  <a:pt x="404010" y="1303911"/>
                </a:moveTo>
                <a:cubicBezTo>
                  <a:pt x="419146" y="1303767"/>
                  <a:pt x="432073" y="1303789"/>
                  <a:pt x="447213" y="1303832"/>
                </a:cubicBezTo>
                <a:cubicBezTo>
                  <a:pt x="460147" y="1303868"/>
                  <a:pt x="457149" y="1292173"/>
                  <a:pt x="458457" y="1369271"/>
                </a:cubicBezTo>
                <a:cubicBezTo>
                  <a:pt x="442661" y="1369386"/>
                  <a:pt x="433807" y="1369916"/>
                  <a:pt x="400936" y="1369339"/>
                </a:cubicBezTo>
                <a:cubicBezTo>
                  <a:pt x="399837" y="1294144"/>
                  <a:pt x="398846" y="1303966"/>
                  <a:pt x="404010" y="1303911"/>
                </a:cubicBezTo>
                <a:close/>
                <a:moveTo>
                  <a:pt x="403974" y="1372744"/>
                </a:moveTo>
                <a:cubicBezTo>
                  <a:pt x="457199" y="1373745"/>
                  <a:pt x="458493" y="1371259"/>
                  <a:pt x="458529" y="1373515"/>
                </a:cubicBezTo>
                <a:cubicBezTo>
                  <a:pt x="458904" y="1397395"/>
                  <a:pt x="458381" y="1398594"/>
                  <a:pt x="458760" y="1422723"/>
                </a:cubicBezTo>
                <a:cubicBezTo>
                  <a:pt x="459055" y="1441710"/>
                  <a:pt x="462039" y="1438860"/>
                  <a:pt x="447267" y="1438370"/>
                </a:cubicBezTo>
                <a:cubicBezTo>
                  <a:pt x="392644" y="1436579"/>
                  <a:pt x="401974" y="1444970"/>
                  <a:pt x="401610" y="1422661"/>
                </a:cubicBezTo>
                <a:cubicBezTo>
                  <a:pt x="400705" y="1365192"/>
                  <a:pt x="399516" y="1372661"/>
                  <a:pt x="403974" y="1372744"/>
                </a:cubicBezTo>
                <a:close/>
                <a:moveTo>
                  <a:pt x="458922" y="1235047"/>
                </a:moveTo>
                <a:cubicBezTo>
                  <a:pt x="505804" y="1235104"/>
                  <a:pt x="469005" y="1235108"/>
                  <a:pt x="516435" y="1235209"/>
                </a:cubicBezTo>
                <a:cubicBezTo>
                  <a:pt x="517614" y="1311096"/>
                  <a:pt x="519264" y="1300946"/>
                  <a:pt x="512060" y="1300946"/>
                </a:cubicBezTo>
                <a:cubicBezTo>
                  <a:pt x="511779" y="1300946"/>
                  <a:pt x="460125" y="1300741"/>
                  <a:pt x="460111" y="1299682"/>
                </a:cubicBezTo>
                <a:cubicBezTo>
                  <a:pt x="459495" y="1254199"/>
                  <a:pt x="459297" y="1255342"/>
                  <a:pt x="458922" y="1235047"/>
                </a:cubicBezTo>
                <a:close/>
                <a:moveTo>
                  <a:pt x="512060" y="1304297"/>
                </a:moveTo>
                <a:cubicBezTo>
                  <a:pt x="518926" y="1304297"/>
                  <a:pt x="517099" y="1293813"/>
                  <a:pt x="518436" y="1369245"/>
                </a:cubicBezTo>
                <a:cubicBezTo>
                  <a:pt x="514262" y="1369220"/>
                  <a:pt x="511005" y="1369227"/>
                  <a:pt x="468836" y="1369235"/>
                </a:cubicBezTo>
                <a:cubicBezTo>
                  <a:pt x="459527" y="1369235"/>
                  <a:pt x="461214" y="1380061"/>
                  <a:pt x="460169" y="1303850"/>
                </a:cubicBezTo>
                <a:cubicBezTo>
                  <a:pt x="491137" y="1303868"/>
                  <a:pt x="491861" y="1304297"/>
                  <a:pt x="512060" y="1304297"/>
                </a:cubicBezTo>
                <a:close/>
                <a:moveTo>
                  <a:pt x="519243" y="1225949"/>
                </a:moveTo>
                <a:cubicBezTo>
                  <a:pt x="518147" y="1155597"/>
                  <a:pt x="512799" y="1165804"/>
                  <a:pt x="533647" y="1166337"/>
                </a:cubicBezTo>
                <a:cubicBezTo>
                  <a:pt x="547911" y="1166701"/>
                  <a:pt x="562503" y="1166672"/>
                  <a:pt x="575102" y="1166456"/>
                </a:cubicBezTo>
                <a:cubicBezTo>
                  <a:pt x="575848" y="1228129"/>
                  <a:pt x="575625" y="1216139"/>
                  <a:pt x="575913" y="1231916"/>
                </a:cubicBezTo>
                <a:cubicBezTo>
                  <a:pt x="510075" y="1233591"/>
                  <a:pt x="519340" y="1232082"/>
                  <a:pt x="519243" y="1225949"/>
                </a:cubicBezTo>
                <a:close/>
                <a:moveTo>
                  <a:pt x="575975" y="1235266"/>
                </a:moveTo>
                <a:cubicBezTo>
                  <a:pt x="576414" y="1257139"/>
                  <a:pt x="576814" y="1255522"/>
                  <a:pt x="577222" y="1300716"/>
                </a:cubicBezTo>
                <a:cubicBezTo>
                  <a:pt x="569372" y="1300788"/>
                  <a:pt x="520411" y="1300943"/>
                  <a:pt x="520155" y="1300943"/>
                </a:cubicBezTo>
                <a:cubicBezTo>
                  <a:pt x="520191" y="1282918"/>
                  <a:pt x="520183" y="1286542"/>
                  <a:pt x="519383" y="1235220"/>
                </a:cubicBezTo>
                <a:cubicBezTo>
                  <a:pt x="535298" y="1235288"/>
                  <a:pt x="553288" y="1235839"/>
                  <a:pt x="575975" y="1235266"/>
                </a:cubicBezTo>
                <a:close/>
                <a:moveTo>
                  <a:pt x="576933" y="1304063"/>
                </a:moveTo>
                <a:cubicBezTo>
                  <a:pt x="577297" y="1304063"/>
                  <a:pt x="578331" y="1369227"/>
                  <a:pt x="578335" y="1369512"/>
                </a:cubicBezTo>
                <a:cubicBezTo>
                  <a:pt x="544765" y="1370085"/>
                  <a:pt x="536858" y="1369400"/>
                  <a:pt x="521384" y="1369263"/>
                </a:cubicBezTo>
                <a:cubicBezTo>
                  <a:pt x="521045" y="1349884"/>
                  <a:pt x="520119" y="1331124"/>
                  <a:pt x="520147" y="1304286"/>
                </a:cubicBezTo>
                <a:cubicBezTo>
                  <a:pt x="520403" y="1304290"/>
                  <a:pt x="571610" y="1304113"/>
                  <a:pt x="576933" y="1304063"/>
                </a:cubicBezTo>
                <a:close/>
                <a:moveTo>
                  <a:pt x="578404" y="1373522"/>
                </a:moveTo>
                <a:cubicBezTo>
                  <a:pt x="579553" y="1446844"/>
                  <a:pt x="580155" y="1438496"/>
                  <a:pt x="576933" y="1438460"/>
                </a:cubicBezTo>
                <a:cubicBezTo>
                  <a:pt x="511311" y="1437757"/>
                  <a:pt x="522252" y="1443731"/>
                  <a:pt x="521924" y="1422658"/>
                </a:cubicBezTo>
                <a:cubicBezTo>
                  <a:pt x="521542" y="1398216"/>
                  <a:pt x="521852" y="1398699"/>
                  <a:pt x="521456" y="1373457"/>
                </a:cubicBezTo>
                <a:cubicBezTo>
                  <a:pt x="521438" y="1372149"/>
                  <a:pt x="578400" y="1373241"/>
                  <a:pt x="578404" y="1373522"/>
                </a:cubicBezTo>
                <a:close/>
                <a:moveTo>
                  <a:pt x="578926" y="1235191"/>
                </a:moveTo>
                <a:cubicBezTo>
                  <a:pt x="589903" y="1234917"/>
                  <a:pt x="591831" y="1234964"/>
                  <a:pt x="636191" y="1234957"/>
                </a:cubicBezTo>
                <a:cubicBezTo>
                  <a:pt x="636703" y="1264921"/>
                  <a:pt x="636364" y="1238145"/>
                  <a:pt x="637305" y="1300871"/>
                </a:cubicBezTo>
                <a:cubicBezTo>
                  <a:pt x="573582" y="1300745"/>
                  <a:pt x="580184" y="1300961"/>
                  <a:pt x="580173" y="1299696"/>
                </a:cubicBezTo>
                <a:cubicBezTo>
                  <a:pt x="579849" y="1260803"/>
                  <a:pt x="579297" y="1253255"/>
                  <a:pt x="578926" y="1235191"/>
                </a:cubicBezTo>
                <a:close/>
                <a:moveTo>
                  <a:pt x="637355" y="1304218"/>
                </a:moveTo>
                <a:cubicBezTo>
                  <a:pt x="638281" y="1365956"/>
                  <a:pt x="637838" y="1333595"/>
                  <a:pt x="638411" y="1369649"/>
                </a:cubicBezTo>
                <a:cubicBezTo>
                  <a:pt x="619123" y="1369617"/>
                  <a:pt x="605432" y="1369098"/>
                  <a:pt x="581290" y="1369462"/>
                </a:cubicBezTo>
                <a:cubicBezTo>
                  <a:pt x="580977" y="1350287"/>
                  <a:pt x="580422" y="1328277"/>
                  <a:pt x="580213" y="1304030"/>
                </a:cubicBezTo>
                <a:cubicBezTo>
                  <a:pt x="609577" y="1303775"/>
                  <a:pt x="619040" y="1304185"/>
                  <a:pt x="637355" y="1304218"/>
                </a:cubicBezTo>
                <a:close/>
                <a:moveTo>
                  <a:pt x="638465" y="1372996"/>
                </a:moveTo>
                <a:cubicBezTo>
                  <a:pt x="638887" y="1403462"/>
                  <a:pt x="638400" y="1389695"/>
                  <a:pt x="639157" y="1438251"/>
                </a:cubicBezTo>
                <a:cubicBezTo>
                  <a:pt x="617527" y="1438280"/>
                  <a:pt x="611984" y="1438770"/>
                  <a:pt x="582307" y="1438514"/>
                </a:cubicBezTo>
                <a:cubicBezTo>
                  <a:pt x="581806" y="1419235"/>
                  <a:pt x="581730" y="1397661"/>
                  <a:pt x="581351" y="1373464"/>
                </a:cubicBezTo>
                <a:cubicBezTo>
                  <a:pt x="581334" y="1372077"/>
                  <a:pt x="578908" y="1372906"/>
                  <a:pt x="638465" y="1372996"/>
                </a:cubicBezTo>
                <a:close/>
                <a:moveTo>
                  <a:pt x="639143" y="1234960"/>
                </a:moveTo>
                <a:cubicBezTo>
                  <a:pt x="657566" y="1234957"/>
                  <a:pt x="659032" y="1235248"/>
                  <a:pt x="696112" y="1235342"/>
                </a:cubicBezTo>
                <a:cubicBezTo>
                  <a:pt x="696116" y="1235630"/>
                  <a:pt x="697255" y="1298194"/>
                  <a:pt x="697309" y="1300827"/>
                </a:cubicBezTo>
                <a:cubicBezTo>
                  <a:pt x="669246" y="1300820"/>
                  <a:pt x="650268" y="1300885"/>
                  <a:pt x="640253" y="1300874"/>
                </a:cubicBezTo>
                <a:cubicBezTo>
                  <a:pt x="639355" y="1240898"/>
                  <a:pt x="639579" y="1260677"/>
                  <a:pt x="639143" y="1234960"/>
                </a:cubicBezTo>
                <a:close/>
                <a:moveTo>
                  <a:pt x="641770" y="1304221"/>
                </a:moveTo>
                <a:cubicBezTo>
                  <a:pt x="709028" y="1304221"/>
                  <a:pt x="697341" y="1299257"/>
                  <a:pt x="697734" y="1324329"/>
                </a:cubicBezTo>
                <a:cubicBezTo>
                  <a:pt x="698120" y="1349023"/>
                  <a:pt x="698195" y="1347319"/>
                  <a:pt x="698559" y="1369844"/>
                </a:cubicBezTo>
                <a:cubicBezTo>
                  <a:pt x="671030" y="1370006"/>
                  <a:pt x="665494" y="1369653"/>
                  <a:pt x="641363" y="1369653"/>
                </a:cubicBezTo>
                <a:cubicBezTo>
                  <a:pt x="640213" y="1296511"/>
                  <a:pt x="639575" y="1304221"/>
                  <a:pt x="641770" y="1304221"/>
                </a:cubicBezTo>
                <a:close/>
                <a:moveTo>
                  <a:pt x="641770" y="1373000"/>
                </a:moveTo>
                <a:cubicBezTo>
                  <a:pt x="642026" y="1373000"/>
                  <a:pt x="698613" y="1373137"/>
                  <a:pt x="698621" y="1373522"/>
                </a:cubicBezTo>
                <a:cubicBezTo>
                  <a:pt x="698628" y="1373954"/>
                  <a:pt x="699410" y="1438247"/>
                  <a:pt x="699413" y="1438680"/>
                </a:cubicBezTo>
                <a:cubicBezTo>
                  <a:pt x="659760" y="1438885"/>
                  <a:pt x="669422" y="1438254"/>
                  <a:pt x="642109" y="1438251"/>
                </a:cubicBezTo>
                <a:cubicBezTo>
                  <a:pt x="640973" y="1365740"/>
                  <a:pt x="641514" y="1373000"/>
                  <a:pt x="641770" y="1373000"/>
                </a:cubicBezTo>
                <a:close/>
                <a:moveTo>
                  <a:pt x="706596" y="1235382"/>
                </a:moveTo>
                <a:cubicBezTo>
                  <a:pt x="727931" y="1235468"/>
                  <a:pt x="728630" y="1235385"/>
                  <a:pt x="749802" y="1235468"/>
                </a:cubicBezTo>
                <a:cubicBezTo>
                  <a:pt x="758509" y="1235504"/>
                  <a:pt x="756278" y="1225182"/>
                  <a:pt x="757169" y="1300719"/>
                </a:cubicBezTo>
                <a:cubicBezTo>
                  <a:pt x="694390" y="1301008"/>
                  <a:pt x="700271" y="1301343"/>
                  <a:pt x="700239" y="1299678"/>
                </a:cubicBezTo>
                <a:cubicBezTo>
                  <a:pt x="698761" y="1225146"/>
                  <a:pt x="696455" y="1235338"/>
                  <a:pt x="706596" y="1235382"/>
                </a:cubicBezTo>
                <a:close/>
                <a:moveTo>
                  <a:pt x="757212" y="1304063"/>
                </a:moveTo>
                <a:cubicBezTo>
                  <a:pt x="757410" y="1320690"/>
                  <a:pt x="757619" y="1334640"/>
                  <a:pt x="758051" y="1348951"/>
                </a:cubicBezTo>
                <a:cubicBezTo>
                  <a:pt x="758855" y="1375406"/>
                  <a:pt x="768996" y="1369278"/>
                  <a:pt x="706589" y="1369786"/>
                </a:cubicBezTo>
                <a:cubicBezTo>
                  <a:pt x="699280" y="1369844"/>
                  <a:pt x="701846" y="1379856"/>
                  <a:pt x="700332" y="1304174"/>
                </a:cubicBezTo>
                <a:cubicBezTo>
                  <a:pt x="752812" y="1304182"/>
                  <a:pt x="732349" y="1304182"/>
                  <a:pt x="757212" y="1304063"/>
                </a:cubicBezTo>
                <a:close/>
                <a:moveTo>
                  <a:pt x="706617" y="1373137"/>
                </a:moveTo>
                <a:cubicBezTo>
                  <a:pt x="706873" y="1373133"/>
                  <a:pt x="758603" y="1372625"/>
                  <a:pt x="758617" y="1373522"/>
                </a:cubicBezTo>
                <a:cubicBezTo>
                  <a:pt x="759796" y="1449041"/>
                  <a:pt x="763818" y="1438352"/>
                  <a:pt x="749799" y="1438467"/>
                </a:cubicBezTo>
                <a:cubicBezTo>
                  <a:pt x="728237" y="1438643"/>
                  <a:pt x="726925" y="1438471"/>
                  <a:pt x="706596" y="1438633"/>
                </a:cubicBezTo>
                <a:cubicBezTo>
                  <a:pt x="701031" y="1438669"/>
                  <a:pt x="702448" y="1441616"/>
                  <a:pt x="702152" y="1422658"/>
                </a:cubicBezTo>
                <a:cubicBezTo>
                  <a:pt x="701284" y="1365610"/>
                  <a:pt x="699558" y="1373194"/>
                  <a:pt x="706617" y="1373137"/>
                </a:cubicBezTo>
                <a:close/>
                <a:moveTo>
                  <a:pt x="759154" y="1235493"/>
                </a:moveTo>
                <a:cubicBezTo>
                  <a:pt x="795012" y="1235558"/>
                  <a:pt x="789859" y="1235335"/>
                  <a:pt x="814668" y="1235335"/>
                </a:cubicBezTo>
                <a:cubicBezTo>
                  <a:pt x="817609" y="1235335"/>
                  <a:pt x="816257" y="1227564"/>
                  <a:pt x="817428" y="1301044"/>
                </a:cubicBezTo>
                <a:cubicBezTo>
                  <a:pt x="795153" y="1301105"/>
                  <a:pt x="791589" y="1300593"/>
                  <a:pt x="760127" y="1300701"/>
                </a:cubicBezTo>
                <a:cubicBezTo>
                  <a:pt x="759882" y="1281693"/>
                  <a:pt x="760153" y="1298860"/>
                  <a:pt x="759154" y="1235493"/>
                </a:cubicBezTo>
                <a:close/>
                <a:moveTo>
                  <a:pt x="771425" y="1304034"/>
                </a:moveTo>
                <a:cubicBezTo>
                  <a:pt x="792807" y="1304034"/>
                  <a:pt x="793030" y="1304398"/>
                  <a:pt x="814664" y="1304398"/>
                </a:cubicBezTo>
                <a:cubicBezTo>
                  <a:pt x="818884" y="1304398"/>
                  <a:pt x="817418" y="1296288"/>
                  <a:pt x="818614" y="1369768"/>
                </a:cubicBezTo>
                <a:cubicBezTo>
                  <a:pt x="797106" y="1369826"/>
                  <a:pt x="789041" y="1369444"/>
                  <a:pt x="761504" y="1369541"/>
                </a:cubicBezTo>
                <a:cubicBezTo>
                  <a:pt x="760192" y="1293528"/>
                  <a:pt x="755601" y="1304034"/>
                  <a:pt x="771425" y="1304034"/>
                </a:cubicBezTo>
                <a:close/>
                <a:moveTo>
                  <a:pt x="818178" y="1176771"/>
                </a:moveTo>
                <a:cubicBezTo>
                  <a:pt x="817955" y="1162410"/>
                  <a:pt x="808231" y="1166647"/>
                  <a:pt x="875666" y="1166402"/>
                </a:cubicBezTo>
                <a:cubicBezTo>
                  <a:pt x="876272" y="1202362"/>
                  <a:pt x="875897" y="1202996"/>
                  <a:pt x="876409" y="1231883"/>
                </a:cubicBezTo>
                <a:cubicBezTo>
                  <a:pt x="864437" y="1232024"/>
                  <a:pt x="859507" y="1231984"/>
                  <a:pt x="819493" y="1231991"/>
                </a:cubicBezTo>
                <a:cubicBezTo>
                  <a:pt x="819072" y="1201810"/>
                  <a:pt x="818564" y="1201342"/>
                  <a:pt x="818178" y="1176771"/>
                </a:cubicBezTo>
                <a:close/>
                <a:moveTo>
                  <a:pt x="876470" y="1235230"/>
                </a:moveTo>
                <a:cubicBezTo>
                  <a:pt x="876812" y="1253245"/>
                  <a:pt x="877350" y="1263250"/>
                  <a:pt x="877652" y="1299729"/>
                </a:cubicBezTo>
                <a:cubicBezTo>
                  <a:pt x="877659" y="1300716"/>
                  <a:pt x="884290" y="1300651"/>
                  <a:pt x="820376" y="1301033"/>
                </a:cubicBezTo>
                <a:cubicBezTo>
                  <a:pt x="819389" y="1239071"/>
                  <a:pt x="819872" y="1261297"/>
                  <a:pt x="819540" y="1235335"/>
                </a:cubicBezTo>
                <a:cubicBezTo>
                  <a:pt x="859557" y="1235328"/>
                  <a:pt x="865987" y="1235360"/>
                  <a:pt x="876470" y="1235230"/>
                </a:cubicBezTo>
                <a:close/>
                <a:moveTo>
                  <a:pt x="877692" y="1304016"/>
                </a:moveTo>
                <a:cubicBezTo>
                  <a:pt x="877695" y="1304301"/>
                  <a:pt x="878416" y="1369256"/>
                  <a:pt x="878420" y="1369516"/>
                </a:cubicBezTo>
                <a:cubicBezTo>
                  <a:pt x="848346" y="1369116"/>
                  <a:pt x="836021" y="1369681"/>
                  <a:pt x="821566" y="1369753"/>
                </a:cubicBezTo>
                <a:cubicBezTo>
                  <a:pt x="821270" y="1351473"/>
                  <a:pt x="821245" y="1355544"/>
                  <a:pt x="820430" y="1304380"/>
                </a:cubicBezTo>
                <a:cubicBezTo>
                  <a:pt x="837004" y="1304283"/>
                  <a:pt x="849438" y="1303414"/>
                  <a:pt x="877692" y="1304016"/>
                </a:cubicBezTo>
                <a:close/>
                <a:moveTo>
                  <a:pt x="878369" y="1152156"/>
                </a:moveTo>
                <a:cubicBezTo>
                  <a:pt x="877227" y="1091228"/>
                  <a:pt x="876694" y="1097771"/>
                  <a:pt x="879537" y="1097749"/>
                </a:cubicBezTo>
                <a:cubicBezTo>
                  <a:pt x="943325" y="1097231"/>
                  <a:pt x="934535" y="1096301"/>
                  <a:pt x="934564" y="1103020"/>
                </a:cubicBezTo>
                <a:cubicBezTo>
                  <a:pt x="934863" y="1173593"/>
                  <a:pt x="939296" y="1162806"/>
                  <a:pt x="922761" y="1162918"/>
                </a:cubicBezTo>
                <a:cubicBezTo>
                  <a:pt x="902079" y="1163058"/>
                  <a:pt x="902717" y="1162950"/>
                  <a:pt x="879515" y="1163040"/>
                </a:cubicBezTo>
                <a:cubicBezTo>
                  <a:pt x="878229" y="1163047"/>
                  <a:pt x="878607" y="1164679"/>
                  <a:pt x="878369" y="1152156"/>
                </a:cubicBezTo>
                <a:close/>
                <a:moveTo>
                  <a:pt x="879533" y="1166387"/>
                </a:moveTo>
                <a:cubicBezTo>
                  <a:pt x="945595" y="1166117"/>
                  <a:pt x="935188" y="1163199"/>
                  <a:pt x="935404" y="1176821"/>
                </a:cubicBezTo>
                <a:cubicBezTo>
                  <a:pt x="936438" y="1243092"/>
                  <a:pt x="940492" y="1232049"/>
                  <a:pt x="922787" y="1231833"/>
                </a:cubicBezTo>
                <a:cubicBezTo>
                  <a:pt x="872052" y="1231217"/>
                  <a:pt x="879404" y="1234831"/>
                  <a:pt x="879263" y="1225957"/>
                </a:cubicBezTo>
                <a:cubicBezTo>
                  <a:pt x="878218" y="1159300"/>
                  <a:pt x="878553" y="1166387"/>
                  <a:pt x="879533" y="1166387"/>
                </a:cubicBezTo>
                <a:close/>
                <a:moveTo>
                  <a:pt x="879544" y="1235191"/>
                </a:moveTo>
                <a:cubicBezTo>
                  <a:pt x="948583" y="1234351"/>
                  <a:pt x="936413" y="1231955"/>
                  <a:pt x="936921" y="1250607"/>
                </a:cubicBezTo>
                <a:cubicBezTo>
                  <a:pt x="937386" y="1267717"/>
                  <a:pt x="937660" y="1282932"/>
                  <a:pt x="937606" y="1299707"/>
                </a:cubicBezTo>
                <a:cubicBezTo>
                  <a:pt x="937598" y="1301962"/>
                  <a:pt x="880878" y="1300730"/>
                  <a:pt x="880618" y="1300727"/>
                </a:cubicBezTo>
                <a:cubicBezTo>
                  <a:pt x="880193" y="1251746"/>
                  <a:pt x="879130" y="1235198"/>
                  <a:pt x="879544" y="1235191"/>
                </a:cubicBezTo>
                <a:close/>
                <a:moveTo>
                  <a:pt x="937595" y="1304387"/>
                </a:moveTo>
                <a:cubicBezTo>
                  <a:pt x="937580" y="1328177"/>
                  <a:pt x="938381" y="1349142"/>
                  <a:pt x="938719" y="1369188"/>
                </a:cubicBezTo>
                <a:cubicBezTo>
                  <a:pt x="921788" y="1369271"/>
                  <a:pt x="912469" y="1369962"/>
                  <a:pt x="881368" y="1369555"/>
                </a:cubicBezTo>
                <a:cubicBezTo>
                  <a:pt x="881364" y="1369235"/>
                  <a:pt x="880647" y="1304337"/>
                  <a:pt x="880643" y="1304081"/>
                </a:cubicBezTo>
                <a:cubicBezTo>
                  <a:pt x="892648" y="1304337"/>
                  <a:pt x="937177" y="1304387"/>
                  <a:pt x="937595" y="1304387"/>
                </a:cubicBezTo>
                <a:close/>
                <a:moveTo>
                  <a:pt x="938777" y="1372535"/>
                </a:moveTo>
                <a:cubicBezTo>
                  <a:pt x="939170" y="1396721"/>
                  <a:pt x="939152" y="1411410"/>
                  <a:pt x="939707" y="1438290"/>
                </a:cubicBezTo>
                <a:lnTo>
                  <a:pt x="882521" y="1438316"/>
                </a:lnTo>
                <a:cubicBezTo>
                  <a:pt x="882337" y="1429608"/>
                  <a:pt x="881447" y="1374495"/>
                  <a:pt x="881429" y="1373475"/>
                </a:cubicBezTo>
                <a:cubicBezTo>
                  <a:pt x="881422" y="1372874"/>
                  <a:pt x="876412" y="1372852"/>
                  <a:pt x="938777" y="1372535"/>
                </a:cubicBezTo>
                <a:close/>
                <a:moveTo>
                  <a:pt x="939509" y="1235302"/>
                </a:moveTo>
                <a:cubicBezTo>
                  <a:pt x="964335" y="1235349"/>
                  <a:pt x="959906" y="1235086"/>
                  <a:pt x="996633" y="1235072"/>
                </a:cubicBezTo>
                <a:cubicBezTo>
                  <a:pt x="996838" y="1252737"/>
                  <a:pt x="996633" y="1273979"/>
                  <a:pt x="997685" y="1300366"/>
                </a:cubicBezTo>
                <a:cubicBezTo>
                  <a:pt x="960494" y="1300348"/>
                  <a:pt x="969208" y="1301065"/>
                  <a:pt x="940557" y="1301044"/>
                </a:cubicBezTo>
                <a:cubicBezTo>
                  <a:pt x="940647" y="1271108"/>
                  <a:pt x="939847" y="1252261"/>
                  <a:pt x="939509" y="1235302"/>
                </a:cubicBezTo>
                <a:close/>
                <a:moveTo>
                  <a:pt x="944392" y="1304391"/>
                </a:moveTo>
                <a:cubicBezTo>
                  <a:pt x="1008255" y="1304391"/>
                  <a:pt x="997909" y="1296533"/>
                  <a:pt x="998341" y="1324322"/>
                </a:cubicBezTo>
                <a:cubicBezTo>
                  <a:pt x="998709" y="1347873"/>
                  <a:pt x="998442" y="1347744"/>
                  <a:pt x="998748" y="1369440"/>
                </a:cubicBezTo>
                <a:cubicBezTo>
                  <a:pt x="998493" y="1369436"/>
                  <a:pt x="948695" y="1369163"/>
                  <a:pt x="941671" y="1369181"/>
                </a:cubicBezTo>
                <a:cubicBezTo>
                  <a:pt x="940446" y="1296936"/>
                  <a:pt x="938615" y="1304391"/>
                  <a:pt x="944392" y="1304391"/>
                </a:cubicBezTo>
                <a:close/>
                <a:moveTo>
                  <a:pt x="944392" y="1372520"/>
                </a:moveTo>
                <a:cubicBezTo>
                  <a:pt x="1004897" y="1372520"/>
                  <a:pt x="998799" y="1372650"/>
                  <a:pt x="998810" y="1373526"/>
                </a:cubicBezTo>
                <a:cubicBezTo>
                  <a:pt x="999999" y="1449524"/>
                  <a:pt x="1003671" y="1438042"/>
                  <a:pt x="987623" y="1438042"/>
                </a:cubicBezTo>
                <a:cubicBezTo>
                  <a:pt x="966072" y="1438042"/>
                  <a:pt x="965590" y="1438290"/>
                  <a:pt x="944388" y="1438290"/>
                </a:cubicBezTo>
                <a:cubicBezTo>
                  <a:pt x="942046" y="1438290"/>
                  <a:pt x="942658" y="1440701"/>
                  <a:pt x="942374" y="1422665"/>
                </a:cubicBezTo>
                <a:cubicBezTo>
                  <a:pt x="941498" y="1366356"/>
                  <a:pt x="940341" y="1372520"/>
                  <a:pt x="944392" y="1372520"/>
                </a:cubicBezTo>
                <a:close/>
                <a:moveTo>
                  <a:pt x="1056057" y="1176814"/>
                </a:moveTo>
                <a:cubicBezTo>
                  <a:pt x="1057055" y="1240238"/>
                  <a:pt x="1058670" y="1231945"/>
                  <a:pt x="1052554" y="1231847"/>
                </a:cubicBezTo>
                <a:cubicBezTo>
                  <a:pt x="1040088" y="1231646"/>
                  <a:pt x="1029233" y="1231649"/>
                  <a:pt x="1009243" y="1231703"/>
                </a:cubicBezTo>
                <a:cubicBezTo>
                  <a:pt x="996280" y="1231736"/>
                  <a:pt x="999606" y="1241042"/>
                  <a:pt x="998604" y="1176763"/>
                </a:cubicBezTo>
                <a:cubicBezTo>
                  <a:pt x="998399" y="1163436"/>
                  <a:pt x="995635" y="1166283"/>
                  <a:pt x="1009264" y="1166117"/>
                </a:cubicBezTo>
                <a:cubicBezTo>
                  <a:pt x="1064165" y="1165454"/>
                  <a:pt x="1055862" y="1164179"/>
                  <a:pt x="1056057" y="1176814"/>
                </a:cubicBezTo>
                <a:close/>
                <a:moveTo>
                  <a:pt x="1054630" y="1103092"/>
                </a:moveTo>
                <a:cubicBezTo>
                  <a:pt x="1055228" y="1117533"/>
                  <a:pt x="1055250" y="1121661"/>
                  <a:pt x="1055693" y="1152221"/>
                </a:cubicBezTo>
                <a:cubicBezTo>
                  <a:pt x="1055869" y="1165162"/>
                  <a:pt x="1056806" y="1163123"/>
                  <a:pt x="1052583" y="1162990"/>
                </a:cubicBezTo>
                <a:cubicBezTo>
                  <a:pt x="983620" y="1160734"/>
                  <a:pt x="998172" y="1181602"/>
                  <a:pt x="997545" y="1097306"/>
                </a:cubicBezTo>
                <a:cubicBezTo>
                  <a:pt x="1063185" y="1097562"/>
                  <a:pt x="1054291" y="1094939"/>
                  <a:pt x="1054630" y="1103092"/>
                </a:cubicBezTo>
                <a:close/>
                <a:moveTo>
                  <a:pt x="1053307" y="1029259"/>
                </a:moveTo>
                <a:cubicBezTo>
                  <a:pt x="1054442" y="1102030"/>
                  <a:pt x="1054781" y="1094042"/>
                  <a:pt x="1052532" y="1094060"/>
                </a:cubicBezTo>
                <a:cubicBezTo>
                  <a:pt x="986059" y="1094503"/>
                  <a:pt x="997620" y="1097771"/>
                  <a:pt x="997318" y="1078381"/>
                </a:cubicBezTo>
                <a:cubicBezTo>
                  <a:pt x="996925" y="1053553"/>
                  <a:pt x="996820" y="1055329"/>
                  <a:pt x="996399" y="1029194"/>
                </a:cubicBezTo>
                <a:cubicBezTo>
                  <a:pt x="996388" y="1028305"/>
                  <a:pt x="1053296" y="1028643"/>
                  <a:pt x="1053307" y="1029259"/>
                </a:cubicBezTo>
                <a:close/>
                <a:moveTo>
                  <a:pt x="1053242" y="1025253"/>
                </a:moveTo>
                <a:cubicBezTo>
                  <a:pt x="1023928" y="1025833"/>
                  <a:pt x="1012494" y="1025275"/>
                  <a:pt x="996334" y="1025188"/>
                </a:cubicBezTo>
                <a:cubicBezTo>
                  <a:pt x="995999" y="1005034"/>
                  <a:pt x="995292" y="982167"/>
                  <a:pt x="995253" y="959735"/>
                </a:cubicBezTo>
                <a:cubicBezTo>
                  <a:pt x="1015633" y="959818"/>
                  <a:pt x="1007870" y="960092"/>
                  <a:pt x="1052107" y="959984"/>
                </a:cubicBezTo>
                <a:cubicBezTo>
                  <a:pt x="1052893" y="1008406"/>
                  <a:pt x="1052972" y="1008554"/>
                  <a:pt x="1053242" y="1025253"/>
                </a:cubicBezTo>
                <a:close/>
                <a:moveTo>
                  <a:pt x="1052057" y="956630"/>
                </a:moveTo>
                <a:cubicBezTo>
                  <a:pt x="987865" y="956799"/>
                  <a:pt x="995253" y="956503"/>
                  <a:pt x="995253" y="955531"/>
                </a:cubicBezTo>
                <a:cubicBezTo>
                  <a:pt x="995220" y="923775"/>
                  <a:pt x="994417" y="906907"/>
                  <a:pt x="994078" y="890629"/>
                </a:cubicBezTo>
                <a:cubicBezTo>
                  <a:pt x="1012879" y="890759"/>
                  <a:pt x="1014595" y="891479"/>
                  <a:pt x="1051116" y="891101"/>
                </a:cubicBezTo>
                <a:cubicBezTo>
                  <a:pt x="1051484" y="917204"/>
                  <a:pt x="1051076" y="896159"/>
                  <a:pt x="1052057" y="956630"/>
                </a:cubicBezTo>
                <a:close/>
                <a:moveTo>
                  <a:pt x="1050676" y="832544"/>
                </a:moveTo>
                <a:cubicBezTo>
                  <a:pt x="1051058" y="856885"/>
                  <a:pt x="1050586" y="857104"/>
                  <a:pt x="1050972" y="881723"/>
                </a:cubicBezTo>
                <a:cubicBezTo>
                  <a:pt x="1051116" y="890676"/>
                  <a:pt x="1059430" y="887711"/>
                  <a:pt x="994009" y="887285"/>
                </a:cubicBezTo>
                <a:cubicBezTo>
                  <a:pt x="993480" y="859472"/>
                  <a:pt x="994006" y="856492"/>
                  <a:pt x="993346" y="822128"/>
                </a:cubicBezTo>
                <a:cubicBezTo>
                  <a:pt x="1061185" y="822229"/>
                  <a:pt x="1050464" y="819022"/>
                  <a:pt x="1050676" y="832544"/>
                </a:cubicBezTo>
                <a:close/>
                <a:moveTo>
                  <a:pt x="1048918" y="753144"/>
                </a:moveTo>
                <a:cubicBezTo>
                  <a:pt x="1050107" y="822726"/>
                  <a:pt x="1049674" y="791803"/>
                  <a:pt x="1050399" y="818914"/>
                </a:cubicBezTo>
                <a:cubicBezTo>
                  <a:pt x="982740" y="818936"/>
                  <a:pt x="993382" y="822060"/>
                  <a:pt x="993029" y="807875"/>
                </a:cubicBezTo>
                <a:cubicBezTo>
                  <a:pt x="992608" y="791014"/>
                  <a:pt x="992352" y="775965"/>
                  <a:pt x="992280" y="758747"/>
                </a:cubicBezTo>
                <a:cubicBezTo>
                  <a:pt x="992240" y="750857"/>
                  <a:pt x="983367" y="752582"/>
                  <a:pt x="1048918" y="753144"/>
                </a:cubicBezTo>
                <a:close/>
                <a:moveTo>
                  <a:pt x="1048323" y="685029"/>
                </a:moveTo>
                <a:cubicBezTo>
                  <a:pt x="1048766" y="713214"/>
                  <a:pt x="1048060" y="701350"/>
                  <a:pt x="1048860" y="749801"/>
                </a:cubicBezTo>
                <a:cubicBezTo>
                  <a:pt x="1048496" y="749797"/>
                  <a:pt x="992658" y="749585"/>
                  <a:pt x="992222" y="749581"/>
                </a:cubicBezTo>
                <a:cubicBezTo>
                  <a:pt x="991912" y="712094"/>
                  <a:pt x="991216" y="712202"/>
                  <a:pt x="990806" y="684233"/>
                </a:cubicBezTo>
                <a:cubicBezTo>
                  <a:pt x="991069" y="684233"/>
                  <a:pt x="1048319" y="684773"/>
                  <a:pt x="1048323" y="685029"/>
                </a:cubicBezTo>
                <a:close/>
                <a:moveTo>
                  <a:pt x="1046845" y="615577"/>
                </a:moveTo>
                <a:cubicBezTo>
                  <a:pt x="1048734" y="703951"/>
                  <a:pt x="1048074" y="670409"/>
                  <a:pt x="1048262" y="681178"/>
                </a:cubicBezTo>
                <a:cubicBezTo>
                  <a:pt x="1024610" y="681758"/>
                  <a:pt x="1008443" y="680929"/>
                  <a:pt x="990759" y="680889"/>
                </a:cubicBezTo>
                <a:cubicBezTo>
                  <a:pt x="990449" y="660097"/>
                  <a:pt x="990434" y="645365"/>
                  <a:pt x="989825" y="615555"/>
                </a:cubicBezTo>
                <a:cubicBezTo>
                  <a:pt x="1007167" y="615562"/>
                  <a:pt x="1030462" y="615811"/>
                  <a:pt x="1046845" y="615577"/>
                </a:cubicBezTo>
                <a:close/>
                <a:moveTo>
                  <a:pt x="1046752" y="611311"/>
                </a:moveTo>
                <a:cubicBezTo>
                  <a:pt x="1046788" y="612875"/>
                  <a:pt x="1051357" y="612230"/>
                  <a:pt x="989757" y="612208"/>
                </a:cubicBezTo>
                <a:cubicBezTo>
                  <a:pt x="989750" y="611877"/>
                  <a:pt x="988510" y="546694"/>
                  <a:pt x="988506" y="546427"/>
                </a:cubicBezTo>
                <a:cubicBezTo>
                  <a:pt x="988766" y="546427"/>
                  <a:pt x="1045483" y="546748"/>
                  <a:pt x="1045757" y="546752"/>
                </a:cubicBezTo>
                <a:cubicBezTo>
                  <a:pt x="1045966" y="561354"/>
                  <a:pt x="1046146" y="583656"/>
                  <a:pt x="1046752" y="611311"/>
                </a:cubicBezTo>
                <a:close/>
                <a:moveTo>
                  <a:pt x="1044975" y="488411"/>
                </a:moveTo>
                <a:cubicBezTo>
                  <a:pt x="1045361" y="512975"/>
                  <a:pt x="1045231" y="512928"/>
                  <a:pt x="1045616" y="537554"/>
                </a:cubicBezTo>
                <a:cubicBezTo>
                  <a:pt x="1045750" y="546020"/>
                  <a:pt x="1054507" y="543106"/>
                  <a:pt x="988449" y="543080"/>
                </a:cubicBezTo>
                <a:cubicBezTo>
                  <a:pt x="987858" y="507773"/>
                  <a:pt x="988380" y="515904"/>
                  <a:pt x="987699" y="478049"/>
                </a:cubicBezTo>
                <a:cubicBezTo>
                  <a:pt x="1054633" y="478049"/>
                  <a:pt x="1044752" y="474017"/>
                  <a:pt x="1044975" y="488411"/>
                </a:cubicBezTo>
                <a:close/>
                <a:moveTo>
                  <a:pt x="1044027" y="414668"/>
                </a:moveTo>
                <a:cubicBezTo>
                  <a:pt x="1045519" y="486137"/>
                  <a:pt x="1048060" y="474558"/>
                  <a:pt x="1030884" y="474558"/>
                </a:cubicBezTo>
                <a:cubicBezTo>
                  <a:pt x="1009218" y="474558"/>
                  <a:pt x="1009311" y="474702"/>
                  <a:pt x="987634" y="474702"/>
                </a:cubicBezTo>
                <a:cubicBezTo>
                  <a:pt x="987061" y="444780"/>
                  <a:pt x="986964" y="449778"/>
                  <a:pt x="986604" y="408892"/>
                </a:cubicBezTo>
                <a:cubicBezTo>
                  <a:pt x="1051754" y="408896"/>
                  <a:pt x="1043858" y="406493"/>
                  <a:pt x="1044027" y="414668"/>
                </a:cubicBezTo>
                <a:close/>
                <a:moveTo>
                  <a:pt x="1042647" y="340954"/>
                </a:moveTo>
                <a:cubicBezTo>
                  <a:pt x="1043851" y="417709"/>
                  <a:pt x="1048136" y="405491"/>
                  <a:pt x="1030884" y="405491"/>
                </a:cubicBezTo>
                <a:cubicBezTo>
                  <a:pt x="1009488" y="405491"/>
                  <a:pt x="1009243" y="405549"/>
                  <a:pt x="987623" y="405549"/>
                </a:cubicBezTo>
                <a:cubicBezTo>
                  <a:pt x="986189" y="405549"/>
                  <a:pt x="986632" y="407531"/>
                  <a:pt x="986358" y="390032"/>
                </a:cubicBezTo>
                <a:cubicBezTo>
                  <a:pt x="985465" y="332671"/>
                  <a:pt x="985140" y="340154"/>
                  <a:pt x="987623" y="340154"/>
                </a:cubicBezTo>
                <a:cubicBezTo>
                  <a:pt x="1046611" y="340154"/>
                  <a:pt x="1042618" y="339030"/>
                  <a:pt x="1042647" y="340954"/>
                </a:cubicBezTo>
                <a:close/>
                <a:moveTo>
                  <a:pt x="1042582" y="336576"/>
                </a:moveTo>
                <a:cubicBezTo>
                  <a:pt x="1022228" y="336342"/>
                  <a:pt x="1008850" y="336803"/>
                  <a:pt x="985822" y="336807"/>
                </a:cubicBezTo>
                <a:cubicBezTo>
                  <a:pt x="984549" y="262909"/>
                  <a:pt x="982704" y="270983"/>
                  <a:pt x="987627" y="270983"/>
                </a:cubicBezTo>
                <a:cubicBezTo>
                  <a:pt x="1005812" y="270983"/>
                  <a:pt x="1010677" y="271026"/>
                  <a:pt x="1030887" y="271026"/>
                </a:cubicBezTo>
                <a:cubicBezTo>
                  <a:pt x="1045328" y="271030"/>
                  <a:pt x="1041411" y="259162"/>
                  <a:pt x="1042582" y="336576"/>
                </a:cubicBezTo>
                <a:close/>
                <a:moveTo>
                  <a:pt x="1040632" y="218096"/>
                </a:moveTo>
                <a:cubicBezTo>
                  <a:pt x="1041086" y="233059"/>
                  <a:pt x="1041094" y="236367"/>
                  <a:pt x="1041605" y="267747"/>
                </a:cubicBezTo>
                <a:cubicBezTo>
                  <a:pt x="1035223" y="267664"/>
                  <a:pt x="988870" y="267632"/>
                  <a:pt x="984420" y="267646"/>
                </a:cubicBezTo>
                <a:cubicBezTo>
                  <a:pt x="983227" y="192606"/>
                  <a:pt x="981320" y="202665"/>
                  <a:pt x="987627" y="202665"/>
                </a:cubicBezTo>
                <a:cubicBezTo>
                  <a:pt x="1051015" y="202665"/>
                  <a:pt x="1039991" y="196818"/>
                  <a:pt x="1040632" y="218096"/>
                </a:cubicBezTo>
                <a:close/>
                <a:moveTo>
                  <a:pt x="1039602" y="144325"/>
                </a:moveTo>
                <a:cubicBezTo>
                  <a:pt x="1040582" y="208704"/>
                  <a:pt x="1042748" y="198843"/>
                  <a:pt x="1030884" y="198843"/>
                </a:cubicBezTo>
                <a:cubicBezTo>
                  <a:pt x="976116" y="198843"/>
                  <a:pt x="983212" y="202139"/>
                  <a:pt x="983079" y="193446"/>
                </a:cubicBezTo>
                <a:cubicBezTo>
                  <a:pt x="981998" y="124469"/>
                  <a:pt x="980787" y="133642"/>
                  <a:pt x="987627" y="133642"/>
                </a:cubicBezTo>
                <a:cubicBezTo>
                  <a:pt x="1048932" y="133642"/>
                  <a:pt x="1039382" y="130295"/>
                  <a:pt x="1039602" y="144325"/>
                </a:cubicBezTo>
                <a:close/>
                <a:moveTo>
                  <a:pt x="987627" y="64558"/>
                </a:moveTo>
                <a:cubicBezTo>
                  <a:pt x="1046431" y="64558"/>
                  <a:pt x="1038427" y="63156"/>
                  <a:pt x="1038434" y="70549"/>
                </a:cubicBezTo>
                <a:cubicBezTo>
                  <a:pt x="1038434" y="140325"/>
                  <a:pt x="1043025" y="130173"/>
                  <a:pt x="1030884" y="130173"/>
                </a:cubicBezTo>
                <a:cubicBezTo>
                  <a:pt x="973388" y="130173"/>
                  <a:pt x="982441" y="133285"/>
                  <a:pt x="982128" y="119674"/>
                </a:cubicBezTo>
                <a:cubicBezTo>
                  <a:pt x="980726" y="55723"/>
                  <a:pt x="978808" y="64558"/>
                  <a:pt x="987627" y="64558"/>
                </a:cubicBezTo>
                <a:close/>
                <a:moveTo>
                  <a:pt x="981468" y="267661"/>
                </a:moveTo>
                <a:cubicBezTo>
                  <a:pt x="966253" y="267758"/>
                  <a:pt x="924444" y="269379"/>
                  <a:pt x="924354" y="267117"/>
                </a:cubicBezTo>
                <a:cubicBezTo>
                  <a:pt x="923425" y="244109"/>
                  <a:pt x="923471" y="222009"/>
                  <a:pt x="923212" y="202586"/>
                </a:cubicBezTo>
                <a:cubicBezTo>
                  <a:pt x="984877" y="202608"/>
                  <a:pt x="954850" y="202644"/>
                  <a:pt x="980279" y="202665"/>
                </a:cubicBezTo>
                <a:cubicBezTo>
                  <a:pt x="980827" y="233322"/>
                  <a:pt x="980376" y="198922"/>
                  <a:pt x="981468" y="267661"/>
                </a:cubicBezTo>
                <a:close/>
                <a:moveTo>
                  <a:pt x="980127" y="193503"/>
                </a:moveTo>
                <a:cubicBezTo>
                  <a:pt x="980254" y="201631"/>
                  <a:pt x="989209" y="199264"/>
                  <a:pt x="923165" y="199243"/>
                </a:cubicBezTo>
                <a:cubicBezTo>
                  <a:pt x="922459" y="149812"/>
                  <a:pt x="923158" y="186622"/>
                  <a:pt x="922365" y="133430"/>
                </a:cubicBezTo>
                <a:cubicBezTo>
                  <a:pt x="1002100" y="133721"/>
                  <a:pt x="972732" y="133617"/>
                  <a:pt x="979464" y="133635"/>
                </a:cubicBezTo>
                <a:cubicBezTo>
                  <a:pt x="980113" y="168784"/>
                  <a:pt x="979681" y="164983"/>
                  <a:pt x="980127" y="193503"/>
                </a:cubicBezTo>
                <a:close/>
                <a:moveTo>
                  <a:pt x="922779" y="64885"/>
                </a:moveTo>
                <a:cubicBezTo>
                  <a:pt x="986769" y="64759"/>
                  <a:pt x="977976" y="62111"/>
                  <a:pt x="978199" y="70600"/>
                </a:cubicBezTo>
                <a:cubicBezTo>
                  <a:pt x="980059" y="141774"/>
                  <a:pt x="982628" y="130342"/>
                  <a:pt x="966022" y="130205"/>
                </a:cubicBezTo>
                <a:cubicBezTo>
                  <a:pt x="913489" y="129780"/>
                  <a:pt x="922376" y="133729"/>
                  <a:pt x="922178" y="120459"/>
                </a:cubicBezTo>
                <a:cubicBezTo>
                  <a:pt x="921302" y="58260"/>
                  <a:pt x="920531" y="64893"/>
                  <a:pt x="922779" y="64885"/>
                </a:cubicBezTo>
                <a:close/>
                <a:moveTo>
                  <a:pt x="921406" y="267268"/>
                </a:moveTo>
                <a:cubicBezTo>
                  <a:pt x="921435" y="267985"/>
                  <a:pt x="928207" y="267686"/>
                  <a:pt x="864484" y="268036"/>
                </a:cubicBezTo>
                <a:cubicBezTo>
                  <a:pt x="863604" y="230101"/>
                  <a:pt x="863824" y="220856"/>
                  <a:pt x="863586" y="202233"/>
                </a:cubicBezTo>
                <a:cubicBezTo>
                  <a:pt x="891873" y="202334"/>
                  <a:pt x="863965" y="202568"/>
                  <a:pt x="920264" y="202586"/>
                </a:cubicBezTo>
                <a:cubicBezTo>
                  <a:pt x="920523" y="222247"/>
                  <a:pt x="920480" y="244278"/>
                  <a:pt x="921406" y="267268"/>
                </a:cubicBezTo>
                <a:close/>
                <a:moveTo>
                  <a:pt x="919579" y="144325"/>
                </a:moveTo>
                <a:cubicBezTo>
                  <a:pt x="919958" y="168460"/>
                  <a:pt x="919749" y="169004"/>
                  <a:pt x="920131" y="193503"/>
                </a:cubicBezTo>
                <a:cubicBezTo>
                  <a:pt x="920264" y="201967"/>
                  <a:pt x="928870" y="199109"/>
                  <a:pt x="863540" y="198886"/>
                </a:cubicBezTo>
                <a:cubicBezTo>
                  <a:pt x="863226" y="176282"/>
                  <a:pt x="863071" y="175947"/>
                  <a:pt x="862386" y="133480"/>
                </a:cubicBezTo>
                <a:cubicBezTo>
                  <a:pt x="929504" y="133437"/>
                  <a:pt x="919359" y="129722"/>
                  <a:pt x="919579" y="144325"/>
                </a:cubicBezTo>
                <a:close/>
                <a:moveTo>
                  <a:pt x="901146" y="64914"/>
                </a:moveTo>
                <a:cubicBezTo>
                  <a:pt x="921396" y="64914"/>
                  <a:pt x="918235" y="63325"/>
                  <a:pt x="918386" y="70582"/>
                </a:cubicBezTo>
                <a:cubicBezTo>
                  <a:pt x="918743" y="87659"/>
                  <a:pt x="918967" y="102496"/>
                  <a:pt x="919219" y="120513"/>
                </a:cubicBezTo>
                <a:cubicBezTo>
                  <a:pt x="919406" y="133051"/>
                  <a:pt x="929814" y="130079"/>
                  <a:pt x="862336" y="130133"/>
                </a:cubicBezTo>
                <a:cubicBezTo>
                  <a:pt x="861626" y="85901"/>
                  <a:pt x="861629" y="84773"/>
                  <a:pt x="861273" y="70495"/>
                </a:cubicBezTo>
                <a:cubicBezTo>
                  <a:pt x="861085" y="63012"/>
                  <a:pt x="854069" y="64878"/>
                  <a:pt x="901146" y="64914"/>
                </a:cubicBezTo>
                <a:close/>
                <a:moveTo>
                  <a:pt x="857907" y="268054"/>
                </a:moveTo>
                <a:cubicBezTo>
                  <a:pt x="836511" y="268054"/>
                  <a:pt x="836630" y="267625"/>
                  <a:pt x="814668" y="267625"/>
                </a:cubicBezTo>
                <a:cubicBezTo>
                  <a:pt x="800310" y="267625"/>
                  <a:pt x="804357" y="279968"/>
                  <a:pt x="803045" y="202514"/>
                </a:cubicBezTo>
                <a:cubicBezTo>
                  <a:pt x="827476" y="202774"/>
                  <a:pt x="836222" y="202183"/>
                  <a:pt x="860635" y="202222"/>
                </a:cubicBezTo>
                <a:cubicBezTo>
                  <a:pt x="861575" y="277792"/>
                  <a:pt x="863125" y="268054"/>
                  <a:pt x="857907" y="268054"/>
                </a:cubicBezTo>
                <a:close/>
                <a:moveTo>
                  <a:pt x="859611" y="144317"/>
                </a:moveTo>
                <a:cubicBezTo>
                  <a:pt x="860606" y="207245"/>
                  <a:pt x="861694" y="198879"/>
                  <a:pt x="857907" y="198879"/>
                </a:cubicBezTo>
                <a:cubicBezTo>
                  <a:pt x="794829" y="198879"/>
                  <a:pt x="803031" y="201891"/>
                  <a:pt x="802898" y="193446"/>
                </a:cubicBezTo>
                <a:cubicBezTo>
                  <a:pt x="802505" y="168273"/>
                  <a:pt x="802800" y="168745"/>
                  <a:pt x="802415" y="144267"/>
                </a:cubicBezTo>
                <a:cubicBezTo>
                  <a:pt x="802206" y="131297"/>
                  <a:pt x="799020" y="133541"/>
                  <a:pt x="814664" y="133541"/>
                </a:cubicBezTo>
                <a:cubicBezTo>
                  <a:pt x="868502" y="133541"/>
                  <a:pt x="859370" y="129394"/>
                  <a:pt x="859611" y="144317"/>
                </a:cubicBezTo>
                <a:close/>
                <a:moveTo>
                  <a:pt x="858321" y="70592"/>
                </a:moveTo>
                <a:cubicBezTo>
                  <a:pt x="858692" y="85350"/>
                  <a:pt x="858703" y="87709"/>
                  <a:pt x="859384" y="130137"/>
                </a:cubicBezTo>
                <a:cubicBezTo>
                  <a:pt x="853070" y="130137"/>
                  <a:pt x="808556" y="130187"/>
                  <a:pt x="802188" y="130255"/>
                </a:cubicBezTo>
                <a:lnTo>
                  <a:pt x="801125" y="64655"/>
                </a:lnTo>
                <a:cubicBezTo>
                  <a:pt x="869089" y="63574"/>
                  <a:pt x="858145" y="63592"/>
                  <a:pt x="858321" y="70592"/>
                </a:cubicBezTo>
                <a:close/>
                <a:moveTo>
                  <a:pt x="800375" y="218068"/>
                </a:moveTo>
                <a:cubicBezTo>
                  <a:pt x="800667" y="233582"/>
                  <a:pt x="800566" y="227767"/>
                  <a:pt x="801208" y="267740"/>
                </a:cubicBezTo>
                <a:cubicBezTo>
                  <a:pt x="782608" y="268104"/>
                  <a:pt x="790122" y="268536"/>
                  <a:pt x="743997" y="268097"/>
                </a:cubicBezTo>
                <a:cubicBezTo>
                  <a:pt x="743160" y="200853"/>
                  <a:pt x="743647" y="223040"/>
                  <a:pt x="743434" y="202147"/>
                </a:cubicBezTo>
                <a:cubicBezTo>
                  <a:pt x="811817" y="202114"/>
                  <a:pt x="800004" y="199333"/>
                  <a:pt x="800375" y="218068"/>
                </a:cubicBezTo>
                <a:close/>
                <a:moveTo>
                  <a:pt x="799463" y="144325"/>
                </a:moveTo>
                <a:cubicBezTo>
                  <a:pt x="800433" y="207983"/>
                  <a:pt x="802101" y="199192"/>
                  <a:pt x="793070" y="199009"/>
                </a:cubicBezTo>
                <a:cubicBezTo>
                  <a:pt x="779556" y="198735"/>
                  <a:pt x="777062" y="198789"/>
                  <a:pt x="743395" y="198803"/>
                </a:cubicBezTo>
                <a:cubicBezTo>
                  <a:pt x="742991" y="167123"/>
                  <a:pt x="742346" y="167300"/>
                  <a:pt x="741993" y="133685"/>
                </a:cubicBezTo>
                <a:cubicBezTo>
                  <a:pt x="809475" y="134345"/>
                  <a:pt x="799225" y="129484"/>
                  <a:pt x="799463" y="144325"/>
                </a:cubicBezTo>
                <a:close/>
                <a:moveTo>
                  <a:pt x="749791" y="64950"/>
                </a:moveTo>
                <a:cubicBezTo>
                  <a:pt x="764452" y="65145"/>
                  <a:pt x="778590" y="65177"/>
                  <a:pt x="793077" y="64828"/>
                </a:cubicBezTo>
                <a:cubicBezTo>
                  <a:pt x="800234" y="64648"/>
                  <a:pt x="798018" y="54902"/>
                  <a:pt x="799236" y="130295"/>
                </a:cubicBezTo>
                <a:cubicBezTo>
                  <a:pt x="773552" y="130663"/>
                  <a:pt x="783632" y="130753"/>
                  <a:pt x="741960" y="130346"/>
                </a:cubicBezTo>
                <a:cubicBezTo>
                  <a:pt x="741340" y="53893"/>
                  <a:pt x="737866" y="64795"/>
                  <a:pt x="749791" y="64950"/>
                </a:cubicBezTo>
                <a:close/>
                <a:moveTo>
                  <a:pt x="742137" y="337127"/>
                </a:moveTo>
                <a:cubicBezTo>
                  <a:pt x="728013" y="337228"/>
                  <a:pt x="709695" y="337127"/>
                  <a:pt x="685488" y="337127"/>
                </a:cubicBezTo>
                <a:cubicBezTo>
                  <a:pt x="685449" y="334735"/>
                  <a:pt x="684479" y="278704"/>
                  <a:pt x="684299" y="271159"/>
                </a:cubicBezTo>
                <a:cubicBezTo>
                  <a:pt x="684562" y="271159"/>
                  <a:pt x="740685" y="271415"/>
                  <a:pt x="741081" y="271419"/>
                </a:cubicBezTo>
                <a:cubicBezTo>
                  <a:pt x="741377" y="295410"/>
                  <a:pt x="741885" y="321322"/>
                  <a:pt x="742137" y="337127"/>
                </a:cubicBezTo>
                <a:close/>
                <a:moveTo>
                  <a:pt x="740530" y="218032"/>
                </a:moveTo>
                <a:cubicBezTo>
                  <a:pt x="740403" y="278142"/>
                  <a:pt x="746937" y="268032"/>
                  <a:pt x="728204" y="268032"/>
                </a:cubicBezTo>
                <a:cubicBezTo>
                  <a:pt x="679228" y="268032"/>
                  <a:pt x="684223" y="268028"/>
                  <a:pt x="684202" y="267153"/>
                </a:cubicBezTo>
                <a:cubicBezTo>
                  <a:pt x="683913" y="255202"/>
                  <a:pt x="682064" y="202302"/>
                  <a:pt x="685002" y="202302"/>
                </a:cubicBezTo>
                <a:cubicBezTo>
                  <a:pt x="751792" y="202302"/>
                  <a:pt x="740573" y="197384"/>
                  <a:pt x="740530" y="218032"/>
                </a:cubicBezTo>
                <a:close/>
                <a:moveTo>
                  <a:pt x="739185" y="144325"/>
                </a:moveTo>
                <a:cubicBezTo>
                  <a:pt x="740191" y="208455"/>
                  <a:pt x="744483" y="198803"/>
                  <a:pt x="728204" y="198810"/>
                </a:cubicBezTo>
                <a:cubicBezTo>
                  <a:pt x="676677" y="198810"/>
                  <a:pt x="683211" y="201394"/>
                  <a:pt x="683084" y="193439"/>
                </a:cubicBezTo>
                <a:cubicBezTo>
                  <a:pt x="683056" y="191515"/>
                  <a:pt x="682205" y="136312"/>
                  <a:pt x="682158" y="133253"/>
                </a:cubicBezTo>
                <a:cubicBezTo>
                  <a:pt x="750606" y="133109"/>
                  <a:pt x="738973" y="130908"/>
                  <a:pt x="739185" y="144325"/>
                </a:cubicBezTo>
                <a:close/>
                <a:moveTo>
                  <a:pt x="685002" y="64990"/>
                </a:moveTo>
                <a:cubicBezTo>
                  <a:pt x="746310" y="64990"/>
                  <a:pt x="738083" y="62439"/>
                  <a:pt x="738259" y="70419"/>
                </a:cubicBezTo>
                <a:cubicBezTo>
                  <a:pt x="739888" y="142055"/>
                  <a:pt x="741243" y="130284"/>
                  <a:pt x="728204" y="130284"/>
                </a:cubicBezTo>
                <a:cubicBezTo>
                  <a:pt x="706661" y="130284"/>
                  <a:pt x="706639" y="129906"/>
                  <a:pt x="685002" y="129906"/>
                </a:cubicBezTo>
                <a:cubicBezTo>
                  <a:pt x="681149" y="129906"/>
                  <a:pt x="682133" y="131787"/>
                  <a:pt x="681967" y="119681"/>
                </a:cubicBezTo>
                <a:cubicBezTo>
                  <a:pt x="681113" y="56570"/>
                  <a:pt x="679470" y="64990"/>
                  <a:pt x="685002" y="64990"/>
                </a:cubicBezTo>
                <a:close/>
                <a:moveTo>
                  <a:pt x="680263" y="202309"/>
                </a:moveTo>
                <a:cubicBezTo>
                  <a:pt x="680511" y="220381"/>
                  <a:pt x="680515" y="237195"/>
                  <a:pt x="681264" y="267819"/>
                </a:cubicBezTo>
                <a:cubicBezTo>
                  <a:pt x="621048" y="267927"/>
                  <a:pt x="624255" y="268637"/>
                  <a:pt x="624219" y="267293"/>
                </a:cubicBezTo>
                <a:cubicBezTo>
                  <a:pt x="624082" y="261482"/>
                  <a:pt x="622987" y="202777"/>
                  <a:pt x="622983" y="202514"/>
                </a:cubicBezTo>
                <a:cubicBezTo>
                  <a:pt x="653176" y="202770"/>
                  <a:pt x="661955" y="202348"/>
                  <a:pt x="680263" y="202309"/>
                </a:cubicBezTo>
                <a:close/>
                <a:moveTo>
                  <a:pt x="680216" y="198962"/>
                </a:moveTo>
                <a:cubicBezTo>
                  <a:pt x="614193" y="199102"/>
                  <a:pt x="622965" y="201610"/>
                  <a:pt x="622835" y="193439"/>
                </a:cubicBezTo>
                <a:cubicBezTo>
                  <a:pt x="622450" y="168828"/>
                  <a:pt x="622554" y="168813"/>
                  <a:pt x="622169" y="144267"/>
                </a:cubicBezTo>
                <a:cubicBezTo>
                  <a:pt x="621952" y="130569"/>
                  <a:pt x="610755" y="133649"/>
                  <a:pt x="679203" y="133267"/>
                </a:cubicBezTo>
                <a:cubicBezTo>
                  <a:pt x="679207" y="133541"/>
                  <a:pt x="680126" y="192707"/>
                  <a:pt x="680216" y="198962"/>
                </a:cubicBezTo>
                <a:close/>
                <a:moveTo>
                  <a:pt x="678089" y="64972"/>
                </a:moveTo>
                <a:cubicBezTo>
                  <a:pt x="678817" y="101692"/>
                  <a:pt x="678760" y="102867"/>
                  <a:pt x="679156" y="129920"/>
                </a:cubicBezTo>
                <a:cubicBezTo>
                  <a:pt x="612932" y="130270"/>
                  <a:pt x="622039" y="134626"/>
                  <a:pt x="621697" y="119667"/>
                </a:cubicBezTo>
                <a:cubicBezTo>
                  <a:pt x="621160" y="96245"/>
                  <a:pt x="621023" y="82813"/>
                  <a:pt x="620972" y="70538"/>
                </a:cubicBezTo>
                <a:cubicBezTo>
                  <a:pt x="620936" y="62176"/>
                  <a:pt x="612525" y="64648"/>
                  <a:pt x="678089" y="64972"/>
                </a:cubicBezTo>
                <a:close/>
                <a:moveTo>
                  <a:pt x="620176" y="267888"/>
                </a:moveTo>
                <a:cubicBezTo>
                  <a:pt x="584945" y="267128"/>
                  <a:pt x="563750" y="268446"/>
                  <a:pt x="563736" y="267182"/>
                </a:cubicBezTo>
                <a:cubicBezTo>
                  <a:pt x="562936" y="190524"/>
                  <a:pt x="558161" y="201992"/>
                  <a:pt x="576904" y="202244"/>
                </a:cubicBezTo>
                <a:cubicBezTo>
                  <a:pt x="594686" y="202482"/>
                  <a:pt x="599385" y="202291"/>
                  <a:pt x="620035" y="202482"/>
                </a:cubicBezTo>
                <a:cubicBezTo>
                  <a:pt x="621286" y="276376"/>
                  <a:pt x="621942" y="267920"/>
                  <a:pt x="620176" y="267888"/>
                </a:cubicBezTo>
                <a:close/>
                <a:moveTo>
                  <a:pt x="619217" y="144325"/>
                </a:moveTo>
                <a:cubicBezTo>
                  <a:pt x="619603" y="168882"/>
                  <a:pt x="619498" y="168856"/>
                  <a:pt x="619884" y="193496"/>
                </a:cubicBezTo>
                <a:cubicBezTo>
                  <a:pt x="620014" y="201649"/>
                  <a:pt x="628908" y="199005"/>
                  <a:pt x="562792" y="198767"/>
                </a:cubicBezTo>
                <a:cubicBezTo>
                  <a:pt x="562262" y="163906"/>
                  <a:pt x="562763" y="164266"/>
                  <a:pt x="562129" y="133797"/>
                </a:cubicBezTo>
                <a:cubicBezTo>
                  <a:pt x="627913" y="133404"/>
                  <a:pt x="618983" y="129196"/>
                  <a:pt x="619217" y="144325"/>
                </a:cubicBezTo>
                <a:close/>
                <a:moveTo>
                  <a:pt x="617985" y="64867"/>
                </a:moveTo>
                <a:cubicBezTo>
                  <a:pt x="618212" y="101955"/>
                  <a:pt x="618500" y="107212"/>
                  <a:pt x="618968" y="130183"/>
                </a:cubicBezTo>
                <a:cubicBezTo>
                  <a:pt x="605584" y="129899"/>
                  <a:pt x="591258" y="129895"/>
                  <a:pt x="576890" y="130223"/>
                </a:cubicBezTo>
                <a:cubicBezTo>
                  <a:pt x="557505" y="130666"/>
                  <a:pt x="562565" y="141295"/>
                  <a:pt x="560716" y="70502"/>
                </a:cubicBezTo>
                <a:cubicBezTo>
                  <a:pt x="560456" y="60656"/>
                  <a:pt x="553292" y="66208"/>
                  <a:pt x="617985" y="64867"/>
                </a:cubicBezTo>
                <a:close/>
                <a:moveTo>
                  <a:pt x="555299" y="267755"/>
                </a:moveTo>
                <a:cubicBezTo>
                  <a:pt x="512972" y="267762"/>
                  <a:pt x="509145" y="267755"/>
                  <a:pt x="503764" y="267780"/>
                </a:cubicBezTo>
                <a:cubicBezTo>
                  <a:pt x="502763" y="232357"/>
                  <a:pt x="503217" y="218889"/>
                  <a:pt x="503054" y="202431"/>
                </a:cubicBezTo>
                <a:cubicBezTo>
                  <a:pt x="534210" y="202338"/>
                  <a:pt x="542142" y="202064"/>
                  <a:pt x="559887" y="202103"/>
                </a:cubicBezTo>
                <a:cubicBezTo>
                  <a:pt x="561019" y="279500"/>
                  <a:pt x="563206" y="267755"/>
                  <a:pt x="555299" y="267755"/>
                </a:cubicBezTo>
                <a:close/>
                <a:moveTo>
                  <a:pt x="559368" y="144317"/>
                </a:moveTo>
                <a:cubicBezTo>
                  <a:pt x="560352" y="207302"/>
                  <a:pt x="560918" y="198753"/>
                  <a:pt x="555303" y="198753"/>
                </a:cubicBezTo>
                <a:cubicBezTo>
                  <a:pt x="495003" y="198753"/>
                  <a:pt x="503069" y="201671"/>
                  <a:pt x="502943" y="193439"/>
                </a:cubicBezTo>
                <a:cubicBezTo>
                  <a:pt x="501836" y="122794"/>
                  <a:pt x="498438" y="133527"/>
                  <a:pt x="512064" y="133527"/>
                </a:cubicBezTo>
                <a:cubicBezTo>
                  <a:pt x="533658" y="133527"/>
                  <a:pt x="533665" y="133819"/>
                  <a:pt x="555303" y="133819"/>
                </a:cubicBezTo>
                <a:cubicBezTo>
                  <a:pt x="560157" y="133815"/>
                  <a:pt x="559163" y="131704"/>
                  <a:pt x="559368" y="144317"/>
                </a:cubicBezTo>
                <a:close/>
                <a:moveTo>
                  <a:pt x="512060" y="64658"/>
                </a:moveTo>
                <a:cubicBezTo>
                  <a:pt x="513783" y="64658"/>
                  <a:pt x="554953" y="64684"/>
                  <a:pt x="557613" y="64687"/>
                </a:cubicBezTo>
                <a:cubicBezTo>
                  <a:pt x="557836" y="73972"/>
                  <a:pt x="556954" y="37518"/>
                  <a:pt x="559098" y="130468"/>
                </a:cubicBezTo>
                <a:cubicBezTo>
                  <a:pt x="535049" y="130537"/>
                  <a:pt x="525088" y="130010"/>
                  <a:pt x="501768" y="130223"/>
                </a:cubicBezTo>
                <a:cubicBezTo>
                  <a:pt x="500867" y="52776"/>
                  <a:pt x="496679" y="64658"/>
                  <a:pt x="512060" y="64658"/>
                </a:cubicBezTo>
                <a:close/>
                <a:moveTo>
                  <a:pt x="500103" y="202442"/>
                </a:moveTo>
                <a:cubicBezTo>
                  <a:pt x="500319" y="225345"/>
                  <a:pt x="499699" y="220305"/>
                  <a:pt x="500809" y="267794"/>
                </a:cubicBezTo>
                <a:cubicBezTo>
                  <a:pt x="434250" y="268212"/>
                  <a:pt x="450961" y="268104"/>
                  <a:pt x="444031" y="268169"/>
                </a:cubicBezTo>
                <a:cubicBezTo>
                  <a:pt x="443818" y="241068"/>
                  <a:pt x="443360" y="222748"/>
                  <a:pt x="443018" y="202266"/>
                </a:cubicBezTo>
                <a:cubicBezTo>
                  <a:pt x="470951" y="202795"/>
                  <a:pt x="478026" y="202539"/>
                  <a:pt x="500103" y="202442"/>
                </a:cubicBezTo>
                <a:close/>
                <a:moveTo>
                  <a:pt x="499014" y="144325"/>
                </a:moveTo>
                <a:cubicBezTo>
                  <a:pt x="500020" y="208549"/>
                  <a:pt x="503281" y="199048"/>
                  <a:pt x="490434" y="199153"/>
                </a:cubicBezTo>
                <a:cubicBezTo>
                  <a:pt x="435367" y="199599"/>
                  <a:pt x="442986" y="200201"/>
                  <a:pt x="442877" y="193439"/>
                </a:cubicBezTo>
                <a:cubicBezTo>
                  <a:pt x="441940" y="135101"/>
                  <a:pt x="442005" y="138780"/>
                  <a:pt x="441901" y="133707"/>
                </a:cubicBezTo>
                <a:cubicBezTo>
                  <a:pt x="508947" y="134676"/>
                  <a:pt x="498773" y="128843"/>
                  <a:pt x="499014" y="144325"/>
                </a:cubicBezTo>
                <a:close/>
                <a:moveTo>
                  <a:pt x="447235" y="64986"/>
                </a:moveTo>
                <a:cubicBezTo>
                  <a:pt x="505743" y="64475"/>
                  <a:pt x="497645" y="63091"/>
                  <a:pt x="497861" y="70603"/>
                </a:cubicBezTo>
                <a:cubicBezTo>
                  <a:pt x="499887" y="139796"/>
                  <a:pt x="500168" y="130198"/>
                  <a:pt x="490423" y="130407"/>
                </a:cubicBezTo>
                <a:cubicBezTo>
                  <a:pt x="475716" y="130724"/>
                  <a:pt x="461812" y="130706"/>
                  <a:pt x="447242" y="130450"/>
                </a:cubicBezTo>
                <a:cubicBezTo>
                  <a:pt x="440405" y="130331"/>
                  <a:pt x="441915" y="132514"/>
                  <a:pt x="441566" y="119660"/>
                </a:cubicBezTo>
                <a:cubicBezTo>
                  <a:pt x="439850" y="56541"/>
                  <a:pt x="439050" y="65062"/>
                  <a:pt x="447235" y="64986"/>
                </a:cubicBezTo>
                <a:close/>
                <a:moveTo>
                  <a:pt x="441068" y="267059"/>
                </a:moveTo>
                <a:cubicBezTo>
                  <a:pt x="441086" y="269088"/>
                  <a:pt x="445573" y="268007"/>
                  <a:pt x="383865" y="267971"/>
                </a:cubicBezTo>
                <a:cubicBezTo>
                  <a:pt x="383807" y="256063"/>
                  <a:pt x="383101" y="202586"/>
                  <a:pt x="383093" y="202176"/>
                </a:cubicBezTo>
                <a:cubicBezTo>
                  <a:pt x="413315" y="202176"/>
                  <a:pt x="427374" y="202028"/>
                  <a:pt x="440066" y="202222"/>
                </a:cubicBezTo>
                <a:cubicBezTo>
                  <a:pt x="440427" y="223861"/>
                  <a:pt x="440888" y="242300"/>
                  <a:pt x="441068" y="267059"/>
                </a:cubicBezTo>
                <a:close/>
                <a:moveTo>
                  <a:pt x="440012" y="198872"/>
                </a:moveTo>
                <a:cubicBezTo>
                  <a:pt x="374952" y="197885"/>
                  <a:pt x="383101" y="202085"/>
                  <a:pt x="382964" y="193431"/>
                </a:cubicBezTo>
                <a:cubicBezTo>
                  <a:pt x="382142" y="141352"/>
                  <a:pt x="382127" y="139850"/>
                  <a:pt x="381983" y="133242"/>
                </a:cubicBezTo>
                <a:cubicBezTo>
                  <a:pt x="382387" y="133242"/>
                  <a:pt x="438668" y="133667"/>
                  <a:pt x="438949" y="133671"/>
                </a:cubicBezTo>
                <a:cubicBezTo>
                  <a:pt x="439097" y="140880"/>
                  <a:pt x="439115" y="142999"/>
                  <a:pt x="440012" y="198872"/>
                </a:cubicBezTo>
                <a:close/>
                <a:moveTo>
                  <a:pt x="382380" y="65134"/>
                </a:moveTo>
                <a:cubicBezTo>
                  <a:pt x="446413" y="65134"/>
                  <a:pt x="437728" y="62936"/>
                  <a:pt x="437792" y="70564"/>
                </a:cubicBezTo>
                <a:cubicBezTo>
                  <a:pt x="438304" y="140992"/>
                  <a:pt x="443447" y="130263"/>
                  <a:pt x="425611" y="130263"/>
                </a:cubicBezTo>
                <a:cubicBezTo>
                  <a:pt x="404410" y="130263"/>
                  <a:pt x="403866" y="129899"/>
                  <a:pt x="382376" y="129899"/>
                </a:cubicBezTo>
                <a:cubicBezTo>
                  <a:pt x="381724" y="129895"/>
                  <a:pt x="378956" y="65134"/>
                  <a:pt x="382380" y="65134"/>
                </a:cubicBezTo>
                <a:close/>
                <a:moveTo>
                  <a:pt x="380902" y="267203"/>
                </a:moveTo>
                <a:cubicBezTo>
                  <a:pt x="380909" y="268349"/>
                  <a:pt x="334982" y="268266"/>
                  <a:pt x="323969" y="268115"/>
                </a:cubicBezTo>
                <a:cubicBezTo>
                  <a:pt x="322848" y="203786"/>
                  <a:pt x="323032" y="221166"/>
                  <a:pt x="322679" y="202467"/>
                </a:cubicBezTo>
                <a:cubicBezTo>
                  <a:pt x="349311" y="202882"/>
                  <a:pt x="358839" y="202204"/>
                  <a:pt x="380145" y="202176"/>
                </a:cubicBezTo>
                <a:cubicBezTo>
                  <a:pt x="380145" y="202435"/>
                  <a:pt x="380866" y="258102"/>
                  <a:pt x="380902" y="267203"/>
                </a:cubicBezTo>
                <a:close/>
                <a:moveTo>
                  <a:pt x="380095" y="198828"/>
                </a:moveTo>
                <a:cubicBezTo>
                  <a:pt x="314339" y="198926"/>
                  <a:pt x="322653" y="201844"/>
                  <a:pt x="322524" y="193439"/>
                </a:cubicBezTo>
                <a:cubicBezTo>
                  <a:pt x="322203" y="172809"/>
                  <a:pt x="322192" y="168460"/>
                  <a:pt x="321810" y="144267"/>
                </a:cubicBezTo>
                <a:cubicBezTo>
                  <a:pt x="321594" y="130029"/>
                  <a:pt x="311615" y="133267"/>
                  <a:pt x="379032" y="133242"/>
                </a:cubicBezTo>
                <a:cubicBezTo>
                  <a:pt x="379212" y="141417"/>
                  <a:pt x="380091" y="198558"/>
                  <a:pt x="380095" y="198828"/>
                </a:cubicBezTo>
                <a:close/>
                <a:moveTo>
                  <a:pt x="377843" y="65123"/>
                </a:moveTo>
                <a:cubicBezTo>
                  <a:pt x="378052" y="109254"/>
                  <a:pt x="378524" y="112865"/>
                  <a:pt x="378949" y="129899"/>
                </a:cubicBezTo>
                <a:cubicBezTo>
                  <a:pt x="337552" y="129917"/>
                  <a:pt x="329364" y="129956"/>
                  <a:pt x="321590" y="130147"/>
                </a:cubicBezTo>
                <a:cubicBezTo>
                  <a:pt x="320801" y="78504"/>
                  <a:pt x="320988" y="89064"/>
                  <a:pt x="320430" y="64694"/>
                </a:cubicBezTo>
                <a:cubicBezTo>
                  <a:pt x="348496" y="63938"/>
                  <a:pt x="359485" y="65030"/>
                  <a:pt x="377843" y="65123"/>
                </a:cubicBezTo>
                <a:close/>
                <a:moveTo>
                  <a:pt x="320084" y="218082"/>
                </a:moveTo>
                <a:cubicBezTo>
                  <a:pt x="321594" y="275908"/>
                  <a:pt x="322163" y="268090"/>
                  <a:pt x="317575" y="268010"/>
                </a:cubicBezTo>
                <a:cubicBezTo>
                  <a:pt x="263990" y="267005"/>
                  <a:pt x="263839" y="268889"/>
                  <a:pt x="263810" y="267174"/>
                </a:cubicBezTo>
                <a:cubicBezTo>
                  <a:pt x="262534" y="190798"/>
                  <a:pt x="258145" y="202280"/>
                  <a:pt x="274340" y="202215"/>
                </a:cubicBezTo>
                <a:cubicBezTo>
                  <a:pt x="294187" y="202136"/>
                  <a:pt x="303481" y="202111"/>
                  <a:pt x="317521" y="202374"/>
                </a:cubicBezTo>
                <a:cubicBezTo>
                  <a:pt x="320498" y="202431"/>
                  <a:pt x="319612" y="199967"/>
                  <a:pt x="320084" y="218082"/>
                </a:cubicBezTo>
                <a:close/>
                <a:moveTo>
                  <a:pt x="318858" y="144325"/>
                </a:moveTo>
                <a:cubicBezTo>
                  <a:pt x="319817" y="205616"/>
                  <a:pt x="320419" y="199077"/>
                  <a:pt x="317575" y="199023"/>
                </a:cubicBezTo>
                <a:cubicBezTo>
                  <a:pt x="254508" y="197838"/>
                  <a:pt x="262347" y="202028"/>
                  <a:pt x="262213" y="193446"/>
                </a:cubicBezTo>
                <a:cubicBezTo>
                  <a:pt x="261831" y="169062"/>
                  <a:pt x="262415" y="169134"/>
                  <a:pt x="262026" y="144260"/>
                </a:cubicBezTo>
                <a:cubicBezTo>
                  <a:pt x="261781" y="128750"/>
                  <a:pt x="253135" y="135368"/>
                  <a:pt x="317586" y="133606"/>
                </a:cubicBezTo>
                <a:cubicBezTo>
                  <a:pt x="319147" y="133563"/>
                  <a:pt x="318671" y="131963"/>
                  <a:pt x="318858" y="144325"/>
                </a:cubicBezTo>
                <a:close/>
                <a:moveTo>
                  <a:pt x="317478" y="64777"/>
                </a:moveTo>
                <a:cubicBezTo>
                  <a:pt x="319125" y="137512"/>
                  <a:pt x="318981" y="130216"/>
                  <a:pt x="317511" y="130252"/>
                </a:cubicBezTo>
                <a:cubicBezTo>
                  <a:pt x="303290" y="130663"/>
                  <a:pt x="300796" y="130515"/>
                  <a:pt x="274329" y="130587"/>
                </a:cubicBezTo>
                <a:cubicBezTo>
                  <a:pt x="257734" y="130630"/>
                  <a:pt x="262415" y="141522"/>
                  <a:pt x="260566" y="70495"/>
                </a:cubicBezTo>
                <a:cubicBezTo>
                  <a:pt x="260318" y="60649"/>
                  <a:pt x="253546" y="66611"/>
                  <a:pt x="317478" y="64777"/>
                </a:cubicBezTo>
                <a:close/>
                <a:moveTo>
                  <a:pt x="260862" y="267239"/>
                </a:moveTo>
                <a:cubicBezTo>
                  <a:pt x="260883" y="268587"/>
                  <a:pt x="203644" y="267621"/>
                  <a:pt x="203626" y="267131"/>
                </a:cubicBezTo>
                <a:cubicBezTo>
                  <a:pt x="200890" y="191414"/>
                  <a:pt x="201809" y="202093"/>
                  <a:pt x="209507" y="202093"/>
                </a:cubicBezTo>
                <a:cubicBezTo>
                  <a:pt x="230132" y="202093"/>
                  <a:pt x="230690" y="202258"/>
                  <a:pt x="252728" y="202258"/>
                </a:cubicBezTo>
                <a:cubicBezTo>
                  <a:pt x="261453" y="202258"/>
                  <a:pt x="259521" y="191734"/>
                  <a:pt x="260862" y="267239"/>
                </a:cubicBezTo>
                <a:close/>
                <a:moveTo>
                  <a:pt x="259078" y="144317"/>
                </a:moveTo>
                <a:cubicBezTo>
                  <a:pt x="260076" y="207864"/>
                  <a:pt x="260862" y="198915"/>
                  <a:pt x="252728" y="198915"/>
                </a:cubicBezTo>
                <a:cubicBezTo>
                  <a:pt x="194652" y="198915"/>
                  <a:pt x="202584" y="200223"/>
                  <a:pt x="202480" y="193439"/>
                </a:cubicBezTo>
                <a:cubicBezTo>
                  <a:pt x="201388" y="123738"/>
                  <a:pt x="198465" y="133721"/>
                  <a:pt x="209507" y="133721"/>
                </a:cubicBezTo>
                <a:cubicBezTo>
                  <a:pt x="268444" y="133721"/>
                  <a:pt x="258880" y="131592"/>
                  <a:pt x="259078" y="144317"/>
                </a:cubicBezTo>
                <a:close/>
                <a:moveTo>
                  <a:pt x="209507" y="64821"/>
                </a:moveTo>
                <a:cubicBezTo>
                  <a:pt x="253708" y="64831"/>
                  <a:pt x="253827" y="64831"/>
                  <a:pt x="257471" y="64839"/>
                </a:cubicBezTo>
                <a:cubicBezTo>
                  <a:pt x="257817" y="79210"/>
                  <a:pt x="258829" y="130338"/>
                  <a:pt x="258836" y="130623"/>
                </a:cubicBezTo>
                <a:cubicBezTo>
                  <a:pt x="240226" y="130641"/>
                  <a:pt x="257135" y="130641"/>
                  <a:pt x="201240" y="130360"/>
                </a:cubicBezTo>
                <a:cubicBezTo>
                  <a:pt x="200018" y="52935"/>
                  <a:pt x="197582" y="64821"/>
                  <a:pt x="209507" y="64821"/>
                </a:cubicBezTo>
                <a:close/>
                <a:moveTo>
                  <a:pt x="199777" y="218053"/>
                </a:moveTo>
                <a:cubicBezTo>
                  <a:pt x="199863" y="234767"/>
                  <a:pt x="200072" y="250760"/>
                  <a:pt x="200667" y="267261"/>
                </a:cubicBezTo>
                <a:cubicBezTo>
                  <a:pt x="200681" y="267646"/>
                  <a:pt x="143586" y="269898"/>
                  <a:pt x="143586" y="267275"/>
                </a:cubicBezTo>
                <a:cubicBezTo>
                  <a:pt x="143586" y="196760"/>
                  <a:pt x="140245" y="202388"/>
                  <a:pt x="144681" y="202417"/>
                </a:cubicBezTo>
                <a:cubicBezTo>
                  <a:pt x="210707" y="202867"/>
                  <a:pt x="199665" y="196551"/>
                  <a:pt x="199777" y="218053"/>
                </a:cubicBezTo>
                <a:close/>
                <a:moveTo>
                  <a:pt x="198508" y="144332"/>
                </a:moveTo>
                <a:cubicBezTo>
                  <a:pt x="199514" y="208808"/>
                  <a:pt x="203269" y="198652"/>
                  <a:pt x="187880" y="198944"/>
                </a:cubicBezTo>
                <a:cubicBezTo>
                  <a:pt x="134118" y="199884"/>
                  <a:pt x="142360" y="200241"/>
                  <a:pt x="142256" y="193446"/>
                </a:cubicBezTo>
                <a:cubicBezTo>
                  <a:pt x="141203" y="126217"/>
                  <a:pt x="140602" y="133649"/>
                  <a:pt x="144714" y="133585"/>
                </a:cubicBezTo>
                <a:cubicBezTo>
                  <a:pt x="209352" y="132540"/>
                  <a:pt x="198314" y="132006"/>
                  <a:pt x="198508" y="144332"/>
                </a:cubicBezTo>
                <a:close/>
                <a:moveTo>
                  <a:pt x="144699" y="64669"/>
                </a:moveTo>
                <a:cubicBezTo>
                  <a:pt x="205496" y="64302"/>
                  <a:pt x="197175" y="62962"/>
                  <a:pt x="197322" y="71100"/>
                </a:cubicBezTo>
                <a:cubicBezTo>
                  <a:pt x="197629" y="87818"/>
                  <a:pt x="197809" y="100010"/>
                  <a:pt x="198288" y="130338"/>
                </a:cubicBezTo>
                <a:cubicBezTo>
                  <a:pt x="184500" y="130234"/>
                  <a:pt x="173472" y="129802"/>
                  <a:pt x="141513" y="130288"/>
                </a:cubicBezTo>
                <a:cubicBezTo>
                  <a:pt x="140620" y="55684"/>
                  <a:pt x="138180" y="64705"/>
                  <a:pt x="144699" y="64669"/>
                </a:cubicBezTo>
                <a:close/>
                <a:moveTo>
                  <a:pt x="140634" y="267275"/>
                </a:moveTo>
                <a:cubicBezTo>
                  <a:pt x="140634" y="268907"/>
                  <a:pt x="145615" y="268208"/>
                  <a:pt x="83546" y="268151"/>
                </a:cubicBezTo>
                <a:cubicBezTo>
                  <a:pt x="83632" y="238514"/>
                  <a:pt x="82832" y="219257"/>
                  <a:pt x="82508" y="202449"/>
                </a:cubicBezTo>
                <a:cubicBezTo>
                  <a:pt x="100494" y="202442"/>
                  <a:pt x="117620" y="202266"/>
                  <a:pt x="139466" y="202388"/>
                </a:cubicBezTo>
                <a:cubicBezTo>
                  <a:pt x="139812" y="219754"/>
                  <a:pt x="140634" y="235866"/>
                  <a:pt x="140634" y="267275"/>
                </a:cubicBezTo>
                <a:close/>
                <a:moveTo>
                  <a:pt x="139304" y="193503"/>
                </a:moveTo>
                <a:cubicBezTo>
                  <a:pt x="139420" y="200774"/>
                  <a:pt x="148746" y="199070"/>
                  <a:pt x="82439" y="199102"/>
                </a:cubicBezTo>
                <a:cubicBezTo>
                  <a:pt x="81722" y="158603"/>
                  <a:pt x="81452" y="153825"/>
                  <a:pt x="81243" y="133732"/>
                </a:cubicBezTo>
                <a:cubicBezTo>
                  <a:pt x="121991" y="133761"/>
                  <a:pt x="128705" y="133801"/>
                  <a:pt x="138601" y="133675"/>
                </a:cubicBezTo>
                <a:cubicBezTo>
                  <a:pt x="139106" y="171223"/>
                  <a:pt x="139045" y="176873"/>
                  <a:pt x="139304" y="193503"/>
                </a:cubicBezTo>
                <a:close/>
                <a:moveTo>
                  <a:pt x="137300" y="64705"/>
                </a:moveTo>
                <a:cubicBezTo>
                  <a:pt x="138353" y="97751"/>
                  <a:pt x="138028" y="87727"/>
                  <a:pt x="138558" y="130331"/>
                </a:cubicBezTo>
                <a:cubicBezTo>
                  <a:pt x="129776" y="130439"/>
                  <a:pt x="126464" y="130418"/>
                  <a:pt x="81214" y="130389"/>
                </a:cubicBezTo>
                <a:cubicBezTo>
                  <a:pt x="81048" y="109835"/>
                  <a:pt x="81405" y="115304"/>
                  <a:pt x="80374" y="65062"/>
                </a:cubicBezTo>
                <a:cubicBezTo>
                  <a:pt x="98797" y="65051"/>
                  <a:pt x="84039" y="64921"/>
                  <a:pt x="137300" y="64705"/>
                </a:cubicBezTo>
                <a:close/>
                <a:moveTo>
                  <a:pt x="36681" y="64738"/>
                </a:moveTo>
                <a:cubicBezTo>
                  <a:pt x="57872" y="64738"/>
                  <a:pt x="57749" y="65033"/>
                  <a:pt x="77419" y="65055"/>
                </a:cubicBezTo>
                <a:cubicBezTo>
                  <a:pt x="78479" y="116961"/>
                  <a:pt x="78093" y="110393"/>
                  <a:pt x="78262" y="130382"/>
                </a:cubicBezTo>
                <a:cubicBezTo>
                  <a:pt x="37665" y="130353"/>
                  <a:pt x="31268" y="130328"/>
                  <a:pt x="21318" y="130403"/>
                </a:cubicBezTo>
                <a:cubicBezTo>
                  <a:pt x="20529" y="51177"/>
                  <a:pt x="14946" y="64738"/>
                  <a:pt x="36681" y="64738"/>
                </a:cubicBezTo>
                <a:close/>
                <a:moveTo>
                  <a:pt x="36681" y="133700"/>
                </a:moveTo>
                <a:cubicBezTo>
                  <a:pt x="86245" y="133732"/>
                  <a:pt x="78212" y="130191"/>
                  <a:pt x="78432" y="144332"/>
                </a:cubicBezTo>
                <a:cubicBezTo>
                  <a:pt x="78821" y="169346"/>
                  <a:pt x="79008" y="168925"/>
                  <a:pt x="79394" y="193496"/>
                </a:cubicBezTo>
                <a:cubicBezTo>
                  <a:pt x="79520" y="201556"/>
                  <a:pt x="88454" y="199034"/>
                  <a:pt x="22226" y="199001"/>
                </a:cubicBezTo>
                <a:cubicBezTo>
                  <a:pt x="20907" y="121674"/>
                  <a:pt x="17145" y="133700"/>
                  <a:pt x="36681" y="133700"/>
                </a:cubicBezTo>
                <a:close/>
                <a:moveTo>
                  <a:pt x="23322" y="267102"/>
                </a:moveTo>
                <a:cubicBezTo>
                  <a:pt x="23080" y="190257"/>
                  <a:pt x="16608" y="202345"/>
                  <a:pt x="36681" y="202356"/>
                </a:cubicBezTo>
                <a:cubicBezTo>
                  <a:pt x="55461" y="202356"/>
                  <a:pt x="58484" y="202449"/>
                  <a:pt x="79549" y="202449"/>
                </a:cubicBezTo>
                <a:cubicBezTo>
                  <a:pt x="79927" y="222319"/>
                  <a:pt x="80673" y="237628"/>
                  <a:pt x="80583" y="268151"/>
                </a:cubicBezTo>
                <a:cubicBezTo>
                  <a:pt x="80223" y="268151"/>
                  <a:pt x="23325" y="268151"/>
                  <a:pt x="23322" y="267102"/>
                </a:cubicBezTo>
                <a:close/>
                <a:moveTo>
                  <a:pt x="23978" y="316324"/>
                </a:moveTo>
                <a:cubicBezTo>
                  <a:pt x="23725" y="302918"/>
                  <a:pt x="23397" y="284731"/>
                  <a:pt x="23340" y="271293"/>
                </a:cubicBezTo>
                <a:cubicBezTo>
                  <a:pt x="56210" y="271159"/>
                  <a:pt x="53392" y="271494"/>
                  <a:pt x="80580" y="271494"/>
                </a:cubicBezTo>
                <a:cubicBezTo>
                  <a:pt x="80493" y="340395"/>
                  <a:pt x="83236" y="336605"/>
                  <a:pt x="79877" y="336605"/>
                </a:cubicBezTo>
                <a:cubicBezTo>
                  <a:pt x="12636" y="336605"/>
                  <a:pt x="24453" y="341887"/>
                  <a:pt x="23978" y="316324"/>
                </a:cubicBezTo>
                <a:close/>
                <a:moveTo>
                  <a:pt x="24399" y="340903"/>
                </a:moveTo>
                <a:cubicBezTo>
                  <a:pt x="24378" y="339602"/>
                  <a:pt x="81553" y="339534"/>
                  <a:pt x="81574" y="340961"/>
                </a:cubicBezTo>
                <a:cubicBezTo>
                  <a:pt x="82706" y="413129"/>
                  <a:pt x="84904" y="405315"/>
                  <a:pt x="79873" y="405315"/>
                </a:cubicBezTo>
                <a:cubicBezTo>
                  <a:pt x="40346" y="405308"/>
                  <a:pt x="33326" y="405282"/>
                  <a:pt x="25581" y="405354"/>
                </a:cubicBezTo>
                <a:cubicBezTo>
                  <a:pt x="25383" y="397461"/>
                  <a:pt x="24432" y="342942"/>
                  <a:pt x="24399" y="340903"/>
                </a:cubicBezTo>
                <a:close/>
                <a:moveTo>
                  <a:pt x="26778" y="463767"/>
                </a:moveTo>
                <a:cubicBezTo>
                  <a:pt x="25963" y="398650"/>
                  <a:pt x="22374" y="408655"/>
                  <a:pt x="36681" y="408655"/>
                </a:cubicBezTo>
                <a:cubicBezTo>
                  <a:pt x="39676" y="408655"/>
                  <a:pt x="80443" y="408662"/>
                  <a:pt x="82987" y="408665"/>
                </a:cubicBezTo>
                <a:cubicBezTo>
                  <a:pt x="83192" y="425952"/>
                  <a:pt x="83055" y="417431"/>
                  <a:pt x="83910" y="474688"/>
                </a:cubicBezTo>
                <a:cubicBezTo>
                  <a:pt x="16395" y="474738"/>
                  <a:pt x="26944" y="476846"/>
                  <a:pt x="26778" y="463767"/>
                </a:cubicBezTo>
                <a:close/>
                <a:moveTo>
                  <a:pt x="27902" y="537489"/>
                </a:moveTo>
                <a:cubicBezTo>
                  <a:pt x="27221" y="494709"/>
                  <a:pt x="27084" y="486505"/>
                  <a:pt x="26962" y="477638"/>
                </a:cubicBezTo>
                <a:cubicBezTo>
                  <a:pt x="49515" y="477400"/>
                  <a:pt x="58189" y="478053"/>
                  <a:pt x="83964" y="478035"/>
                </a:cubicBezTo>
                <a:cubicBezTo>
                  <a:pt x="84602" y="519846"/>
                  <a:pt x="84029" y="515065"/>
                  <a:pt x="84598" y="543671"/>
                </a:cubicBezTo>
                <a:cubicBezTo>
                  <a:pt x="18165" y="543887"/>
                  <a:pt x="28007" y="544244"/>
                  <a:pt x="27902" y="537489"/>
                </a:cubicBezTo>
                <a:close/>
                <a:moveTo>
                  <a:pt x="28929" y="611225"/>
                </a:moveTo>
                <a:cubicBezTo>
                  <a:pt x="27286" y="535968"/>
                  <a:pt x="25574" y="546572"/>
                  <a:pt x="36685" y="546572"/>
                </a:cubicBezTo>
                <a:cubicBezTo>
                  <a:pt x="57940" y="546572"/>
                  <a:pt x="58337" y="547022"/>
                  <a:pt x="79880" y="547022"/>
                </a:cubicBezTo>
                <a:cubicBezTo>
                  <a:pt x="85492" y="547022"/>
                  <a:pt x="85380" y="536577"/>
                  <a:pt x="86090" y="611102"/>
                </a:cubicBezTo>
                <a:cubicBezTo>
                  <a:pt x="86104" y="612741"/>
                  <a:pt x="87222" y="612316"/>
                  <a:pt x="79880" y="612316"/>
                </a:cubicBezTo>
                <a:cubicBezTo>
                  <a:pt x="22936" y="612316"/>
                  <a:pt x="28958" y="612504"/>
                  <a:pt x="28929" y="611225"/>
                </a:cubicBezTo>
                <a:close/>
                <a:moveTo>
                  <a:pt x="29027" y="615562"/>
                </a:moveTo>
                <a:cubicBezTo>
                  <a:pt x="37870" y="615555"/>
                  <a:pt x="85859" y="615671"/>
                  <a:pt x="86130" y="615671"/>
                </a:cubicBezTo>
                <a:cubicBezTo>
                  <a:pt x="86894" y="691554"/>
                  <a:pt x="90526" y="681224"/>
                  <a:pt x="79877" y="681224"/>
                </a:cubicBezTo>
                <a:cubicBezTo>
                  <a:pt x="36915" y="681217"/>
                  <a:pt x="34530" y="681221"/>
                  <a:pt x="29701" y="681210"/>
                </a:cubicBezTo>
                <a:cubicBezTo>
                  <a:pt x="29362" y="656703"/>
                  <a:pt x="29906" y="655745"/>
                  <a:pt x="29027" y="615562"/>
                </a:cubicBezTo>
                <a:close/>
                <a:moveTo>
                  <a:pt x="31200" y="750161"/>
                </a:moveTo>
                <a:cubicBezTo>
                  <a:pt x="29895" y="686128"/>
                  <a:pt x="30014" y="703414"/>
                  <a:pt x="29747" y="684553"/>
                </a:cubicBezTo>
                <a:cubicBezTo>
                  <a:pt x="91665" y="684712"/>
                  <a:pt x="87240" y="684200"/>
                  <a:pt x="87250" y="685033"/>
                </a:cubicBezTo>
                <a:cubicBezTo>
                  <a:pt x="88414" y="759511"/>
                  <a:pt x="91604" y="749743"/>
                  <a:pt x="79873" y="749743"/>
                </a:cubicBezTo>
                <a:cubicBezTo>
                  <a:pt x="56409" y="749747"/>
                  <a:pt x="56164" y="750277"/>
                  <a:pt x="31200" y="750161"/>
                </a:cubicBezTo>
                <a:close/>
                <a:moveTo>
                  <a:pt x="31272" y="753508"/>
                </a:moveTo>
                <a:cubicBezTo>
                  <a:pt x="50952" y="753595"/>
                  <a:pt x="53850" y="753184"/>
                  <a:pt x="88317" y="753080"/>
                </a:cubicBezTo>
                <a:cubicBezTo>
                  <a:pt x="89542" y="831240"/>
                  <a:pt x="92400" y="818648"/>
                  <a:pt x="79877" y="818648"/>
                </a:cubicBezTo>
                <a:cubicBezTo>
                  <a:pt x="58272" y="818648"/>
                  <a:pt x="58250" y="819055"/>
                  <a:pt x="36681" y="819055"/>
                </a:cubicBezTo>
                <a:cubicBezTo>
                  <a:pt x="30169" y="819055"/>
                  <a:pt x="32843" y="827471"/>
                  <a:pt x="31272" y="753508"/>
                </a:cubicBezTo>
                <a:close/>
                <a:moveTo>
                  <a:pt x="32764" y="881665"/>
                </a:moveTo>
                <a:cubicBezTo>
                  <a:pt x="31690" y="812847"/>
                  <a:pt x="31679" y="822398"/>
                  <a:pt x="36681" y="822398"/>
                </a:cubicBezTo>
                <a:cubicBezTo>
                  <a:pt x="98437" y="822398"/>
                  <a:pt x="89488" y="817999"/>
                  <a:pt x="89723" y="832544"/>
                </a:cubicBezTo>
                <a:cubicBezTo>
                  <a:pt x="90097" y="856535"/>
                  <a:pt x="89640" y="857177"/>
                  <a:pt x="90025" y="881716"/>
                </a:cubicBezTo>
                <a:cubicBezTo>
                  <a:pt x="90137" y="888766"/>
                  <a:pt x="92155" y="887271"/>
                  <a:pt x="79880" y="887271"/>
                </a:cubicBezTo>
                <a:cubicBezTo>
                  <a:pt x="25289" y="887271"/>
                  <a:pt x="32883" y="889390"/>
                  <a:pt x="32764" y="881665"/>
                </a:cubicBezTo>
                <a:close/>
                <a:moveTo>
                  <a:pt x="34072" y="955415"/>
                </a:moveTo>
                <a:cubicBezTo>
                  <a:pt x="32270" y="880328"/>
                  <a:pt x="31730" y="890705"/>
                  <a:pt x="36681" y="890705"/>
                </a:cubicBezTo>
                <a:cubicBezTo>
                  <a:pt x="101237" y="890705"/>
                  <a:pt x="90112" y="886446"/>
                  <a:pt x="90364" y="906301"/>
                </a:cubicBezTo>
                <a:cubicBezTo>
                  <a:pt x="90562" y="922049"/>
                  <a:pt x="90807" y="939837"/>
                  <a:pt x="91218" y="955509"/>
                </a:cubicBezTo>
                <a:cubicBezTo>
                  <a:pt x="91243" y="956518"/>
                  <a:pt x="92941" y="956222"/>
                  <a:pt x="79880" y="956222"/>
                </a:cubicBezTo>
                <a:cubicBezTo>
                  <a:pt x="30306" y="956222"/>
                  <a:pt x="34137" y="958222"/>
                  <a:pt x="34072" y="955415"/>
                </a:cubicBezTo>
                <a:close/>
                <a:moveTo>
                  <a:pt x="35467" y="1025422"/>
                </a:moveTo>
                <a:cubicBezTo>
                  <a:pt x="34267" y="952573"/>
                  <a:pt x="32803" y="960164"/>
                  <a:pt x="36681" y="960164"/>
                </a:cubicBezTo>
                <a:cubicBezTo>
                  <a:pt x="102188" y="960164"/>
                  <a:pt x="91290" y="952526"/>
                  <a:pt x="91723" y="980066"/>
                </a:cubicBezTo>
                <a:cubicBezTo>
                  <a:pt x="92105" y="1004508"/>
                  <a:pt x="92375" y="1004108"/>
                  <a:pt x="92743" y="1025473"/>
                </a:cubicBezTo>
                <a:cubicBezTo>
                  <a:pt x="85744" y="1025444"/>
                  <a:pt x="38836" y="1025422"/>
                  <a:pt x="35467" y="1025422"/>
                </a:cubicBezTo>
                <a:close/>
                <a:moveTo>
                  <a:pt x="36681" y="1028766"/>
                </a:moveTo>
                <a:cubicBezTo>
                  <a:pt x="87452" y="1028798"/>
                  <a:pt x="86753" y="1028795"/>
                  <a:pt x="92800" y="1028823"/>
                </a:cubicBezTo>
                <a:cubicBezTo>
                  <a:pt x="93298" y="1063562"/>
                  <a:pt x="93139" y="1061991"/>
                  <a:pt x="93705" y="1093995"/>
                </a:cubicBezTo>
                <a:cubicBezTo>
                  <a:pt x="79268" y="1093826"/>
                  <a:pt x="58319" y="1094013"/>
                  <a:pt x="36638" y="1094013"/>
                </a:cubicBezTo>
                <a:cubicBezTo>
                  <a:pt x="36306" y="1023696"/>
                  <a:pt x="34047" y="1028766"/>
                  <a:pt x="36681" y="1028766"/>
                </a:cubicBezTo>
                <a:close/>
                <a:moveTo>
                  <a:pt x="36681" y="1097353"/>
                </a:moveTo>
                <a:cubicBezTo>
                  <a:pt x="102664" y="1097353"/>
                  <a:pt x="93723" y="1095116"/>
                  <a:pt x="93871" y="1103038"/>
                </a:cubicBezTo>
                <a:cubicBezTo>
                  <a:pt x="95222" y="1174778"/>
                  <a:pt x="97802" y="1163083"/>
                  <a:pt x="79877" y="1163083"/>
                </a:cubicBezTo>
                <a:cubicBezTo>
                  <a:pt x="59083" y="1163083"/>
                  <a:pt x="58427" y="1162655"/>
                  <a:pt x="37669" y="1162640"/>
                </a:cubicBezTo>
                <a:cubicBezTo>
                  <a:pt x="36022" y="1092396"/>
                  <a:pt x="36937" y="1097353"/>
                  <a:pt x="36681" y="1097353"/>
                </a:cubicBezTo>
                <a:close/>
                <a:moveTo>
                  <a:pt x="38292" y="1225957"/>
                </a:moveTo>
                <a:cubicBezTo>
                  <a:pt x="37917" y="1202030"/>
                  <a:pt x="38325" y="1201288"/>
                  <a:pt x="37939" y="1176756"/>
                </a:cubicBezTo>
                <a:cubicBezTo>
                  <a:pt x="37712" y="1161995"/>
                  <a:pt x="28137" y="1166167"/>
                  <a:pt x="94465" y="1166459"/>
                </a:cubicBezTo>
                <a:cubicBezTo>
                  <a:pt x="94764" y="1200265"/>
                  <a:pt x="95626" y="1200413"/>
                  <a:pt x="95990" y="1231703"/>
                </a:cubicBezTo>
                <a:cubicBezTo>
                  <a:pt x="30958" y="1230536"/>
                  <a:pt x="38447" y="1235865"/>
                  <a:pt x="38292" y="1225957"/>
                </a:cubicBezTo>
                <a:close/>
                <a:moveTo>
                  <a:pt x="39402" y="1299678"/>
                </a:moveTo>
                <a:cubicBezTo>
                  <a:pt x="39035" y="1282100"/>
                  <a:pt x="38811" y="1268996"/>
                  <a:pt x="38620" y="1250543"/>
                </a:cubicBezTo>
                <a:cubicBezTo>
                  <a:pt x="38418" y="1231134"/>
                  <a:pt x="34418" y="1235569"/>
                  <a:pt x="58304" y="1235119"/>
                </a:cubicBezTo>
                <a:cubicBezTo>
                  <a:pt x="73837" y="1234845"/>
                  <a:pt x="86904" y="1234885"/>
                  <a:pt x="96026" y="1235054"/>
                </a:cubicBezTo>
                <a:cubicBezTo>
                  <a:pt x="96188" y="1253760"/>
                  <a:pt x="95582" y="1262908"/>
                  <a:pt x="96768" y="1300835"/>
                </a:cubicBezTo>
                <a:cubicBezTo>
                  <a:pt x="34285" y="1300835"/>
                  <a:pt x="39417" y="1300309"/>
                  <a:pt x="39402" y="1299678"/>
                </a:cubicBezTo>
                <a:close/>
                <a:moveTo>
                  <a:pt x="39489" y="1303724"/>
                </a:moveTo>
                <a:cubicBezTo>
                  <a:pt x="58712" y="1303764"/>
                  <a:pt x="52787" y="1304178"/>
                  <a:pt x="96873" y="1304178"/>
                </a:cubicBezTo>
                <a:cubicBezTo>
                  <a:pt x="97838" y="1335649"/>
                  <a:pt x="97287" y="1347877"/>
                  <a:pt x="97568" y="1369307"/>
                </a:cubicBezTo>
                <a:cubicBezTo>
                  <a:pt x="40004" y="1369541"/>
                  <a:pt x="59389" y="1369660"/>
                  <a:pt x="40775" y="1369707"/>
                </a:cubicBezTo>
                <a:cubicBezTo>
                  <a:pt x="40772" y="1369339"/>
                  <a:pt x="39496" y="1304001"/>
                  <a:pt x="39489" y="1303724"/>
                </a:cubicBezTo>
                <a:close/>
                <a:moveTo>
                  <a:pt x="40836" y="1373464"/>
                </a:moveTo>
                <a:cubicBezTo>
                  <a:pt x="40829" y="1373000"/>
                  <a:pt x="35921" y="1372928"/>
                  <a:pt x="97615" y="1372654"/>
                </a:cubicBezTo>
                <a:cubicBezTo>
                  <a:pt x="98004" y="1397892"/>
                  <a:pt x="98631" y="1398980"/>
                  <a:pt x="99107" y="1438582"/>
                </a:cubicBezTo>
                <a:cubicBezTo>
                  <a:pt x="73819" y="1438492"/>
                  <a:pt x="60027" y="1438611"/>
                  <a:pt x="41824" y="1438626"/>
                </a:cubicBezTo>
                <a:cubicBezTo>
                  <a:pt x="41370" y="1417282"/>
                  <a:pt x="41179" y="1394847"/>
                  <a:pt x="40836" y="1373464"/>
                </a:cubicBezTo>
                <a:close/>
                <a:moveTo>
                  <a:pt x="42768" y="1496476"/>
                </a:moveTo>
                <a:cubicBezTo>
                  <a:pt x="42498" y="1430847"/>
                  <a:pt x="36829" y="1442023"/>
                  <a:pt x="58283" y="1441936"/>
                </a:cubicBezTo>
                <a:cubicBezTo>
                  <a:pt x="72943" y="1441897"/>
                  <a:pt x="82688" y="1441882"/>
                  <a:pt x="99147" y="1441929"/>
                </a:cubicBezTo>
                <a:cubicBezTo>
                  <a:pt x="99932" y="1512819"/>
                  <a:pt x="99157" y="1426480"/>
                  <a:pt x="99752" y="1507472"/>
                </a:cubicBezTo>
                <a:cubicBezTo>
                  <a:pt x="31466" y="1507829"/>
                  <a:pt x="42822" y="1509166"/>
                  <a:pt x="42768" y="1496476"/>
                </a:cubicBezTo>
                <a:close/>
                <a:moveTo>
                  <a:pt x="43838" y="1570241"/>
                </a:moveTo>
                <a:cubicBezTo>
                  <a:pt x="42710" y="1498274"/>
                  <a:pt x="38357" y="1510063"/>
                  <a:pt x="58243" y="1510582"/>
                </a:cubicBezTo>
                <a:cubicBezTo>
                  <a:pt x="70507" y="1510917"/>
                  <a:pt x="80857" y="1510917"/>
                  <a:pt x="99781" y="1510823"/>
                </a:cubicBezTo>
                <a:cubicBezTo>
                  <a:pt x="100130" y="1546250"/>
                  <a:pt x="100974" y="1544167"/>
                  <a:pt x="101349" y="1575872"/>
                </a:cubicBezTo>
                <a:cubicBezTo>
                  <a:pt x="35427" y="1575072"/>
                  <a:pt x="43990" y="1579500"/>
                  <a:pt x="43838" y="1570241"/>
                </a:cubicBezTo>
                <a:close/>
                <a:moveTo>
                  <a:pt x="44876" y="1645242"/>
                </a:moveTo>
                <a:cubicBezTo>
                  <a:pt x="44815" y="1627198"/>
                  <a:pt x="44840" y="1631201"/>
                  <a:pt x="43993" y="1579547"/>
                </a:cubicBezTo>
                <a:cubicBezTo>
                  <a:pt x="61465" y="1579439"/>
                  <a:pt x="66247" y="1578798"/>
                  <a:pt x="101385" y="1579227"/>
                </a:cubicBezTo>
                <a:cubicBezTo>
                  <a:pt x="101543" y="1597234"/>
                  <a:pt x="101795" y="1637805"/>
                  <a:pt x="101893" y="1645245"/>
                </a:cubicBezTo>
                <a:lnTo>
                  <a:pt x="44876" y="1645242"/>
                </a:lnTo>
                <a:close/>
                <a:moveTo>
                  <a:pt x="101486" y="1372636"/>
                </a:moveTo>
                <a:cubicBezTo>
                  <a:pt x="162344" y="1372387"/>
                  <a:pt x="157655" y="1373126"/>
                  <a:pt x="157662" y="1373529"/>
                </a:cubicBezTo>
                <a:cubicBezTo>
                  <a:pt x="158837" y="1448616"/>
                  <a:pt x="165428" y="1438251"/>
                  <a:pt x="144681" y="1438503"/>
                </a:cubicBezTo>
                <a:cubicBezTo>
                  <a:pt x="130648" y="1438654"/>
                  <a:pt x="122190" y="1438651"/>
                  <a:pt x="102066" y="1438593"/>
                </a:cubicBezTo>
                <a:cubicBezTo>
                  <a:pt x="101190" y="1367458"/>
                  <a:pt x="99384" y="1372647"/>
                  <a:pt x="101486" y="1372636"/>
                </a:cubicBezTo>
                <a:close/>
                <a:moveTo>
                  <a:pt x="102678" y="1496484"/>
                </a:moveTo>
                <a:cubicBezTo>
                  <a:pt x="102678" y="1430613"/>
                  <a:pt x="95766" y="1441973"/>
                  <a:pt x="123080" y="1441973"/>
                </a:cubicBezTo>
                <a:cubicBezTo>
                  <a:pt x="143441" y="1441973"/>
                  <a:pt x="142634" y="1441792"/>
                  <a:pt x="159183" y="1441735"/>
                </a:cubicBezTo>
                <a:cubicBezTo>
                  <a:pt x="159111" y="1482764"/>
                  <a:pt x="159734" y="1488817"/>
                  <a:pt x="160207" y="1507310"/>
                </a:cubicBezTo>
                <a:cubicBezTo>
                  <a:pt x="92501" y="1507382"/>
                  <a:pt x="102678" y="1511133"/>
                  <a:pt x="102678" y="1496484"/>
                </a:cubicBezTo>
                <a:close/>
                <a:moveTo>
                  <a:pt x="104224" y="1570234"/>
                </a:moveTo>
                <a:cubicBezTo>
                  <a:pt x="103111" y="1498897"/>
                  <a:pt x="96083" y="1510758"/>
                  <a:pt x="123080" y="1510758"/>
                </a:cubicBezTo>
                <a:cubicBezTo>
                  <a:pt x="144609" y="1510758"/>
                  <a:pt x="141643" y="1510682"/>
                  <a:pt x="160286" y="1510661"/>
                </a:cubicBezTo>
                <a:cubicBezTo>
                  <a:pt x="160949" y="1540074"/>
                  <a:pt x="160358" y="1543767"/>
                  <a:pt x="160880" y="1575897"/>
                </a:cubicBezTo>
                <a:cubicBezTo>
                  <a:pt x="95269" y="1575966"/>
                  <a:pt x="104343" y="1577980"/>
                  <a:pt x="104224" y="1570234"/>
                </a:cubicBezTo>
                <a:close/>
                <a:moveTo>
                  <a:pt x="104848" y="1645249"/>
                </a:moveTo>
                <a:cubicBezTo>
                  <a:pt x="104740" y="1637052"/>
                  <a:pt x="104488" y="1596362"/>
                  <a:pt x="104336" y="1579263"/>
                </a:cubicBezTo>
                <a:cubicBezTo>
                  <a:pt x="124121" y="1579490"/>
                  <a:pt x="145975" y="1579259"/>
                  <a:pt x="160938" y="1579241"/>
                </a:cubicBezTo>
                <a:cubicBezTo>
                  <a:pt x="161832" y="1634134"/>
                  <a:pt x="161724" y="1628784"/>
                  <a:pt x="162099" y="1644741"/>
                </a:cubicBezTo>
                <a:cubicBezTo>
                  <a:pt x="141849" y="1644809"/>
                  <a:pt x="150739" y="1645252"/>
                  <a:pt x="104848" y="1645249"/>
                </a:cubicBezTo>
                <a:close/>
                <a:moveTo>
                  <a:pt x="162845" y="1496422"/>
                </a:moveTo>
                <a:cubicBezTo>
                  <a:pt x="160794" y="1433153"/>
                  <a:pt x="161756" y="1441724"/>
                  <a:pt x="166308" y="1441724"/>
                </a:cubicBezTo>
                <a:cubicBezTo>
                  <a:pt x="227537" y="1441724"/>
                  <a:pt x="219198" y="1440326"/>
                  <a:pt x="219227" y="1447287"/>
                </a:cubicBezTo>
                <a:cubicBezTo>
                  <a:pt x="219526" y="1517985"/>
                  <a:pt x="223681" y="1507047"/>
                  <a:pt x="209511" y="1507047"/>
                </a:cubicBezTo>
                <a:cubicBezTo>
                  <a:pt x="155381" y="1507047"/>
                  <a:pt x="163320" y="1511194"/>
                  <a:pt x="162845" y="1496422"/>
                </a:cubicBezTo>
                <a:close/>
                <a:moveTo>
                  <a:pt x="163742" y="1570248"/>
                </a:moveTo>
                <a:cubicBezTo>
                  <a:pt x="162686" y="1502720"/>
                  <a:pt x="162715" y="1510657"/>
                  <a:pt x="166308" y="1510657"/>
                </a:cubicBezTo>
                <a:cubicBezTo>
                  <a:pt x="229674" y="1510657"/>
                  <a:pt x="219944" y="1506867"/>
                  <a:pt x="220167" y="1521120"/>
                </a:cubicBezTo>
                <a:cubicBezTo>
                  <a:pt x="221173" y="1585654"/>
                  <a:pt x="225645" y="1576204"/>
                  <a:pt x="209507" y="1576204"/>
                </a:cubicBezTo>
                <a:cubicBezTo>
                  <a:pt x="156282" y="1576204"/>
                  <a:pt x="163857" y="1577497"/>
                  <a:pt x="163742" y="1570248"/>
                </a:cubicBezTo>
                <a:close/>
                <a:moveTo>
                  <a:pt x="222200" y="1644114"/>
                </a:moveTo>
                <a:cubicBezTo>
                  <a:pt x="222196" y="1646056"/>
                  <a:pt x="227115" y="1644730"/>
                  <a:pt x="166304" y="1644730"/>
                </a:cubicBezTo>
                <a:cubicBezTo>
                  <a:pt x="164401" y="1644730"/>
                  <a:pt x="165072" y="1652087"/>
                  <a:pt x="163886" y="1579234"/>
                </a:cubicBezTo>
                <a:cubicBezTo>
                  <a:pt x="189560" y="1579219"/>
                  <a:pt x="183657" y="1579594"/>
                  <a:pt x="221544" y="1579536"/>
                </a:cubicBezTo>
                <a:cubicBezTo>
                  <a:pt x="221551" y="1579958"/>
                  <a:pt x="222214" y="1632109"/>
                  <a:pt x="222200" y="1644114"/>
                </a:cubicBezTo>
                <a:close/>
                <a:moveTo>
                  <a:pt x="222773" y="1496462"/>
                </a:moveTo>
                <a:cubicBezTo>
                  <a:pt x="221973" y="1432854"/>
                  <a:pt x="219100" y="1442027"/>
                  <a:pt x="231137" y="1441864"/>
                </a:cubicBezTo>
                <a:cubicBezTo>
                  <a:pt x="286831" y="1441111"/>
                  <a:pt x="279295" y="1440816"/>
                  <a:pt x="279458" y="1447326"/>
                </a:cubicBezTo>
                <a:cubicBezTo>
                  <a:pt x="281133" y="1517020"/>
                  <a:pt x="281094" y="1507335"/>
                  <a:pt x="274351" y="1507260"/>
                </a:cubicBezTo>
                <a:cubicBezTo>
                  <a:pt x="213655" y="1506604"/>
                  <a:pt x="222946" y="1510509"/>
                  <a:pt x="222773" y="1496462"/>
                </a:cubicBezTo>
                <a:close/>
                <a:moveTo>
                  <a:pt x="224362" y="1570234"/>
                </a:moveTo>
                <a:cubicBezTo>
                  <a:pt x="223285" y="1501387"/>
                  <a:pt x="219223" y="1510398"/>
                  <a:pt x="231108" y="1510445"/>
                </a:cubicBezTo>
                <a:cubicBezTo>
                  <a:pt x="289437" y="1510679"/>
                  <a:pt x="280196" y="1507865"/>
                  <a:pt x="280402" y="1521120"/>
                </a:cubicBezTo>
                <a:cubicBezTo>
                  <a:pt x="280784" y="1545439"/>
                  <a:pt x="280993" y="1547042"/>
                  <a:pt x="281357" y="1570291"/>
                </a:cubicBezTo>
                <a:cubicBezTo>
                  <a:pt x="281476" y="1578059"/>
                  <a:pt x="286763" y="1576114"/>
                  <a:pt x="252728" y="1576139"/>
                </a:cubicBezTo>
                <a:cubicBezTo>
                  <a:pt x="219100" y="1576139"/>
                  <a:pt x="224488" y="1578153"/>
                  <a:pt x="224362" y="1570234"/>
                </a:cubicBezTo>
                <a:close/>
                <a:moveTo>
                  <a:pt x="274322" y="1645018"/>
                </a:moveTo>
                <a:cubicBezTo>
                  <a:pt x="260811" y="1645126"/>
                  <a:pt x="258631" y="1645108"/>
                  <a:pt x="225148" y="1645097"/>
                </a:cubicBezTo>
                <a:cubicBezTo>
                  <a:pt x="225166" y="1632603"/>
                  <a:pt x="224506" y="1579972"/>
                  <a:pt x="224499" y="1579536"/>
                </a:cubicBezTo>
                <a:cubicBezTo>
                  <a:pt x="251535" y="1579482"/>
                  <a:pt x="219702" y="1579508"/>
                  <a:pt x="281476" y="1579464"/>
                </a:cubicBezTo>
                <a:cubicBezTo>
                  <a:pt x="282222" y="1657275"/>
                  <a:pt x="285220" y="1644928"/>
                  <a:pt x="274322" y="1645018"/>
                </a:cubicBezTo>
                <a:close/>
                <a:moveTo>
                  <a:pt x="281912" y="1422658"/>
                </a:moveTo>
                <a:cubicBezTo>
                  <a:pt x="281537" y="1398713"/>
                  <a:pt x="281667" y="1399131"/>
                  <a:pt x="281263" y="1373457"/>
                </a:cubicBezTo>
                <a:cubicBezTo>
                  <a:pt x="281256" y="1372870"/>
                  <a:pt x="276463" y="1372881"/>
                  <a:pt x="338402" y="1372870"/>
                </a:cubicBezTo>
                <a:cubicBezTo>
                  <a:pt x="338406" y="1373137"/>
                  <a:pt x="338608" y="1383430"/>
                  <a:pt x="339105" y="1438323"/>
                </a:cubicBezTo>
                <a:cubicBezTo>
                  <a:pt x="270888" y="1438323"/>
                  <a:pt x="282247" y="1444066"/>
                  <a:pt x="281912" y="1422658"/>
                </a:cubicBezTo>
                <a:close/>
                <a:moveTo>
                  <a:pt x="295942" y="1442045"/>
                </a:moveTo>
                <a:cubicBezTo>
                  <a:pt x="317561" y="1442045"/>
                  <a:pt x="317630" y="1441666"/>
                  <a:pt x="339130" y="1441666"/>
                </a:cubicBezTo>
                <a:cubicBezTo>
                  <a:pt x="339451" y="1484418"/>
                  <a:pt x="339800" y="1488813"/>
                  <a:pt x="340186" y="1507144"/>
                </a:cubicBezTo>
                <a:cubicBezTo>
                  <a:pt x="316610" y="1507144"/>
                  <a:pt x="308533" y="1507505"/>
                  <a:pt x="283180" y="1507339"/>
                </a:cubicBezTo>
                <a:cubicBezTo>
                  <a:pt x="282546" y="1430746"/>
                  <a:pt x="277803" y="1442045"/>
                  <a:pt x="295942" y="1442045"/>
                </a:cubicBezTo>
                <a:close/>
                <a:moveTo>
                  <a:pt x="284308" y="1570234"/>
                </a:moveTo>
                <a:cubicBezTo>
                  <a:pt x="283209" y="1499780"/>
                  <a:pt x="279299" y="1510722"/>
                  <a:pt x="295942" y="1510722"/>
                </a:cubicBezTo>
                <a:cubicBezTo>
                  <a:pt x="349055" y="1510722"/>
                  <a:pt x="340204" y="1506046"/>
                  <a:pt x="340438" y="1521120"/>
                </a:cubicBezTo>
                <a:cubicBezTo>
                  <a:pt x="341300" y="1575598"/>
                  <a:pt x="341235" y="1571625"/>
                  <a:pt x="341310" y="1576222"/>
                </a:cubicBezTo>
                <a:cubicBezTo>
                  <a:pt x="275162" y="1576312"/>
                  <a:pt x="284431" y="1578016"/>
                  <a:pt x="284308" y="1570234"/>
                </a:cubicBezTo>
                <a:close/>
                <a:moveTo>
                  <a:pt x="339166" y="1644989"/>
                </a:moveTo>
                <a:cubicBezTo>
                  <a:pt x="278708" y="1644989"/>
                  <a:pt x="285011" y="1645252"/>
                  <a:pt x="284997" y="1644110"/>
                </a:cubicBezTo>
                <a:cubicBezTo>
                  <a:pt x="283944" y="1566217"/>
                  <a:pt x="281263" y="1579468"/>
                  <a:pt x="295945" y="1579457"/>
                </a:cubicBezTo>
                <a:cubicBezTo>
                  <a:pt x="317622" y="1579457"/>
                  <a:pt x="317539" y="1579572"/>
                  <a:pt x="339166" y="1579572"/>
                </a:cubicBezTo>
                <a:cubicBezTo>
                  <a:pt x="342143" y="1579572"/>
                  <a:pt x="341282" y="1577220"/>
                  <a:pt x="341685" y="1594924"/>
                </a:cubicBezTo>
                <a:cubicBezTo>
                  <a:pt x="343011" y="1652663"/>
                  <a:pt x="343408" y="1644989"/>
                  <a:pt x="339166" y="1644989"/>
                </a:cubicBezTo>
                <a:close/>
                <a:moveTo>
                  <a:pt x="342128" y="1447272"/>
                </a:moveTo>
                <a:cubicBezTo>
                  <a:pt x="342074" y="1438586"/>
                  <a:pt x="333923" y="1442484"/>
                  <a:pt x="398965" y="1441612"/>
                </a:cubicBezTo>
                <a:cubicBezTo>
                  <a:pt x="399621" y="1481795"/>
                  <a:pt x="399606" y="1482714"/>
                  <a:pt x="400024" y="1496541"/>
                </a:cubicBezTo>
                <a:cubicBezTo>
                  <a:pt x="400493" y="1512015"/>
                  <a:pt x="409535" y="1507307"/>
                  <a:pt x="343141" y="1507148"/>
                </a:cubicBezTo>
                <a:cubicBezTo>
                  <a:pt x="342860" y="1493799"/>
                  <a:pt x="342319" y="1478059"/>
                  <a:pt x="342128" y="1447272"/>
                </a:cubicBezTo>
                <a:close/>
                <a:moveTo>
                  <a:pt x="343206" y="1510491"/>
                </a:moveTo>
                <a:cubicBezTo>
                  <a:pt x="411138" y="1510661"/>
                  <a:pt x="400388" y="1508034"/>
                  <a:pt x="400590" y="1521109"/>
                </a:cubicBezTo>
                <a:cubicBezTo>
                  <a:pt x="400972" y="1545756"/>
                  <a:pt x="401188" y="1544755"/>
                  <a:pt x="401603" y="1570288"/>
                </a:cubicBezTo>
                <a:cubicBezTo>
                  <a:pt x="401722" y="1577879"/>
                  <a:pt x="410911" y="1575944"/>
                  <a:pt x="344262" y="1576211"/>
                </a:cubicBezTo>
                <a:cubicBezTo>
                  <a:pt x="344096" y="1566393"/>
                  <a:pt x="343383" y="1519596"/>
                  <a:pt x="343206" y="1510491"/>
                </a:cubicBezTo>
                <a:close/>
                <a:moveTo>
                  <a:pt x="345343" y="1644979"/>
                </a:moveTo>
                <a:cubicBezTo>
                  <a:pt x="345260" y="1616556"/>
                  <a:pt x="344612" y="1595565"/>
                  <a:pt x="344323" y="1579558"/>
                </a:cubicBezTo>
                <a:cubicBezTo>
                  <a:pt x="364134" y="1579475"/>
                  <a:pt x="370700" y="1578791"/>
                  <a:pt x="401714" y="1579230"/>
                </a:cubicBezTo>
                <a:cubicBezTo>
                  <a:pt x="401895" y="1602360"/>
                  <a:pt x="401195" y="1590244"/>
                  <a:pt x="402205" y="1644150"/>
                </a:cubicBezTo>
                <a:cubicBezTo>
                  <a:pt x="402219" y="1644957"/>
                  <a:pt x="407217" y="1644842"/>
                  <a:pt x="345343" y="1644979"/>
                </a:cubicBezTo>
                <a:close/>
                <a:moveTo>
                  <a:pt x="402979" y="1496433"/>
                </a:moveTo>
                <a:cubicBezTo>
                  <a:pt x="402514" y="1481081"/>
                  <a:pt x="402543" y="1480040"/>
                  <a:pt x="401916" y="1441573"/>
                </a:cubicBezTo>
                <a:cubicBezTo>
                  <a:pt x="441497" y="1440953"/>
                  <a:pt x="441868" y="1441782"/>
                  <a:pt x="459080" y="1442016"/>
                </a:cubicBezTo>
                <a:cubicBezTo>
                  <a:pt x="459394" y="1459580"/>
                  <a:pt x="460205" y="1507011"/>
                  <a:pt x="460208" y="1507278"/>
                </a:cubicBezTo>
                <a:cubicBezTo>
                  <a:pt x="393573" y="1507570"/>
                  <a:pt x="403437" y="1511554"/>
                  <a:pt x="402979" y="1496433"/>
                </a:cubicBezTo>
                <a:close/>
                <a:moveTo>
                  <a:pt x="403358" y="1510877"/>
                </a:moveTo>
                <a:cubicBezTo>
                  <a:pt x="427403" y="1510888"/>
                  <a:pt x="434098" y="1510927"/>
                  <a:pt x="447238" y="1510751"/>
                </a:cubicBezTo>
                <a:cubicBezTo>
                  <a:pt x="463693" y="1510528"/>
                  <a:pt x="460216" y="1499359"/>
                  <a:pt x="461329" y="1570299"/>
                </a:cubicBezTo>
                <a:cubicBezTo>
                  <a:pt x="461448" y="1577807"/>
                  <a:pt x="470562" y="1576899"/>
                  <a:pt x="404633" y="1575930"/>
                </a:cubicBezTo>
                <a:cubicBezTo>
                  <a:pt x="404569" y="1570277"/>
                  <a:pt x="403365" y="1511162"/>
                  <a:pt x="403358" y="1510877"/>
                </a:cubicBezTo>
                <a:close/>
                <a:moveTo>
                  <a:pt x="405170" y="1644705"/>
                </a:moveTo>
                <a:cubicBezTo>
                  <a:pt x="404122" y="1593577"/>
                  <a:pt x="404846" y="1602025"/>
                  <a:pt x="404666" y="1579277"/>
                </a:cubicBezTo>
                <a:cubicBezTo>
                  <a:pt x="421240" y="1579522"/>
                  <a:pt x="423330" y="1579345"/>
                  <a:pt x="447213" y="1579508"/>
                </a:cubicBezTo>
                <a:cubicBezTo>
                  <a:pt x="467369" y="1579644"/>
                  <a:pt x="459844" y="1568346"/>
                  <a:pt x="462522" y="1644247"/>
                </a:cubicBezTo>
                <a:cubicBezTo>
                  <a:pt x="462587" y="1646113"/>
                  <a:pt x="464382" y="1644312"/>
                  <a:pt x="405170" y="1644705"/>
                </a:cubicBezTo>
                <a:close/>
                <a:moveTo>
                  <a:pt x="462965" y="1496462"/>
                </a:moveTo>
                <a:cubicBezTo>
                  <a:pt x="461848" y="1433268"/>
                  <a:pt x="459736" y="1442077"/>
                  <a:pt x="468832" y="1442077"/>
                </a:cubicBezTo>
                <a:cubicBezTo>
                  <a:pt x="527110" y="1442077"/>
                  <a:pt x="519290" y="1439216"/>
                  <a:pt x="519546" y="1447348"/>
                </a:cubicBezTo>
                <a:cubicBezTo>
                  <a:pt x="521650" y="1516865"/>
                  <a:pt x="521881" y="1507051"/>
                  <a:pt x="512060" y="1507051"/>
                </a:cubicBezTo>
                <a:cubicBezTo>
                  <a:pt x="454341" y="1507047"/>
                  <a:pt x="463232" y="1510603"/>
                  <a:pt x="462965" y="1496462"/>
                </a:cubicBezTo>
                <a:close/>
                <a:moveTo>
                  <a:pt x="464281" y="1570241"/>
                </a:moveTo>
                <a:cubicBezTo>
                  <a:pt x="463203" y="1501416"/>
                  <a:pt x="460886" y="1510603"/>
                  <a:pt x="468836" y="1510603"/>
                </a:cubicBezTo>
                <a:cubicBezTo>
                  <a:pt x="529961" y="1510603"/>
                  <a:pt x="520501" y="1507047"/>
                  <a:pt x="520720" y="1521109"/>
                </a:cubicBezTo>
                <a:cubicBezTo>
                  <a:pt x="521733" y="1585841"/>
                  <a:pt x="524155" y="1575858"/>
                  <a:pt x="512060" y="1575858"/>
                </a:cubicBezTo>
                <a:cubicBezTo>
                  <a:pt x="456799" y="1575861"/>
                  <a:pt x="464414" y="1578780"/>
                  <a:pt x="464281" y="1570241"/>
                </a:cubicBezTo>
                <a:close/>
                <a:moveTo>
                  <a:pt x="465506" y="1645069"/>
                </a:moveTo>
                <a:cubicBezTo>
                  <a:pt x="464540" y="1616156"/>
                  <a:pt x="464699" y="1601139"/>
                  <a:pt x="464414" y="1579572"/>
                </a:cubicBezTo>
                <a:cubicBezTo>
                  <a:pt x="493349" y="1579601"/>
                  <a:pt x="482051" y="1579248"/>
                  <a:pt x="521578" y="1579198"/>
                </a:cubicBezTo>
                <a:lnTo>
                  <a:pt x="522631" y="1645083"/>
                </a:lnTo>
                <a:cubicBezTo>
                  <a:pt x="513437" y="1645133"/>
                  <a:pt x="465791" y="1645072"/>
                  <a:pt x="465506" y="1645069"/>
                </a:cubicBezTo>
                <a:close/>
                <a:moveTo>
                  <a:pt x="523373" y="1496635"/>
                </a:moveTo>
                <a:cubicBezTo>
                  <a:pt x="522840" y="1432194"/>
                  <a:pt x="518616" y="1441767"/>
                  <a:pt x="533680" y="1441724"/>
                </a:cubicBezTo>
                <a:cubicBezTo>
                  <a:pt x="587193" y="1441580"/>
                  <a:pt x="579384" y="1440142"/>
                  <a:pt x="579600" y="1447344"/>
                </a:cubicBezTo>
                <a:cubicBezTo>
                  <a:pt x="581679" y="1516054"/>
                  <a:pt x="580393" y="1507443"/>
                  <a:pt x="576937" y="1507389"/>
                </a:cubicBezTo>
                <a:cubicBezTo>
                  <a:pt x="514230" y="1506294"/>
                  <a:pt x="523495" y="1511021"/>
                  <a:pt x="523373" y="1496635"/>
                </a:cubicBezTo>
                <a:close/>
                <a:moveTo>
                  <a:pt x="524389" y="1570241"/>
                </a:moveTo>
                <a:cubicBezTo>
                  <a:pt x="523279" y="1499326"/>
                  <a:pt x="520666" y="1510387"/>
                  <a:pt x="533669" y="1510473"/>
                </a:cubicBezTo>
                <a:cubicBezTo>
                  <a:pt x="588325" y="1510917"/>
                  <a:pt x="580227" y="1507429"/>
                  <a:pt x="580443" y="1521120"/>
                </a:cubicBezTo>
                <a:cubicBezTo>
                  <a:pt x="581420" y="1583532"/>
                  <a:pt x="584404" y="1575930"/>
                  <a:pt x="576937" y="1575869"/>
                </a:cubicBezTo>
                <a:cubicBezTo>
                  <a:pt x="516428" y="1575379"/>
                  <a:pt x="524519" y="1578387"/>
                  <a:pt x="524389" y="1570241"/>
                </a:cubicBezTo>
                <a:close/>
                <a:moveTo>
                  <a:pt x="582656" y="1644114"/>
                </a:moveTo>
                <a:cubicBezTo>
                  <a:pt x="582653" y="1646099"/>
                  <a:pt x="588040" y="1644488"/>
                  <a:pt x="533669" y="1645000"/>
                </a:cubicBezTo>
                <a:cubicBezTo>
                  <a:pt x="522317" y="1645108"/>
                  <a:pt x="525741" y="1655027"/>
                  <a:pt x="524533" y="1579194"/>
                </a:cubicBezTo>
                <a:cubicBezTo>
                  <a:pt x="548697" y="1579147"/>
                  <a:pt x="548146" y="1579028"/>
                  <a:pt x="581820" y="1579255"/>
                </a:cubicBezTo>
                <a:cubicBezTo>
                  <a:pt x="582472" y="1619492"/>
                  <a:pt x="582696" y="1624640"/>
                  <a:pt x="582656" y="1644114"/>
                </a:cubicBezTo>
                <a:close/>
                <a:moveTo>
                  <a:pt x="598535" y="1441922"/>
                </a:moveTo>
                <a:cubicBezTo>
                  <a:pt x="620399" y="1441922"/>
                  <a:pt x="619635" y="1441627"/>
                  <a:pt x="639211" y="1441598"/>
                </a:cubicBezTo>
                <a:cubicBezTo>
                  <a:pt x="639795" y="1478959"/>
                  <a:pt x="639791" y="1481539"/>
                  <a:pt x="640274" y="1496620"/>
                </a:cubicBezTo>
                <a:cubicBezTo>
                  <a:pt x="640678" y="1509493"/>
                  <a:pt x="651980" y="1508369"/>
                  <a:pt x="583251" y="1507487"/>
                </a:cubicBezTo>
                <a:cubicBezTo>
                  <a:pt x="582912" y="1429698"/>
                  <a:pt x="577297" y="1441922"/>
                  <a:pt x="598535" y="1441922"/>
                </a:cubicBezTo>
                <a:close/>
                <a:moveTo>
                  <a:pt x="584624" y="1570234"/>
                </a:moveTo>
                <a:cubicBezTo>
                  <a:pt x="583528" y="1500014"/>
                  <a:pt x="578137" y="1510917"/>
                  <a:pt x="598535" y="1510917"/>
                </a:cubicBezTo>
                <a:cubicBezTo>
                  <a:pt x="619844" y="1510917"/>
                  <a:pt x="619855" y="1510693"/>
                  <a:pt x="640664" y="1510686"/>
                </a:cubicBezTo>
                <a:cubicBezTo>
                  <a:pt x="640955" y="1523671"/>
                  <a:pt x="641100" y="1539105"/>
                  <a:pt x="641669" y="1576009"/>
                </a:cubicBezTo>
                <a:cubicBezTo>
                  <a:pt x="575650" y="1576006"/>
                  <a:pt x="584743" y="1577919"/>
                  <a:pt x="584624" y="1570234"/>
                </a:cubicBezTo>
                <a:close/>
                <a:moveTo>
                  <a:pt x="641770" y="1644647"/>
                </a:moveTo>
                <a:cubicBezTo>
                  <a:pt x="614146" y="1644647"/>
                  <a:pt x="585608" y="1646412"/>
                  <a:pt x="585611" y="1644125"/>
                </a:cubicBezTo>
                <a:cubicBezTo>
                  <a:pt x="585770" y="1567870"/>
                  <a:pt x="579092" y="1579309"/>
                  <a:pt x="598535" y="1579309"/>
                </a:cubicBezTo>
                <a:cubicBezTo>
                  <a:pt x="617253" y="1579309"/>
                  <a:pt x="621336" y="1579353"/>
                  <a:pt x="641723" y="1579353"/>
                </a:cubicBezTo>
                <a:cubicBezTo>
                  <a:pt x="642783" y="1650170"/>
                  <a:pt x="642912" y="1644647"/>
                  <a:pt x="641770" y="1644647"/>
                </a:cubicBezTo>
                <a:close/>
                <a:moveTo>
                  <a:pt x="642163" y="1441594"/>
                </a:moveTo>
                <a:cubicBezTo>
                  <a:pt x="663393" y="1441601"/>
                  <a:pt x="663465" y="1442059"/>
                  <a:pt x="685005" y="1442059"/>
                </a:cubicBezTo>
                <a:cubicBezTo>
                  <a:pt x="704848" y="1442059"/>
                  <a:pt x="697939" y="1432656"/>
                  <a:pt x="700444" y="1496552"/>
                </a:cubicBezTo>
                <a:cubicBezTo>
                  <a:pt x="700967" y="1509868"/>
                  <a:pt x="711695" y="1507270"/>
                  <a:pt x="643547" y="1507335"/>
                </a:cubicBezTo>
                <a:cubicBezTo>
                  <a:pt x="642905" y="1481705"/>
                  <a:pt x="643186" y="1507134"/>
                  <a:pt x="642163" y="1441594"/>
                </a:cubicBezTo>
                <a:close/>
                <a:moveTo>
                  <a:pt x="644534" y="1570241"/>
                </a:moveTo>
                <a:cubicBezTo>
                  <a:pt x="644156" y="1545990"/>
                  <a:pt x="644199" y="1545583"/>
                  <a:pt x="643817" y="1521055"/>
                </a:cubicBezTo>
                <a:cubicBezTo>
                  <a:pt x="643615" y="1508283"/>
                  <a:pt x="632306" y="1510023"/>
                  <a:pt x="700902" y="1510387"/>
                </a:cubicBezTo>
                <a:cubicBezTo>
                  <a:pt x="701255" y="1524535"/>
                  <a:pt x="701298" y="1538143"/>
                  <a:pt x="701850" y="1576063"/>
                </a:cubicBezTo>
                <a:cubicBezTo>
                  <a:pt x="634998" y="1577241"/>
                  <a:pt x="644642" y="1576957"/>
                  <a:pt x="644534" y="1570241"/>
                </a:cubicBezTo>
                <a:close/>
                <a:moveTo>
                  <a:pt x="645482" y="1644647"/>
                </a:moveTo>
                <a:cubicBezTo>
                  <a:pt x="645482" y="1632844"/>
                  <a:pt x="644855" y="1591206"/>
                  <a:pt x="644675" y="1579353"/>
                </a:cubicBezTo>
                <a:cubicBezTo>
                  <a:pt x="662139" y="1579367"/>
                  <a:pt x="683344" y="1579731"/>
                  <a:pt x="701893" y="1579410"/>
                </a:cubicBezTo>
                <a:cubicBezTo>
                  <a:pt x="702196" y="1601388"/>
                  <a:pt x="702127" y="1610593"/>
                  <a:pt x="702823" y="1644157"/>
                </a:cubicBezTo>
                <a:cubicBezTo>
                  <a:pt x="702855" y="1645519"/>
                  <a:pt x="707421" y="1644737"/>
                  <a:pt x="645482" y="1644647"/>
                </a:cubicBezTo>
                <a:close/>
                <a:moveTo>
                  <a:pt x="703388" y="1496408"/>
                </a:moveTo>
                <a:cubicBezTo>
                  <a:pt x="700916" y="1433481"/>
                  <a:pt x="702145" y="1442016"/>
                  <a:pt x="706614" y="1441980"/>
                </a:cubicBezTo>
                <a:cubicBezTo>
                  <a:pt x="768193" y="1441565"/>
                  <a:pt x="759875" y="1439746"/>
                  <a:pt x="759929" y="1447294"/>
                </a:cubicBezTo>
                <a:cubicBezTo>
                  <a:pt x="760052" y="1464209"/>
                  <a:pt x="760156" y="1468374"/>
                  <a:pt x="760780" y="1507559"/>
                </a:cubicBezTo>
                <a:cubicBezTo>
                  <a:pt x="693889" y="1506889"/>
                  <a:pt x="703947" y="1510632"/>
                  <a:pt x="703388" y="1496408"/>
                </a:cubicBezTo>
                <a:close/>
                <a:moveTo>
                  <a:pt x="704711" y="1570234"/>
                </a:moveTo>
                <a:cubicBezTo>
                  <a:pt x="703659" y="1503023"/>
                  <a:pt x="702949" y="1510398"/>
                  <a:pt x="706596" y="1510423"/>
                </a:cubicBezTo>
                <a:cubicBezTo>
                  <a:pt x="771101" y="1510855"/>
                  <a:pt x="760787" y="1508074"/>
                  <a:pt x="760996" y="1521113"/>
                </a:cubicBezTo>
                <a:cubicBezTo>
                  <a:pt x="761378" y="1545489"/>
                  <a:pt x="761093" y="1545025"/>
                  <a:pt x="761490" y="1570299"/>
                </a:cubicBezTo>
                <a:cubicBezTo>
                  <a:pt x="761605" y="1577584"/>
                  <a:pt x="767721" y="1575761"/>
                  <a:pt x="728204" y="1575753"/>
                </a:cubicBezTo>
                <a:cubicBezTo>
                  <a:pt x="700332" y="1575753"/>
                  <a:pt x="704834" y="1578005"/>
                  <a:pt x="704711" y="1570234"/>
                </a:cubicBezTo>
                <a:close/>
                <a:moveTo>
                  <a:pt x="705781" y="1644078"/>
                </a:moveTo>
                <a:cubicBezTo>
                  <a:pt x="704271" y="1571502"/>
                  <a:pt x="704538" y="1579363"/>
                  <a:pt x="706628" y="1579324"/>
                </a:cubicBezTo>
                <a:cubicBezTo>
                  <a:pt x="721599" y="1579021"/>
                  <a:pt x="724219" y="1579097"/>
                  <a:pt x="761630" y="1579104"/>
                </a:cubicBezTo>
                <a:cubicBezTo>
                  <a:pt x="761637" y="1579511"/>
                  <a:pt x="762427" y="1627415"/>
                  <a:pt x="762801" y="1644751"/>
                </a:cubicBezTo>
                <a:cubicBezTo>
                  <a:pt x="708077" y="1644968"/>
                  <a:pt x="705821" y="1645821"/>
                  <a:pt x="705781" y="1644078"/>
                </a:cubicBezTo>
                <a:close/>
                <a:moveTo>
                  <a:pt x="762600" y="1422650"/>
                </a:moveTo>
                <a:cubicBezTo>
                  <a:pt x="761666" y="1362933"/>
                  <a:pt x="757662" y="1372866"/>
                  <a:pt x="771425" y="1372866"/>
                </a:cubicBezTo>
                <a:cubicBezTo>
                  <a:pt x="771696" y="1372866"/>
                  <a:pt x="818665" y="1372888"/>
                  <a:pt x="818675" y="1373522"/>
                </a:cubicBezTo>
                <a:cubicBezTo>
                  <a:pt x="819839" y="1447798"/>
                  <a:pt x="822319" y="1438031"/>
                  <a:pt x="814668" y="1438031"/>
                </a:cubicBezTo>
                <a:cubicBezTo>
                  <a:pt x="752177" y="1438031"/>
                  <a:pt x="762924" y="1443338"/>
                  <a:pt x="762600" y="1422650"/>
                </a:cubicBezTo>
                <a:close/>
                <a:moveTo>
                  <a:pt x="762837" y="1441738"/>
                </a:moveTo>
                <a:cubicBezTo>
                  <a:pt x="803092" y="1441619"/>
                  <a:pt x="795924" y="1441313"/>
                  <a:pt x="819933" y="1441385"/>
                </a:cubicBezTo>
                <a:cubicBezTo>
                  <a:pt x="820027" y="1451949"/>
                  <a:pt x="820074" y="1451365"/>
                  <a:pt x="820488" y="1507379"/>
                </a:cubicBezTo>
                <a:cubicBezTo>
                  <a:pt x="792785" y="1507371"/>
                  <a:pt x="782839" y="1507717"/>
                  <a:pt x="763731" y="1507584"/>
                </a:cubicBezTo>
                <a:cubicBezTo>
                  <a:pt x="762816" y="1449964"/>
                  <a:pt x="763032" y="1464440"/>
                  <a:pt x="762837" y="1441738"/>
                </a:cubicBezTo>
                <a:close/>
                <a:moveTo>
                  <a:pt x="764441" y="1570241"/>
                </a:moveTo>
                <a:cubicBezTo>
                  <a:pt x="763360" y="1501221"/>
                  <a:pt x="762027" y="1510953"/>
                  <a:pt x="771425" y="1510953"/>
                </a:cubicBezTo>
                <a:cubicBezTo>
                  <a:pt x="829465" y="1510953"/>
                  <a:pt x="820445" y="1507562"/>
                  <a:pt x="820654" y="1521120"/>
                </a:cubicBezTo>
                <a:cubicBezTo>
                  <a:pt x="821648" y="1584732"/>
                  <a:pt x="825065" y="1576081"/>
                  <a:pt x="814664" y="1576081"/>
                </a:cubicBezTo>
                <a:cubicBezTo>
                  <a:pt x="756451" y="1576081"/>
                  <a:pt x="764553" y="1577040"/>
                  <a:pt x="764441" y="1570241"/>
                </a:cubicBezTo>
                <a:close/>
                <a:moveTo>
                  <a:pt x="814664" y="1645097"/>
                </a:moveTo>
                <a:cubicBezTo>
                  <a:pt x="760073" y="1645097"/>
                  <a:pt x="765760" y="1644798"/>
                  <a:pt x="765742" y="1643898"/>
                </a:cubicBezTo>
                <a:cubicBezTo>
                  <a:pt x="764001" y="1568746"/>
                  <a:pt x="762506" y="1579104"/>
                  <a:pt x="771425" y="1579104"/>
                </a:cubicBezTo>
                <a:cubicBezTo>
                  <a:pt x="793016" y="1579104"/>
                  <a:pt x="793027" y="1579425"/>
                  <a:pt x="814664" y="1579425"/>
                </a:cubicBezTo>
                <a:cubicBezTo>
                  <a:pt x="823829" y="1579425"/>
                  <a:pt x="822009" y="1576377"/>
                  <a:pt x="822103" y="1594892"/>
                </a:cubicBezTo>
                <a:cubicBezTo>
                  <a:pt x="822351" y="1654782"/>
                  <a:pt x="826629" y="1645097"/>
                  <a:pt x="814664" y="1645097"/>
                </a:cubicBezTo>
                <a:close/>
                <a:moveTo>
                  <a:pt x="822650" y="1422650"/>
                </a:moveTo>
                <a:cubicBezTo>
                  <a:pt x="822265" y="1398032"/>
                  <a:pt x="822009" y="1397993"/>
                  <a:pt x="821623" y="1373464"/>
                </a:cubicBezTo>
                <a:cubicBezTo>
                  <a:pt x="821616" y="1373122"/>
                  <a:pt x="848396" y="1372459"/>
                  <a:pt x="878470" y="1372863"/>
                </a:cubicBezTo>
                <a:cubicBezTo>
                  <a:pt x="878474" y="1373158"/>
                  <a:pt x="879386" y="1429690"/>
                  <a:pt x="879566" y="1438316"/>
                </a:cubicBezTo>
                <a:cubicBezTo>
                  <a:pt x="811104" y="1438341"/>
                  <a:pt x="822964" y="1442142"/>
                  <a:pt x="822650" y="1422650"/>
                </a:cubicBezTo>
                <a:close/>
                <a:moveTo>
                  <a:pt x="836266" y="1441522"/>
                </a:moveTo>
                <a:cubicBezTo>
                  <a:pt x="848984" y="1441691"/>
                  <a:pt x="852036" y="1441670"/>
                  <a:pt x="879638" y="1441659"/>
                </a:cubicBezTo>
                <a:cubicBezTo>
                  <a:pt x="881267" y="1514404"/>
                  <a:pt x="881191" y="1507281"/>
                  <a:pt x="879512" y="1507296"/>
                </a:cubicBezTo>
                <a:cubicBezTo>
                  <a:pt x="863309" y="1507425"/>
                  <a:pt x="862350" y="1507393"/>
                  <a:pt x="823443" y="1507379"/>
                </a:cubicBezTo>
                <a:cubicBezTo>
                  <a:pt x="822903" y="1429968"/>
                  <a:pt x="818805" y="1441284"/>
                  <a:pt x="836266" y="1441522"/>
                </a:cubicBezTo>
                <a:close/>
                <a:moveTo>
                  <a:pt x="824805" y="1570234"/>
                </a:moveTo>
                <a:cubicBezTo>
                  <a:pt x="824416" y="1545302"/>
                  <a:pt x="823987" y="1545450"/>
                  <a:pt x="823605" y="1521062"/>
                </a:cubicBezTo>
                <a:cubicBezTo>
                  <a:pt x="823375" y="1506316"/>
                  <a:pt x="813972" y="1511158"/>
                  <a:pt x="880834" y="1510639"/>
                </a:cubicBezTo>
                <a:cubicBezTo>
                  <a:pt x="881397" y="1547914"/>
                  <a:pt x="881249" y="1553953"/>
                  <a:pt x="881670" y="1576413"/>
                </a:cubicBezTo>
                <a:cubicBezTo>
                  <a:pt x="815699" y="1576442"/>
                  <a:pt x="824924" y="1577966"/>
                  <a:pt x="824805" y="1570234"/>
                </a:cubicBezTo>
                <a:close/>
                <a:moveTo>
                  <a:pt x="879533" y="1645004"/>
                </a:moveTo>
                <a:cubicBezTo>
                  <a:pt x="820928" y="1644687"/>
                  <a:pt x="825822" y="1645850"/>
                  <a:pt x="825782" y="1644089"/>
                </a:cubicBezTo>
                <a:cubicBezTo>
                  <a:pt x="824013" y="1566807"/>
                  <a:pt x="822279" y="1579378"/>
                  <a:pt x="836269" y="1579601"/>
                </a:cubicBezTo>
                <a:cubicBezTo>
                  <a:pt x="848735" y="1579803"/>
                  <a:pt x="852123" y="1579771"/>
                  <a:pt x="881743" y="1579756"/>
                </a:cubicBezTo>
                <a:cubicBezTo>
                  <a:pt x="883292" y="1652624"/>
                  <a:pt x="884748" y="1645029"/>
                  <a:pt x="879533" y="1645004"/>
                </a:cubicBezTo>
                <a:close/>
                <a:moveTo>
                  <a:pt x="882593" y="1441655"/>
                </a:moveTo>
                <a:cubicBezTo>
                  <a:pt x="948421" y="1441627"/>
                  <a:pt x="939718" y="1439353"/>
                  <a:pt x="939909" y="1447330"/>
                </a:cubicBezTo>
                <a:cubicBezTo>
                  <a:pt x="940395" y="1468486"/>
                  <a:pt x="940337" y="1471296"/>
                  <a:pt x="940813" y="1496159"/>
                </a:cubicBezTo>
                <a:cubicBezTo>
                  <a:pt x="941101" y="1511014"/>
                  <a:pt x="951135" y="1506777"/>
                  <a:pt x="883735" y="1507260"/>
                </a:cubicBezTo>
                <a:cubicBezTo>
                  <a:pt x="882939" y="1454510"/>
                  <a:pt x="883130" y="1465921"/>
                  <a:pt x="882593" y="1441655"/>
                </a:cubicBezTo>
                <a:close/>
                <a:moveTo>
                  <a:pt x="883944" y="1521062"/>
                </a:moveTo>
                <a:cubicBezTo>
                  <a:pt x="883735" y="1507314"/>
                  <a:pt x="873504" y="1510502"/>
                  <a:pt x="941076" y="1510463"/>
                </a:cubicBezTo>
                <a:cubicBezTo>
                  <a:pt x="941130" y="1513550"/>
                  <a:pt x="942020" y="1568213"/>
                  <a:pt x="942053" y="1570295"/>
                </a:cubicBezTo>
                <a:cubicBezTo>
                  <a:pt x="942161" y="1577133"/>
                  <a:pt x="951520" y="1576377"/>
                  <a:pt x="884626" y="1576413"/>
                </a:cubicBezTo>
                <a:cubicBezTo>
                  <a:pt x="884222" y="1555686"/>
                  <a:pt x="884298" y="1543702"/>
                  <a:pt x="883944" y="1521062"/>
                </a:cubicBezTo>
                <a:close/>
                <a:moveTo>
                  <a:pt x="886028" y="1645036"/>
                </a:moveTo>
                <a:cubicBezTo>
                  <a:pt x="885519" y="1595165"/>
                  <a:pt x="885191" y="1602757"/>
                  <a:pt x="884690" y="1579753"/>
                </a:cubicBezTo>
                <a:cubicBezTo>
                  <a:pt x="920599" y="1579735"/>
                  <a:pt x="927414" y="1579129"/>
                  <a:pt x="942179" y="1579093"/>
                </a:cubicBezTo>
                <a:cubicBezTo>
                  <a:pt x="942474" y="1601842"/>
                  <a:pt x="941894" y="1562372"/>
                  <a:pt x="942983" y="1644564"/>
                </a:cubicBezTo>
                <a:cubicBezTo>
                  <a:pt x="942983" y="1644824"/>
                  <a:pt x="901319" y="1645108"/>
                  <a:pt x="886028" y="1645036"/>
                </a:cubicBezTo>
                <a:close/>
                <a:moveTo>
                  <a:pt x="944392" y="1441630"/>
                </a:moveTo>
                <a:cubicBezTo>
                  <a:pt x="1008155" y="1441630"/>
                  <a:pt x="999700" y="1438802"/>
                  <a:pt x="999804" y="1447301"/>
                </a:cubicBezTo>
                <a:cubicBezTo>
                  <a:pt x="1000691" y="1518245"/>
                  <a:pt x="1005307" y="1507411"/>
                  <a:pt x="987627" y="1507411"/>
                </a:cubicBezTo>
                <a:cubicBezTo>
                  <a:pt x="966793" y="1507411"/>
                  <a:pt x="966080" y="1507112"/>
                  <a:pt x="944392" y="1507112"/>
                </a:cubicBezTo>
                <a:cubicBezTo>
                  <a:pt x="943884" y="1507112"/>
                  <a:pt x="941671" y="1441634"/>
                  <a:pt x="944392" y="1441630"/>
                </a:cubicBezTo>
                <a:close/>
                <a:moveTo>
                  <a:pt x="945001" y="1570234"/>
                </a:moveTo>
                <a:cubicBezTo>
                  <a:pt x="943775" y="1495100"/>
                  <a:pt x="944107" y="1514973"/>
                  <a:pt x="944028" y="1510459"/>
                </a:cubicBezTo>
                <a:cubicBezTo>
                  <a:pt x="967990" y="1510459"/>
                  <a:pt x="965103" y="1510845"/>
                  <a:pt x="1001069" y="1510740"/>
                </a:cubicBezTo>
                <a:cubicBezTo>
                  <a:pt x="1001077" y="1511021"/>
                  <a:pt x="1002161" y="1569765"/>
                  <a:pt x="1002251" y="1576348"/>
                </a:cubicBezTo>
                <a:cubicBezTo>
                  <a:pt x="984834" y="1576582"/>
                  <a:pt x="973929" y="1576344"/>
                  <a:pt x="966044" y="1576085"/>
                </a:cubicBezTo>
                <a:cubicBezTo>
                  <a:pt x="941274" y="1575310"/>
                  <a:pt x="945120" y="1577879"/>
                  <a:pt x="945001" y="1570234"/>
                </a:cubicBezTo>
                <a:close/>
                <a:moveTo>
                  <a:pt x="945941" y="1644690"/>
                </a:moveTo>
                <a:cubicBezTo>
                  <a:pt x="945141" y="1589750"/>
                  <a:pt x="945354" y="1595944"/>
                  <a:pt x="945131" y="1579093"/>
                </a:cubicBezTo>
                <a:cubicBezTo>
                  <a:pt x="965961" y="1579111"/>
                  <a:pt x="966094" y="1579781"/>
                  <a:pt x="987627" y="1579781"/>
                </a:cubicBezTo>
                <a:cubicBezTo>
                  <a:pt x="1007145" y="1579781"/>
                  <a:pt x="1001909" y="1567330"/>
                  <a:pt x="1003080" y="1644838"/>
                </a:cubicBezTo>
                <a:cubicBezTo>
                  <a:pt x="963308" y="1644849"/>
                  <a:pt x="967236" y="1644697"/>
                  <a:pt x="945941" y="1644690"/>
                </a:cubicBezTo>
                <a:close/>
                <a:moveTo>
                  <a:pt x="1003660" y="1496433"/>
                </a:moveTo>
                <a:cubicBezTo>
                  <a:pt x="1001790" y="1432558"/>
                  <a:pt x="1001080" y="1441428"/>
                  <a:pt x="1009236" y="1441537"/>
                </a:cubicBezTo>
                <a:cubicBezTo>
                  <a:pt x="1025694" y="1441782"/>
                  <a:pt x="1030754" y="1441616"/>
                  <a:pt x="1052532" y="1441763"/>
                </a:cubicBezTo>
                <a:cubicBezTo>
                  <a:pt x="1063027" y="1441836"/>
                  <a:pt x="1060133" y="1431661"/>
                  <a:pt x="1060886" y="1507418"/>
                </a:cubicBezTo>
                <a:cubicBezTo>
                  <a:pt x="994229" y="1507162"/>
                  <a:pt x="1004089" y="1511208"/>
                  <a:pt x="1003660" y="1496433"/>
                </a:cubicBezTo>
                <a:close/>
                <a:moveTo>
                  <a:pt x="1005116" y="1570234"/>
                </a:moveTo>
                <a:cubicBezTo>
                  <a:pt x="1004043" y="1501668"/>
                  <a:pt x="1001851" y="1510747"/>
                  <a:pt x="1009261" y="1510708"/>
                </a:cubicBezTo>
                <a:cubicBezTo>
                  <a:pt x="1070721" y="1510463"/>
                  <a:pt x="1060864" y="1508236"/>
                  <a:pt x="1061070" y="1521120"/>
                </a:cubicBezTo>
                <a:cubicBezTo>
                  <a:pt x="1062079" y="1585492"/>
                  <a:pt x="1065250" y="1575941"/>
                  <a:pt x="1052532" y="1575991"/>
                </a:cubicBezTo>
                <a:cubicBezTo>
                  <a:pt x="996864" y="1576142"/>
                  <a:pt x="1005239" y="1578178"/>
                  <a:pt x="1005116" y="1570234"/>
                </a:cubicBezTo>
                <a:close/>
                <a:moveTo>
                  <a:pt x="1063037" y="1644114"/>
                </a:moveTo>
                <a:cubicBezTo>
                  <a:pt x="1063037" y="1644939"/>
                  <a:pt x="1067881" y="1644813"/>
                  <a:pt x="1006032" y="1644834"/>
                </a:cubicBezTo>
                <a:cubicBezTo>
                  <a:pt x="1004922" y="1571405"/>
                  <a:pt x="1003823" y="1579677"/>
                  <a:pt x="1009279" y="1579576"/>
                </a:cubicBezTo>
                <a:cubicBezTo>
                  <a:pt x="1025604" y="1579270"/>
                  <a:pt x="1029446" y="1579428"/>
                  <a:pt x="1052543" y="1579335"/>
                </a:cubicBezTo>
                <a:cubicBezTo>
                  <a:pt x="1064241" y="1579306"/>
                  <a:pt x="1063275" y="1568746"/>
                  <a:pt x="1063037" y="164411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4" name="Google Shape;5134;p37"/>
          <p:cNvGrpSpPr/>
          <p:nvPr/>
        </p:nvGrpSpPr>
        <p:grpSpPr>
          <a:xfrm>
            <a:off x="7772743" y="3658102"/>
            <a:ext cx="667134" cy="821158"/>
            <a:chOff x="15545486" y="7316203"/>
            <a:chExt cx="1334268" cy="1642317"/>
          </a:xfrm>
        </p:grpSpPr>
        <p:sp>
          <p:nvSpPr>
            <p:cNvPr id="5135" name="Google Shape;5135;p37"/>
            <p:cNvSpPr/>
            <p:nvPr/>
          </p:nvSpPr>
          <p:spPr>
            <a:xfrm>
              <a:off x="15557627" y="7316203"/>
              <a:ext cx="1285432" cy="13024"/>
            </a:xfrm>
            <a:custGeom>
              <a:avLst/>
              <a:gdLst/>
              <a:ahLst/>
              <a:cxnLst/>
              <a:rect l="l" t="t" r="r" b="b"/>
              <a:pathLst>
                <a:path w="1285432" h="13024" extrusionOk="0">
                  <a:moveTo>
                    <a:pt x="1284815" y="13024"/>
                  </a:moveTo>
                  <a:cubicBezTo>
                    <a:pt x="1284469" y="13028"/>
                    <a:pt x="2278" y="8683"/>
                    <a:pt x="1825" y="8679"/>
                  </a:cubicBezTo>
                  <a:cubicBezTo>
                    <a:pt x="1825" y="-4533"/>
                    <a:pt x="-90698" y="47"/>
                    <a:pt x="1041922" y="4799"/>
                  </a:cubicBezTo>
                  <a:cubicBezTo>
                    <a:pt x="1311463" y="5836"/>
                    <a:pt x="1284498" y="1844"/>
                    <a:pt x="1284815" y="13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6" name="Google Shape;5136;p37"/>
            <p:cNvSpPr/>
            <p:nvPr/>
          </p:nvSpPr>
          <p:spPr>
            <a:xfrm>
              <a:off x="15557713" y="7463739"/>
              <a:ext cx="1289126" cy="13611"/>
            </a:xfrm>
            <a:custGeom>
              <a:avLst/>
              <a:gdLst/>
              <a:ahLst/>
              <a:cxnLst/>
              <a:rect l="l" t="t" r="r" b="b"/>
              <a:pathLst>
                <a:path w="1289126" h="13611" extrusionOk="0">
                  <a:moveTo>
                    <a:pt x="1288425" y="13611"/>
                  </a:moveTo>
                  <a:cubicBezTo>
                    <a:pt x="1288015" y="13619"/>
                    <a:pt x="1729" y="9270"/>
                    <a:pt x="1466" y="9266"/>
                  </a:cubicBezTo>
                  <a:cubicBezTo>
                    <a:pt x="1772" y="-4572"/>
                    <a:pt x="-85774" y="-310"/>
                    <a:pt x="1045323" y="5386"/>
                  </a:cubicBezTo>
                  <a:cubicBezTo>
                    <a:pt x="1314713" y="6420"/>
                    <a:pt x="1288425" y="2295"/>
                    <a:pt x="1288425" y="136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7" name="Google Shape;5137;p37"/>
            <p:cNvSpPr/>
            <p:nvPr/>
          </p:nvSpPr>
          <p:spPr>
            <a:xfrm>
              <a:off x="15558083" y="7611820"/>
              <a:ext cx="1297692" cy="10775"/>
            </a:xfrm>
            <a:custGeom>
              <a:avLst/>
              <a:gdLst/>
              <a:ahLst/>
              <a:cxnLst/>
              <a:rect l="l" t="t" r="r" b="b"/>
              <a:pathLst>
                <a:path w="1297692" h="10775" extrusionOk="0">
                  <a:moveTo>
                    <a:pt x="172258" y="9933"/>
                  </a:moveTo>
                  <a:cubicBezTo>
                    <a:pt x="-23958" y="9933"/>
                    <a:pt x="1030" y="12531"/>
                    <a:pt x="1030" y="0"/>
                  </a:cubicBezTo>
                  <a:cubicBezTo>
                    <a:pt x="1580829" y="8993"/>
                    <a:pt x="1809533" y="12560"/>
                    <a:pt x="172258" y="99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8" name="Google Shape;5138;p37"/>
            <p:cNvSpPr/>
            <p:nvPr/>
          </p:nvSpPr>
          <p:spPr>
            <a:xfrm>
              <a:off x="15549542" y="7760397"/>
              <a:ext cx="1302829" cy="13204"/>
            </a:xfrm>
            <a:custGeom>
              <a:avLst/>
              <a:gdLst/>
              <a:ahLst/>
              <a:cxnLst/>
              <a:rect l="l" t="t" r="r" b="b"/>
              <a:pathLst>
                <a:path w="1302829" h="13204" extrusionOk="0">
                  <a:moveTo>
                    <a:pt x="1302133" y="13205"/>
                  </a:moveTo>
                  <a:cubicBezTo>
                    <a:pt x="1301852" y="13208"/>
                    <a:pt x="1753" y="8784"/>
                    <a:pt x="1360" y="8780"/>
                  </a:cubicBezTo>
                  <a:cubicBezTo>
                    <a:pt x="1998" y="-4640"/>
                    <a:pt x="-86499" y="90"/>
                    <a:pt x="1060536" y="4900"/>
                  </a:cubicBezTo>
                  <a:cubicBezTo>
                    <a:pt x="1328262" y="5934"/>
                    <a:pt x="1302133" y="1938"/>
                    <a:pt x="1302133" y="13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9" name="Google Shape;5139;p37"/>
            <p:cNvSpPr/>
            <p:nvPr/>
          </p:nvSpPr>
          <p:spPr>
            <a:xfrm>
              <a:off x="15555539" y="7908542"/>
              <a:ext cx="1300172" cy="13108"/>
            </a:xfrm>
            <a:custGeom>
              <a:avLst/>
              <a:gdLst/>
              <a:ahLst/>
              <a:cxnLst/>
              <a:rect l="l" t="t" r="r" b="b"/>
              <a:pathLst>
                <a:path w="1300172" h="13108" extrusionOk="0">
                  <a:moveTo>
                    <a:pt x="1299553" y="13108"/>
                  </a:moveTo>
                  <a:cubicBezTo>
                    <a:pt x="1299236" y="13112"/>
                    <a:pt x="1348" y="8688"/>
                    <a:pt x="970" y="8684"/>
                  </a:cubicBezTo>
                  <a:cubicBezTo>
                    <a:pt x="2962" y="-4589"/>
                    <a:pt x="-86947" y="77"/>
                    <a:pt x="1058093" y="4883"/>
                  </a:cubicBezTo>
                  <a:cubicBezTo>
                    <a:pt x="1326169" y="5917"/>
                    <a:pt x="1299229" y="2015"/>
                    <a:pt x="1299553" y="13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0" name="Google Shape;5140;p37"/>
            <p:cNvSpPr/>
            <p:nvPr/>
          </p:nvSpPr>
          <p:spPr>
            <a:xfrm>
              <a:off x="15550863" y="8056580"/>
              <a:ext cx="1310969" cy="13193"/>
            </a:xfrm>
            <a:custGeom>
              <a:avLst/>
              <a:gdLst/>
              <a:ahLst/>
              <a:cxnLst/>
              <a:rect l="l" t="t" r="r" b="b"/>
              <a:pathLst>
                <a:path w="1310969" h="13193" extrusionOk="0">
                  <a:moveTo>
                    <a:pt x="1310590" y="13194"/>
                  </a:moveTo>
                  <a:cubicBezTo>
                    <a:pt x="1310327" y="13198"/>
                    <a:pt x="32155" y="8903"/>
                    <a:pt x="1751" y="8694"/>
                  </a:cubicBezTo>
                  <a:cubicBezTo>
                    <a:pt x="1456" y="-4662"/>
                    <a:pt x="-88755" y="123"/>
                    <a:pt x="1066260" y="4969"/>
                  </a:cubicBezTo>
                  <a:cubicBezTo>
                    <a:pt x="1337292" y="6006"/>
                    <a:pt x="1309575" y="2014"/>
                    <a:pt x="1310590" y="13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1" name="Google Shape;5141;p37"/>
            <p:cNvSpPr/>
            <p:nvPr/>
          </p:nvSpPr>
          <p:spPr>
            <a:xfrm>
              <a:off x="15554842" y="8204239"/>
              <a:ext cx="1313680" cy="12011"/>
            </a:xfrm>
            <a:custGeom>
              <a:avLst/>
              <a:gdLst/>
              <a:ahLst/>
              <a:cxnLst/>
              <a:rect l="l" t="t" r="r" b="b"/>
              <a:pathLst>
                <a:path w="1313680" h="12011" extrusionOk="0">
                  <a:moveTo>
                    <a:pt x="479938" y="10477"/>
                  </a:moveTo>
                  <a:cubicBezTo>
                    <a:pt x="-43861" y="8463"/>
                    <a:pt x="1167" y="14415"/>
                    <a:pt x="850" y="0"/>
                  </a:cubicBezTo>
                  <a:cubicBezTo>
                    <a:pt x="1401196" y="3895"/>
                    <a:pt x="1863510" y="16314"/>
                    <a:pt x="479938" y="10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2" name="Google Shape;5142;p37"/>
            <p:cNvSpPr/>
            <p:nvPr/>
          </p:nvSpPr>
          <p:spPr>
            <a:xfrm>
              <a:off x="15554608" y="8352535"/>
              <a:ext cx="1310821" cy="13486"/>
            </a:xfrm>
            <a:custGeom>
              <a:avLst/>
              <a:gdLst/>
              <a:ahLst/>
              <a:cxnLst/>
              <a:rect l="l" t="t" r="r" b="b"/>
              <a:pathLst>
                <a:path w="1310821" h="13486" extrusionOk="0">
                  <a:moveTo>
                    <a:pt x="1310128" y="13487"/>
                  </a:moveTo>
                  <a:cubicBezTo>
                    <a:pt x="1309865" y="13490"/>
                    <a:pt x="29622" y="9177"/>
                    <a:pt x="1559" y="8986"/>
                  </a:cubicBezTo>
                  <a:cubicBezTo>
                    <a:pt x="1559" y="-5025"/>
                    <a:pt x="-86934" y="333"/>
                    <a:pt x="1069557" y="5186"/>
                  </a:cubicBezTo>
                  <a:cubicBezTo>
                    <a:pt x="1336149" y="6475"/>
                    <a:pt x="1310128" y="1748"/>
                    <a:pt x="1310128" y="13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3" name="Google Shape;5143;p37"/>
            <p:cNvSpPr/>
            <p:nvPr/>
          </p:nvSpPr>
          <p:spPr>
            <a:xfrm>
              <a:off x="15550720" y="8500456"/>
              <a:ext cx="1320672" cy="13689"/>
            </a:xfrm>
            <a:custGeom>
              <a:avLst/>
              <a:gdLst/>
              <a:ahLst/>
              <a:cxnLst/>
              <a:rect l="l" t="t" r="r" b="b"/>
              <a:pathLst>
                <a:path w="1320672" h="13689" extrusionOk="0">
                  <a:moveTo>
                    <a:pt x="1320376" y="13690"/>
                  </a:moveTo>
                  <a:cubicBezTo>
                    <a:pt x="1320113" y="13693"/>
                    <a:pt x="24706" y="9341"/>
                    <a:pt x="1346" y="9190"/>
                  </a:cubicBezTo>
                  <a:cubicBezTo>
                    <a:pt x="2020" y="-5312"/>
                    <a:pt x="-87255" y="503"/>
                    <a:pt x="1077001" y="5389"/>
                  </a:cubicBezTo>
                  <a:cubicBezTo>
                    <a:pt x="1346895" y="6426"/>
                    <a:pt x="1319134" y="2424"/>
                    <a:pt x="1320376" y="136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4" name="Google Shape;5144;p37"/>
            <p:cNvSpPr/>
            <p:nvPr/>
          </p:nvSpPr>
          <p:spPr>
            <a:xfrm>
              <a:off x="15550981" y="8648459"/>
              <a:ext cx="1328773" cy="12244"/>
            </a:xfrm>
            <a:custGeom>
              <a:avLst/>
              <a:gdLst/>
              <a:ahLst/>
              <a:cxnLst/>
              <a:rect l="l" t="t" r="r" b="b"/>
              <a:pathLst>
                <a:path w="1328773" h="12244" extrusionOk="0">
                  <a:moveTo>
                    <a:pt x="494398" y="10553"/>
                  </a:moveTo>
                  <a:cubicBezTo>
                    <a:pt x="-51966" y="8456"/>
                    <a:pt x="1427" y="14901"/>
                    <a:pt x="1427" y="0"/>
                  </a:cubicBezTo>
                  <a:cubicBezTo>
                    <a:pt x="1393311" y="5365"/>
                    <a:pt x="1897686" y="16476"/>
                    <a:pt x="494398" y="105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5" name="Google Shape;5145;p37"/>
            <p:cNvSpPr/>
            <p:nvPr/>
          </p:nvSpPr>
          <p:spPr>
            <a:xfrm>
              <a:off x="15545486" y="8796923"/>
              <a:ext cx="1334112" cy="13394"/>
            </a:xfrm>
            <a:custGeom>
              <a:avLst/>
              <a:gdLst/>
              <a:ahLst/>
              <a:cxnLst/>
              <a:rect l="l" t="t" r="r" b="b"/>
              <a:pathLst>
                <a:path w="1334112" h="13394" extrusionOk="0">
                  <a:moveTo>
                    <a:pt x="1333611" y="13394"/>
                  </a:moveTo>
                  <a:cubicBezTo>
                    <a:pt x="1333337" y="13398"/>
                    <a:pt x="56573" y="9204"/>
                    <a:pt x="1657" y="8739"/>
                  </a:cubicBezTo>
                  <a:cubicBezTo>
                    <a:pt x="1657" y="-4829"/>
                    <a:pt x="-89955" y="222"/>
                    <a:pt x="1089281" y="5169"/>
                  </a:cubicBezTo>
                  <a:cubicBezTo>
                    <a:pt x="1360234" y="6207"/>
                    <a:pt x="1332974" y="2211"/>
                    <a:pt x="1333611" y="13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6" name="Google Shape;5146;p37"/>
            <p:cNvSpPr/>
            <p:nvPr/>
          </p:nvSpPr>
          <p:spPr>
            <a:xfrm>
              <a:off x="15549950" y="8944676"/>
              <a:ext cx="1328120" cy="13844"/>
            </a:xfrm>
            <a:custGeom>
              <a:avLst/>
              <a:gdLst/>
              <a:ahLst/>
              <a:cxnLst/>
              <a:rect l="l" t="t" r="r" b="b"/>
              <a:pathLst>
                <a:path w="1328120" h="13844" extrusionOk="0">
                  <a:moveTo>
                    <a:pt x="1327642" y="13845"/>
                  </a:moveTo>
                  <a:cubicBezTo>
                    <a:pt x="1327382" y="13848"/>
                    <a:pt x="36520" y="9403"/>
                    <a:pt x="1705" y="9111"/>
                  </a:cubicBezTo>
                  <a:cubicBezTo>
                    <a:pt x="1381" y="-4494"/>
                    <a:pt x="-88787" y="-386"/>
                    <a:pt x="1088303" y="5540"/>
                  </a:cubicBezTo>
                  <a:cubicBezTo>
                    <a:pt x="1353839" y="6578"/>
                    <a:pt x="1326961" y="2280"/>
                    <a:pt x="1327642" y="13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7" name="Google Shape;5147;p37"/>
          <p:cNvGrpSpPr/>
          <p:nvPr/>
        </p:nvGrpSpPr>
        <p:grpSpPr>
          <a:xfrm>
            <a:off x="6986241" y="1429475"/>
            <a:ext cx="1300118" cy="437285"/>
            <a:chOff x="13972483" y="2858949"/>
            <a:chExt cx="2600236" cy="874570"/>
          </a:xfrm>
        </p:grpSpPr>
        <p:sp>
          <p:nvSpPr>
            <p:cNvPr id="5148" name="Google Shape;5148;p37"/>
            <p:cNvSpPr/>
            <p:nvPr/>
          </p:nvSpPr>
          <p:spPr>
            <a:xfrm>
              <a:off x="13972494" y="2858960"/>
              <a:ext cx="2600225" cy="874549"/>
            </a:xfrm>
            <a:custGeom>
              <a:avLst/>
              <a:gdLst/>
              <a:ahLst/>
              <a:cxnLst/>
              <a:rect l="l" t="t" r="r" b="b"/>
              <a:pathLst>
                <a:path w="2600225" h="874549" extrusionOk="0">
                  <a:moveTo>
                    <a:pt x="2494607" y="717383"/>
                  </a:moveTo>
                  <a:cubicBezTo>
                    <a:pt x="2606869" y="652853"/>
                    <a:pt x="2596073" y="661724"/>
                    <a:pt x="2563705" y="614214"/>
                  </a:cubicBezTo>
                  <a:cubicBezTo>
                    <a:pt x="2536600" y="576735"/>
                    <a:pt x="2504222" y="543973"/>
                    <a:pt x="2471590" y="511420"/>
                  </a:cubicBezTo>
                  <a:cubicBezTo>
                    <a:pt x="2602984" y="415992"/>
                    <a:pt x="2587835" y="451347"/>
                    <a:pt x="2478709" y="296830"/>
                  </a:cubicBezTo>
                  <a:cubicBezTo>
                    <a:pt x="2540922" y="260195"/>
                    <a:pt x="2588012" y="243645"/>
                    <a:pt x="2562155" y="215110"/>
                  </a:cubicBezTo>
                  <a:cubicBezTo>
                    <a:pt x="2491892" y="113961"/>
                    <a:pt x="2516631" y="144349"/>
                    <a:pt x="2528363" y="104439"/>
                  </a:cubicBezTo>
                  <a:cubicBezTo>
                    <a:pt x="2534104" y="92132"/>
                    <a:pt x="2540724" y="81204"/>
                    <a:pt x="2547553" y="69293"/>
                  </a:cubicBezTo>
                  <a:cubicBezTo>
                    <a:pt x="2561157" y="49234"/>
                    <a:pt x="2575729" y="750"/>
                    <a:pt x="2538358" y="0"/>
                  </a:cubicBezTo>
                  <a:cubicBezTo>
                    <a:pt x="2166588" y="20481"/>
                    <a:pt x="301722" y="66112"/>
                    <a:pt x="301373" y="66102"/>
                  </a:cubicBezTo>
                  <a:cubicBezTo>
                    <a:pt x="236841" y="69720"/>
                    <a:pt x="104271" y="40842"/>
                    <a:pt x="56057" y="83344"/>
                  </a:cubicBezTo>
                  <a:cubicBezTo>
                    <a:pt x="40602" y="97125"/>
                    <a:pt x="51705" y="113435"/>
                    <a:pt x="70088" y="157567"/>
                  </a:cubicBezTo>
                  <a:cubicBezTo>
                    <a:pt x="82585" y="195567"/>
                    <a:pt x="65777" y="186732"/>
                    <a:pt x="25874" y="203365"/>
                  </a:cubicBezTo>
                  <a:cubicBezTo>
                    <a:pt x="-32465" y="223102"/>
                    <a:pt x="53468" y="265729"/>
                    <a:pt x="90952" y="325833"/>
                  </a:cubicBezTo>
                  <a:cubicBezTo>
                    <a:pt x="-8194" y="452674"/>
                    <a:pt x="-37754" y="399067"/>
                    <a:pt x="110985" y="552683"/>
                  </a:cubicBezTo>
                  <a:cubicBezTo>
                    <a:pt x="-20748" y="707361"/>
                    <a:pt x="-50079" y="638047"/>
                    <a:pt x="104780" y="744605"/>
                  </a:cubicBezTo>
                  <a:cubicBezTo>
                    <a:pt x="53275" y="814986"/>
                    <a:pt x="18557" y="857390"/>
                    <a:pt x="33347" y="874549"/>
                  </a:cubicBezTo>
                  <a:cubicBezTo>
                    <a:pt x="305918" y="784833"/>
                    <a:pt x="1910944" y="844489"/>
                    <a:pt x="2546923" y="845770"/>
                  </a:cubicBezTo>
                  <a:cubicBezTo>
                    <a:pt x="2652217" y="820161"/>
                    <a:pt x="2583753" y="779325"/>
                    <a:pt x="2494607" y="717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49" name="Google Shape;5149;p37"/>
            <p:cNvGrpSpPr/>
            <p:nvPr/>
          </p:nvGrpSpPr>
          <p:grpSpPr>
            <a:xfrm>
              <a:off x="13972483" y="2858949"/>
              <a:ext cx="2600235" cy="874570"/>
              <a:chOff x="13972483" y="2858949"/>
              <a:chExt cx="2600235" cy="874570"/>
            </a:xfrm>
          </p:grpSpPr>
          <p:sp>
            <p:nvSpPr>
              <p:cNvPr id="5150" name="Google Shape;5150;p37"/>
              <p:cNvSpPr/>
              <p:nvPr/>
            </p:nvSpPr>
            <p:spPr>
              <a:xfrm>
                <a:off x="14284219" y="2919767"/>
                <a:ext cx="251198" cy="774441"/>
              </a:xfrm>
              <a:custGeom>
                <a:avLst/>
                <a:gdLst/>
                <a:ahLst/>
                <a:cxnLst/>
                <a:rect l="l" t="t" r="r" b="b"/>
                <a:pathLst>
                  <a:path w="251198" h="774441" extrusionOk="0">
                    <a:moveTo>
                      <a:pt x="250128" y="701790"/>
                    </a:moveTo>
                    <a:cubicBezTo>
                      <a:pt x="243581" y="695814"/>
                      <a:pt x="232374" y="680649"/>
                      <a:pt x="183349" y="637901"/>
                    </a:cubicBezTo>
                    <a:cubicBezTo>
                      <a:pt x="176037" y="631529"/>
                      <a:pt x="156515" y="621148"/>
                      <a:pt x="163223" y="604624"/>
                    </a:cubicBezTo>
                    <a:cubicBezTo>
                      <a:pt x="176391" y="572185"/>
                      <a:pt x="185107" y="573830"/>
                      <a:pt x="231781" y="506057"/>
                    </a:cubicBezTo>
                    <a:cubicBezTo>
                      <a:pt x="233783" y="503163"/>
                      <a:pt x="232998" y="506250"/>
                      <a:pt x="243237" y="496817"/>
                    </a:cubicBezTo>
                    <a:cubicBezTo>
                      <a:pt x="178877" y="442637"/>
                      <a:pt x="196251" y="440981"/>
                      <a:pt x="169266" y="427935"/>
                    </a:cubicBezTo>
                    <a:cubicBezTo>
                      <a:pt x="164903" y="425826"/>
                      <a:pt x="154195" y="410448"/>
                      <a:pt x="153301" y="399442"/>
                    </a:cubicBezTo>
                    <a:cubicBezTo>
                      <a:pt x="152162" y="385458"/>
                      <a:pt x="157378" y="385235"/>
                      <a:pt x="161117" y="379862"/>
                    </a:cubicBezTo>
                    <a:cubicBezTo>
                      <a:pt x="164419" y="364733"/>
                      <a:pt x="184025" y="346725"/>
                      <a:pt x="188347" y="334506"/>
                    </a:cubicBezTo>
                    <a:cubicBezTo>
                      <a:pt x="190775" y="327634"/>
                      <a:pt x="198004" y="328384"/>
                      <a:pt x="218509" y="303858"/>
                    </a:cubicBezTo>
                    <a:cubicBezTo>
                      <a:pt x="224381" y="296835"/>
                      <a:pt x="229888" y="289406"/>
                      <a:pt x="236134" y="282638"/>
                    </a:cubicBezTo>
                    <a:cubicBezTo>
                      <a:pt x="209835" y="258227"/>
                      <a:pt x="231157" y="285819"/>
                      <a:pt x="208925" y="255770"/>
                    </a:cubicBezTo>
                    <a:cubicBezTo>
                      <a:pt x="205035" y="250517"/>
                      <a:pt x="198857" y="247018"/>
                      <a:pt x="194499" y="242041"/>
                    </a:cubicBezTo>
                    <a:cubicBezTo>
                      <a:pt x="190365" y="237325"/>
                      <a:pt x="178279" y="210945"/>
                      <a:pt x="173411" y="207686"/>
                    </a:cubicBezTo>
                    <a:cubicBezTo>
                      <a:pt x="161211" y="199523"/>
                      <a:pt x="159203" y="189741"/>
                      <a:pt x="149489" y="179480"/>
                    </a:cubicBezTo>
                    <a:cubicBezTo>
                      <a:pt x="145344" y="175107"/>
                      <a:pt x="142349" y="169088"/>
                      <a:pt x="145282" y="162154"/>
                    </a:cubicBezTo>
                    <a:cubicBezTo>
                      <a:pt x="145765" y="161009"/>
                      <a:pt x="144278" y="147317"/>
                      <a:pt x="154731" y="142792"/>
                    </a:cubicBezTo>
                    <a:cubicBezTo>
                      <a:pt x="159255" y="140835"/>
                      <a:pt x="162854" y="135790"/>
                      <a:pt x="168143" y="128564"/>
                    </a:cubicBezTo>
                    <a:cubicBezTo>
                      <a:pt x="173333" y="121484"/>
                      <a:pt x="192325" y="113966"/>
                      <a:pt x="197546" y="106912"/>
                    </a:cubicBezTo>
                    <a:cubicBezTo>
                      <a:pt x="251641" y="33798"/>
                      <a:pt x="276380" y="74093"/>
                      <a:pt x="216065" y="17675"/>
                    </a:cubicBezTo>
                    <a:cubicBezTo>
                      <a:pt x="208285" y="10402"/>
                      <a:pt x="208249" y="6950"/>
                      <a:pt x="201858" y="0"/>
                    </a:cubicBezTo>
                    <a:cubicBezTo>
                      <a:pt x="126092" y="1911"/>
                      <a:pt x="67145" y="3379"/>
                      <a:pt x="30820" y="4274"/>
                    </a:cubicBezTo>
                    <a:cubicBezTo>
                      <a:pt x="53151" y="23641"/>
                      <a:pt x="84795" y="42903"/>
                      <a:pt x="85877" y="51962"/>
                    </a:cubicBezTo>
                    <a:cubicBezTo>
                      <a:pt x="77499" y="72432"/>
                      <a:pt x="44653" y="90825"/>
                      <a:pt x="19727" y="126076"/>
                    </a:cubicBezTo>
                    <a:cubicBezTo>
                      <a:pt x="39848" y="167714"/>
                      <a:pt x="56047" y="156156"/>
                      <a:pt x="67150" y="171129"/>
                    </a:cubicBezTo>
                    <a:cubicBezTo>
                      <a:pt x="97120" y="211554"/>
                      <a:pt x="114870" y="209566"/>
                      <a:pt x="72944" y="257056"/>
                    </a:cubicBezTo>
                    <a:cubicBezTo>
                      <a:pt x="-8714" y="349547"/>
                      <a:pt x="-2151" y="324126"/>
                      <a:pt x="23815" y="354092"/>
                    </a:cubicBezTo>
                    <a:cubicBezTo>
                      <a:pt x="24985" y="355440"/>
                      <a:pt x="25973" y="357117"/>
                      <a:pt x="27434" y="358002"/>
                    </a:cubicBezTo>
                    <a:cubicBezTo>
                      <a:pt x="45386" y="368908"/>
                      <a:pt x="65939" y="397974"/>
                      <a:pt x="71721" y="400332"/>
                    </a:cubicBezTo>
                    <a:cubicBezTo>
                      <a:pt x="73937" y="401238"/>
                      <a:pt x="76584" y="403196"/>
                      <a:pt x="77317" y="405283"/>
                    </a:cubicBezTo>
                    <a:cubicBezTo>
                      <a:pt x="80760" y="415045"/>
                      <a:pt x="99346" y="422968"/>
                      <a:pt x="102711" y="429903"/>
                    </a:cubicBezTo>
                    <a:cubicBezTo>
                      <a:pt x="116653" y="458656"/>
                      <a:pt x="106372" y="460483"/>
                      <a:pt x="98826" y="466470"/>
                    </a:cubicBezTo>
                    <a:cubicBezTo>
                      <a:pt x="98608" y="467194"/>
                      <a:pt x="81493" y="493615"/>
                      <a:pt x="70775" y="501460"/>
                    </a:cubicBezTo>
                    <a:cubicBezTo>
                      <a:pt x="47784" y="518292"/>
                      <a:pt x="2935" y="576709"/>
                      <a:pt x="2644" y="577053"/>
                    </a:cubicBezTo>
                    <a:cubicBezTo>
                      <a:pt x="-3508" y="584398"/>
                      <a:pt x="-2135" y="582816"/>
                      <a:pt x="42625" y="629004"/>
                    </a:cubicBezTo>
                    <a:cubicBezTo>
                      <a:pt x="44913" y="631357"/>
                      <a:pt x="43790" y="638130"/>
                      <a:pt x="85617" y="675109"/>
                    </a:cubicBezTo>
                    <a:cubicBezTo>
                      <a:pt x="86954" y="676291"/>
                      <a:pt x="88358" y="677676"/>
                      <a:pt x="89975" y="678212"/>
                    </a:cubicBezTo>
                    <a:cubicBezTo>
                      <a:pt x="130960" y="691816"/>
                      <a:pt x="113200" y="743746"/>
                      <a:pt x="68809" y="764612"/>
                    </a:cubicBezTo>
                    <a:cubicBezTo>
                      <a:pt x="64300" y="766731"/>
                      <a:pt x="66043" y="769969"/>
                      <a:pt x="60873" y="774441"/>
                    </a:cubicBezTo>
                    <a:cubicBezTo>
                      <a:pt x="100095" y="772588"/>
                      <a:pt x="141657" y="771031"/>
                      <a:pt x="185226" y="769735"/>
                    </a:cubicBezTo>
                    <a:cubicBezTo>
                      <a:pt x="195440" y="752847"/>
                      <a:pt x="250445" y="702082"/>
                      <a:pt x="250128" y="701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1" name="Google Shape;5151;p37"/>
              <p:cNvSpPr/>
              <p:nvPr/>
            </p:nvSpPr>
            <p:spPr>
              <a:xfrm>
                <a:off x="15450652" y="2890373"/>
                <a:ext cx="218610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218610" h="800575" extrusionOk="0">
                    <a:moveTo>
                      <a:pt x="162207" y="786061"/>
                    </a:moveTo>
                    <a:cubicBezTo>
                      <a:pt x="198209" y="747359"/>
                      <a:pt x="183799" y="759609"/>
                      <a:pt x="217394" y="732012"/>
                    </a:cubicBezTo>
                    <a:cubicBezTo>
                      <a:pt x="208236" y="723979"/>
                      <a:pt x="203888" y="715904"/>
                      <a:pt x="171068" y="686136"/>
                    </a:cubicBezTo>
                    <a:cubicBezTo>
                      <a:pt x="134727" y="653181"/>
                      <a:pt x="123250" y="649422"/>
                      <a:pt x="129496" y="634023"/>
                    </a:cubicBezTo>
                    <a:cubicBezTo>
                      <a:pt x="141311" y="604895"/>
                      <a:pt x="154063" y="597455"/>
                      <a:pt x="181776" y="558904"/>
                    </a:cubicBezTo>
                    <a:cubicBezTo>
                      <a:pt x="211684" y="517245"/>
                      <a:pt x="188911" y="545186"/>
                      <a:pt x="209510" y="526210"/>
                    </a:cubicBezTo>
                    <a:cubicBezTo>
                      <a:pt x="202463" y="520280"/>
                      <a:pt x="167012" y="488742"/>
                      <a:pt x="162337" y="481193"/>
                    </a:cubicBezTo>
                    <a:cubicBezTo>
                      <a:pt x="150350" y="461858"/>
                      <a:pt x="134010" y="457417"/>
                      <a:pt x="132897" y="455798"/>
                    </a:cubicBezTo>
                    <a:cubicBezTo>
                      <a:pt x="123666" y="442361"/>
                      <a:pt x="112064" y="422645"/>
                      <a:pt x="124675" y="412400"/>
                    </a:cubicBezTo>
                    <a:cubicBezTo>
                      <a:pt x="129719" y="408303"/>
                      <a:pt x="126890" y="402186"/>
                      <a:pt x="134124" y="396558"/>
                    </a:cubicBezTo>
                    <a:cubicBezTo>
                      <a:pt x="138362" y="384100"/>
                      <a:pt x="150173" y="376447"/>
                      <a:pt x="154614" y="363900"/>
                    </a:cubicBezTo>
                    <a:cubicBezTo>
                      <a:pt x="155987" y="360011"/>
                      <a:pt x="160548" y="356976"/>
                      <a:pt x="164146" y="354206"/>
                    </a:cubicBezTo>
                    <a:cubicBezTo>
                      <a:pt x="179186" y="342638"/>
                      <a:pt x="190975" y="324417"/>
                      <a:pt x="202396" y="312032"/>
                    </a:cubicBezTo>
                    <a:cubicBezTo>
                      <a:pt x="176107" y="287631"/>
                      <a:pt x="197424" y="315213"/>
                      <a:pt x="175187" y="285163"/>
                    </a:cubicBezTo>
                    <a:cubicBezTo>
                      <a:pt x="171297" y="279910"/>
                      <a:pt x="165119" y="276412"/>
                      <a:pt x="160761" y="271435"/>
                    </a:cubicBezTo>
                    <a:cubicBezTo>
                      <a:pt x="156627" y="266718"/>
                      <a:pt x="144546" y="240339"/>
                      <a:pt x="139673" y="237080"/>
                    </a:cubicBezTo>
                    <a:cubicBezTo>
                      <a:pt x="127473" y="228917"/>
                      <a:pt x="125465" y="219134"/>
                      <a:pt x="115751" y="208873"/>
                    </a:cubicBezTo>
                    <a:cubicBezTo>
                      <a:pt x="111606" y="204500"/>
                      <a:pt x="108611" y="198482"/>
                      <a:pt x="111544" y="191547"/>
                    </a:cubicBezTo>
                    <a:cubicBezTo>
                      <a:pt x="112303" y="189751"/>
                      <a:pt x="111487" y="187341"/>
                      <a:pt x="111986" y="185368"/>
                    </a:cubicBezTo>
                    <a:cubicBezTo>
                      <a:pt x="115293" y="172420"/>
                      <a:pt x="118601" y="174753"/>
                      <a:pt x="125907" y="168891"/>
                    </a:cubicBezTo>
                    <a:cubicBezTo>
                      <a:pt x="145581" y="143126"/>
                      <a:pt x="156704" y="145895"/>
                      <a:pt x="163798" y="136311"/>
                    </a:cubicBezTo>
                    <a:cubicBezTo>
                      <a:pt x="189504" y="101565"/>
                      <a:pt x="192302" y="110150"/>
                      <a:pt x="218611" y="80424"/>
                    </a:cubicBezTo>
                    <a:cubicBezTo>
                      <a:pt x="216239" y="78336"/>
                      <a:pt x="179529" y="45855"/>
                      <a:pt x="174854" y="38312"/>
                    </a:cubicBezTo>
                    <a:cubicBezTo>
                      <a:pt x="158639" y="12151"/>
                      <a:pt x="150006" y="24229"/>
                      <a:pt x="136818" y="0"/>
                    </a:cubicBezTo>
                    <a:cubicBezTo>
                      <a:pt x="92188" y="1275"/>
                      <a:pt x="47230" y="2546"/>
                      <a:pt x="2209" y="3806"/>
                    </a:cubicBezTo>
                    <a:cubicBezTo>
                      <a:pt x="10385" y="12203"/>
                      <a:pt x="25575" y="26806"/>
                      <a:pt x="53372" y="52425"/>
                    </a:cubicBezTo>
                    <a:cubicBezTo>
                      <a:pt x="89218" y="85505"/>
                      <a:pt x="110811" y="65378"/>
                      <a:pt x="28482" y="141611"/>
                    </a:cubicBezTo>
                    <a:cubicBezTo>
                      <a:pt x="26548" y="156615"/>
                      <a:pt x="8154" y="146895"/>
                      <a:pt x="35747" y="179959"/>
                    </a:cubicBezTo>
                    <a:cubicBezTo>
                      <a:pt x="41343" y="186659"/>
                      <a:pt x="62119" y="193515"/>
                      <a:pt x="67319" y="200533"/>
                    </a:cubicBezTo>
                    <a:cubicBezTo>
                      <a:pt x="103639" y="249517"/>
                      <a:pt x="119001" y="237319"/>
                      <a:pt x="49144" y="312834"/>
                    </a:cubicBezTo>
                    <a:cubicBezTo>
                      <a:pt x="11394" y="353649"/>
                      <a:pt x="12449" y="351952"/>
                      <a:pt x="5683" y="365524"/>
                    </a:cubicBezTo>
                    <a:cubicBezTo>
                      <a:pt x="27302" y="385089"/>
                      <a:pt x="25294" y="386000"/>
                      <a:pt x="27598" y="387405"/>
                    </a:cubicBezTo>
                    <a:cubicBezTo>
                      <a:pt x="45550" y="398312"/>
                      <a:pt x="66102" y="427378"/>
                      <a:pt x="71885" y="429736"/>
                    </a:cubicBezTo>
                    <a:cubicBezTo>
                      <a:pt x="74106" y="430642"/>
                      <a:pt x="76748" y="432599"/>
                      <a:pt x="77486" y="434687"/>
                    </a:cubicBezTo>
                    <a:cubicBezTo>
                      <a:pt x="82936" y="450102"/>
                      <a:pt x="113634" y="450842"/>
                      <a:pt x="109235" y="488174"/>
                    </a:cubicBezTo>
                    <a:cubicBezTo>
                      <a:pt x="88527" y="503683"/>
                      <a:pt x="87086" y="519041"/>
                      <a:pt x="70944" y="530859"/>
                    </a:cubicBezTo>
                    <a:cubicBezTo>
                      <a:pt x="56653" y="541318"/>
                      <a:pt x="12995" y="589823"/>
                      <a:pt x="7275" y="601771"/>
                    </a:cubicBezTo>
                    <a:cubicBezTo>
                      <a:pt x="571" y="615765"/>
                      <a:pt x="-15743" y="597986"/>
                      <a:pt x="42799" y="658403"/>
                    </a:cubicBezTo>
                    <a:cubicBezTo>
                      <a:pt x="44853" y="660532"/>
                      <a:pt x="45482" y="664026"/>
                      <a:pt x="47490" y="666223"/>
                    </a:cubicBezTo>
                    <a:cubicBezTo>
                      <a:pt x="51900" y="671043"/>
                      <a:pt x="84449" y="705726"/>
                      <a:pt x="90154" y="707621"/>
                    </a:cubicBezTo>
                    <a:cubicBezTo>
                      <a:pt x="96686" y="709792"/>
                      <a:pt x="113145" y="720782"/>
                      <a:pt x="111018" y="726806"/>
                    </a:cubicBezTo>
                    <a:cubicBezTo>
                      <a:pt x="121674" y="754278"/>
                      <a:pt x="102734" y="765419"/>
                      <a:pt x="96031" y="773202"/>
                    </a:cubicBezTo>
                    <a:cubicBezTo>
                      <a:pt x="80164" y="791637"/>
                      <a:pt x="66794" y="793464"/>
                      <a:pt x="65977" y="796411"/>
                    </a:cubicBezTo>
                    <a:cubicBezTo>
                      <a:pt x="65681" y="797473"/>
                      <a:pt x="65307" y="798389"/>
                      <a:pt x="64880" y="799222"/>
                    </a:cubicBezTo>
                    <a:cubicBezTo>
                      <a:pt x="93581" y="799660"/>
                      <a:pt x="122189" y="800113"/>
                      <a:pt x="150682" y="800576"/>
                    </a:cubicBezTo>
                    <a:cubicBezTo>
                      <a:pt x="150266" y="798254"/>
                      <a:pt x="154837" y="793985"/>
                      <a:pt x="162207" y="7860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37"/>
              <p:cNvSpPr/>
              <p:nvPr/>
            </p:nvSpPr>
            <p:spPr>
              <a:xfrm>
                <a:off x="15812397" y="2879425"/>
                <a:ext cx="253039" cy="818219"/>
              </a:xfrm>
              <a:custGeom>
                <a:avLst/>
                <a:gdLst/>
                <a:ahLst/>
                <a:cxnLst/>
                <a:rect l="l" t="t" r="r" b="b"/>
                <a:pathLst>
                  <a:path w="253039" h="818219" extrusionOk="0">
                    <a:moveTo>
                      <a:pt x="225483" y="765622"/>
                    </a:moveTo>
                    <a:cubicBezTo>
                      <a:pt x="226689" y="763514"/>
                      <a:pt x="231770" y="763821"/>
                      <a:pt x="232519" y="762842"/>
                    </a:cubicBezTo>
                    <a:cubicBezTo>
                      <a:pt x="238448" y="755080"/>
                      <a:pt x="246690" y="749603"/>
                      <a:pt x="252957" y="742200"/>
                    </a:cubicBezTo>
                    <a:cubicBezTo>
                      <a:pt x="240788" y="726577"/>
                      <a:pt x="240538" y="733808"/>
                      <a:pt x="239706" y="730971"/>
                    </a:cubicBezTo>
                    <a:cubicBezTo>
                      <a:pt x="235738" y="717539"/>
                      <a:pt x="214317" y="707731"/>
                      <a:pt x="213069" y="703321"/>
                    </a:cubicBezTo>
                    <a:cubicBezTo>
                      <a:pt x="208722" y="687963"/>
                      <a:pt x="184867" y="669695"/>
                      <a:pt x="179147" y="662000"/>
                    </a:cubicBezTo>
                    <a:cubicBezTo>
                      <a:pt x="174472" y="655706"/>
                      <a:pt x="171164" y="648121"/>
                      <a:pt x="163556" y="644409"/>
                    </a:cubicBezTo>
                    <a:cubicBezTo>
                      <a:pt x="142458" y="599543"/>
                      <a:pt x="143279" y="622804"/>
                      <a:pt x="195580" y="549408"/>
                    </a:cubicBezTo>
                    <a:cubicBezTo>
                      <a:pt x="200219" y="542896"/>
                      <a:pt x="206865" y="537840"/>
                      <a:pt x="212347" y="531880"/>
                    </a:cubicBezTo>
                    <a:cubicBezTo>
                      <a:pt x="223803" y="519427"/>
                      <a:pt x="225998" y="508895"/>
                      <a:pt x="239534" y="500211"/>
                    </a:cubicBezTo>
                    <a:cubicBezTo>
                      <a:pt x="244386" y="497092"/>
                      <a:pt x="242348" y="493105"/>
                      <a:pt x="253040" y="485061"/>
                    </a:cubicBezTo>
                    <a:cubicBezTo>
                      <a:pt x="211254" y="443069"/>
                      <a:pt x="129602" y="380856"/>
                      <a:pt x="163410" y="354717"/>
                    </a:cubicBezTo>
                    <a:cubicBezTo>
                      <a:pt x="163743" y="354456"/>
                      <a:pt x="211795" y="292785"/>
                      <a:pt x="213964" y="292337"/>
                    </a:cubicBezTo>
                    <a:cubicBezTo>
                      <a:pt x="223746" y="290312"/>
                      <a:pt x="224854" y="278562"/>
                      <a:pt x="233304" y="275053"/>
                    </a:cubicBezTo>
                    <a:cubicBezTo>
                      <a:pt x="239826" y="272341"/>
                      <a:pt x="237303" y="265338"/>
                      <a:pt x="240153" y="265437"/>
                    </a:cubicBezTo>
                    <a:cubicBezTo>
                      <a:pt x="244600" y="265588"/>
                      <a:pt x="244662" y="262168"/>
                      <a:pt x="245193" y="259575"/>
                    </a:cubicBezTo>
                    <a:cubicBezTo>
                      <a:pt x="232654" y="248210"/>
                      <a:pt x="233356" y="248440"/>
                      <a:pt x="224464" y="238506"/>
                    </a:cubicBezTo>
                    <a:cubicBezTo>
                      <a:pt x="223527" y="237460"/>
                      <a:pt x="183604" y="215397"/>
                      <a:pt x="177659" y="207514"/>
                    </a:cubicBezTo>
                    <a:cubicBezTo>
                      <a:pt x="168257" y="195041"/>
                      <a:pt x="168574" y="179469"/>
                      <a:pt x="179105" y="165330"/>
                    </a:cubicBezTo>
                    <a:cubicBezTo>
                      <a:pt x="184888" y="157562"/>
                      <a:pt x="182272" y="150477"/>
                      <a:pt x="189490" y="148951"/>
                    </a:cubicBezTo>
                    <a:cubicBezTo>
                      <a:pt x="190094" y="148826"/>
                      <a:pt x="187572" y="151695"/>
                      <a:pt x="203651" y="125118"/>
                    </a:cubicBezTo>
                    <a:cubicBezTo>
                      <a:pt x="206371" y="120625"/>
                      <a:pt x="205290" y="128564"/>
                      <a:pt x="225597" y="102700"/>
                    </a:cubicBezTo>
                    <a:cubicBezTo>
                      <a:pt x="233107" y="93137"/>
                      <a:pt x="131973" y="41576"/>
                      <a:pt x="144361" y="0"/>
                    </a:cubicBezTo>
                    <a:cubicBezTo>
                      <a:pt x="106855" y="1166"/>
                      <a:pt x="68372" y="2338"/>
                      <a:pt x="29150" y="3519"/>
                    </a:cubicBezTo>
                    <a:cubicBezTo>
                      <a:pt x="49286" y="20517"/>
                      <a:pt x="42396" y="23537"/>
                      <a:pt x="82325" y="53794"/>
                    </a:cubicBezTo>
                    <a:cubicBezTo>
                      <a:pt x="166151" y="117319"/>
                      <a:pt x="79709" y="139044"/>
                      <a:pt x="69891" y="154220"/>
                    </a:cubicBezTo>
                    <a:cubicBezTo>
                      <a:pt x="60863" y="168167"/>
                      <a:pt x="46582" y="178282"/>
                      <a:pt x="40602" y="194478"/>
                    </a:cubicBezTo>
                    <a:cubicBezTo>
                      <a:pt x="40487" y="194786"/>
                      <a:pt x="40159" y="195051"/>
                      <a:pt x="39952" y="195343"/>
                    </a:cubicBezTo>
                    <a:cubicBezTo>
                      <a:pt x="43436" y="198378"/>
                      <a:pt x="39432" y="214121"/>
                      <a:pt x="45906" y="223065"/>
                    </a:cubicBezTo>
                    <a:cubicBezTo>
                      <a:pt x="46754" y="224242"/>
                      <a:pt x="48163" y="225174"/>
                      <a:pt x="48579" y="226454"/>
                    </a:cubicBezTo>
                    <a:cubicBezTo>
                      <a:pt x="55688" y="248190"/>
                      <a:pt x="79095" y="255874"/>
                      <a:pt x="85721" y="295133"/>
                    </a:cubicBezTo>
                    <a:cubicBezTo>
                      <a:pt x="86126" y="297528"/>
                      <a:pt x="86834" y="301844"/>
                      <a:pt x="86111" y="302140"/>
                    </a:cubicBezTo>
                    <a:cubicBezTo>
                      <a:pt x="77743" y="305566"/>
                      <a:pt x="91696" y="304009"/>
                      <a:pt x="62282" y="328697"/>
                    </a:cubicBezTo>
                    <a:cubicBezTo>
                      <a:pt x="64815" y="341202"/>
                      <a:pt x="49239" y="341816"/>
                      <a:pt x="16913" y="386390"/>
                    </a:cubicBezTo>
                    <a:cubicBezTo>
                      <a:pt x="22920" y="391331"/>
                      <a:pt x="24818" y="390264"/>
                      <a:pt x="25650" y="392133"/>
                    </a:cubicBezTo>
                    <a:cubicBezTo>
                      <a:pt x="29379" y="400530"/>
                      <a:pt x="98753" y="473108"/>
                      <a:pt x="108462" y="484062"/>
                    </a:cubicBezTo>
                    <a:cubicBezTo>
                      <a:pt x="121911" y="499232"/>
                      <a:pt x="115821" y="510675"/>
                      <a:pt x="104037" y="514335"/>
                    </a:cubicBezTo>
                    <a:cubicBezTo>
                      <a:pt x="101348" y="522805"/>
                      <a:pt x="99226" y="521233"/>
                      <a:pt x="91134" y="532973"/>
                    </a:cubicBezTo>
                    <a:cubicBezTo>
                      <a:pt x="77390" y="552923"/>
                      <a:pt x="64243" y="556254"/>
                      <a:pt x="63738" y="559279"/>
                    </a:cubicBezTo>
                    <a:cubicBezTo>
                      <a:pt x="62693" y="565584"/>
                      <a:pt x="16570" y="610653"/>
                      <a:pt x="9269" y="623892"/>
                    </a:cubicBezTo>
                    <a:cubicBezTo>
                      <a:pt x="-1231" y="642920"/>
                      <a:pt x="-8132" y="620622"/>
                      <a:pt x="18978" y="651921"/>
                    </a:cubicBezTo>
                    <a:cubicBezTo>
                      <a:pt x="20148" y="653270"/>
                      <a:pt x="21136" y="654946"/>
                      <a:pt x="22598" y="655836"/>
                    </a:cubicBezTo>
                    <a:cubicBezTo>
                      <a:pt x="40550" y="666743"/>
                      <a:pt x="61102" y="695809"/>
                      <a:pt x="66885" y="698167"/>
                    </a:cubicBezTo>
                    <a:cubicBezTo>
                      <a:pt x="69100" y="699073"/>
                      <a:pt x="71747" y="701030"/>
                      <a:pt x="72486" y="703118"/>
                    </a:cubicBezTo>
                    <a:cubicBezTo>
                      <a:pt x="77036" y="715988"/>
                      <a:pt x="93584" y="715347"/>
                      <a:pt x="101119" y="735250"/>
                    </a:cubicBezTo>
                    <a:cubicBezTo>
                      <a:pt x="118390" y="739290"/>
                      <a:pt x="125239" y="760499"/>
                      <a:pt x="109060" y="771786"/>
                    </a:cubicBezTo>
                    <a:cubicBezTo>
                      <a:pt x="106756" y="773390"/>
                      <a:pt x="85513" y="799378"/>
                      <a:pt x="74509" y="809713"/>
                    </a:cubicBezTo>
                    <a:cubicBezTo>
                      <a:pt x="71856" y="812201"/>
                      <a:pt x="69880" y="814398"/>
                      <a:pt x="68341" y="816361"/>
                    </a:cubicBezTo>
                    <a:cubicBezTo>
                      <a:pt x="103496" y="816991"/>
                      <a:pt x="138167" y="817610"/>
                      <a:pt x="172241" y="818219"/>
                    </a:cubicBezTo>
                    <a:cubicBezTo>
                      <a:pt x="182033" y="807958"/>
                      <a:pt x="225431" y="765711"/>
                      <a:pt x="225483" y="7656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37"/>
              <p:cNvSpPr/>
              <p:nvPr/>
            </p:nvSpPr>
            <p:spPr>
              <a:xfrm>
                <a:off x="16383948" y="2858949"/>
                <a:ext cx="157939" cy="495390"/>
              </a:xfrm>
              <a:custGeom>
                <a:avLst/>
                <a:gdLst/>
                <a:ahLst/>
                <a:cxnLst/>
                <a:rect l="l" t="t" r="r" b="b"/>
                <a:pathLst>
                  <a:path w="157939" h="495390" extrusionOk="0">
                    <a:moveTo>
                      <a:pt x="18815" y="12885"/>
                    </a:moveTo>
                    <a:cubicBezTo>
                      <a:pt x="16818" y="15118"/>
                      <a:pt x="14062" y="16451"/>
                      <a:pt x="12881" y="19705"/>
                    </a:cubicBezTo>
                    <a:cubicBezTo>
                      <a:pt x="9491" y="29071"/>
                      <a:pt x="-1383" y="25182"/>
                      <a:pt x="6631" y="31450"/>
                    </a:cubicBezTo>
                    <a:cubicBezTo>
                      <a:pt x="32825" y="51931"/>
                      <a:pt x="21618" y="52779"/>
                      <a:pt x="63508" y="84526"/>
                    </a:cubicBezTo>
                    <a:cubicBezTo>
                      <a:pt x="145347" y="146546"/>
                      <a:pt x="60102" y="168641"/>
                      <a:pt x="51433" y="182031"/>
                    </a:cubicBezTo>
                    <a:cubicBezTo>
                      <a:pt x="42670" y="195572"/>
                      <a:pt x="28800" y="205390"/>
                      <a:pt x="22996" y="221118"/>
                    </a:cubicBezTo>
                    <a:cubicBezTo>
                      <a:pt x="22887" y="221415"/>
                      <a:pt x="22570" y="221675"/>
                      <a:pt x="22362" y="221956"/>
                    </a:cubicBezTo>
                    <a:cubicBezTo>
                      <a:pt x="25742" y="224903"/>
                      <a:pt x="21858" y="240188"/>
                      <a:pt x="28145" y="248872"/>
                    </a:cubicBezTo>
                    <a:cubicBezTo>
                      <a:pt x="28967" y="250012"/>
                      <a:pt x="30334" y="250918"/>
                      <a:pt x="30745" y="252162"/>
                    </a:cubicBezTo>
                    <a:cubicBezTo>
                      <a:pt x="34099" y="262423"/>
                      <a:pt x="42223" y="269602"/>
                      <a:pt x="47626" y="278525"/>
                    </a:cubicBezTo>
                    <a:cubicBezTo>
                      <a:pt x="55244" y="291119"/>
                      <a:pt x="61875" y="288729"/>
                      <a:pt x="62114" y="306092"/>
                    </a:cubicBezTo>
                    <a:cubicBezTo>
                      <a:pt x="64486" y="307310"/>
                      <a:pt x="64714" y="309267"/>
                      <a:pt x="65105" y="315249"/>
                    </a:cubicBezTo>
                    <a:cubicBezTo>
                      <a:pt x="65188" y="316478"/>
                      <a:pt x="66592" y="317582"/>
                      <a:pt x="66810" y="318841"/>
                    </a:cubicBezTo>
                    <a:cubicBezTo>
                      <a:pt x="67200" y="321163"/>
                      <a:pt x="67892" y="325354"/>
                      <a:pt x="67185" y="325641"/>
                    </a:cubicBezTo>
                    <a:cubicBezTo>
                      <a:pt x="59098" y="328952"/>
                      <a:pt x="72614" y="327457"/>
                      <a:pt x="44048" y="351426"/>
                    </a:cubicBezTo>
                    <a:cubicBezTo>
                      <a:pt x="46513" y="363629"/>
                      <a:pt x="31582" y="363890"/>
                      <a:pt x="0" y="407439"/>
                    </a:cubicBezTo>
                    <a:cubicBezTo>
                      <a:pt x="5835" y="412239"/>
                      <a:pt x="7676" y="411203"/>
                      <a:pt x="8482" y="413014"/>
                    </a:cubicBezTo>
                    <a:cubicBezTo>
                      <a:pt x="11498" y="419793"/>
                      <a:pt x="69072" y="481115"/>
                      <a:pt x="82495" y="495390"/>
                    </a:cubicBezTo>
                    <a:cubicBezTo>
                      <a:pt x="189317" y="419610"/>
                      <a:pt x="169738" y="441939"/>
                      <a:pt x="67258" y="296830"/>
                    </a:cubicBezTo>
                    <a:cubicBezTo>
                      <a:pt x="129470" y="260195"/>
                      <a:pt x="176561" y="243645"/>
                      <a:pt x="150704" y="215110"/>
                    </a:cubicBezTo>
                    <a:cubicBezTo>
                      <a:pt x="80441" y="113961"/>
                      <a:pt x="105179" y="144349"/>
                      <a:pt x="116911" y="104439"/>
                    </a:cubicBezTo>
                    <a:cubicBezTo>
                      <a:pt x="122653" y="92132"/>
                      <a:pt x="129273" y="81204"/>
                      <a:pt x="136101" y="69293"/>
                    </a:cubicBezTo>
                    <a:cubicBezTo>
                      <a:pt x="149706" y="49234"/>
                      <a:pt x="164277" y="750"/>
                      <a:pt x="126907" y="0"/>
                    </a:cubicBezTo>
                    <a:cubicBezTo>
                      <a:pt x="100644" y="1447"/>
                      <a:pt x="66925" y="3020"/>
                      <a:pt x="26949" y="4691"/>
                    </a:cubicBezTo>
                    <a:cubicBezTo>
                      <a:pt x="25264" y="6284"/>
                      <a:pt x="22430" y="8830"/>
                      <a:pt x="18815" y="128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37"/>
              <p:cNvSpPr/>
              <p:nvPr/>
            </p:nvSpPr>
            <p:spPr>
              <a:xfrm>
                <a:off x="16009781" y="2872448"/>
                <a:ext cx="248809" cy="828740"/>
              </a:xfrm>
              <a:custGeom>
                <a:avLst/>
                <a:gdLst/>
                <a:ahLst/>
                <a:cxnLst/>
                <a:rect l="l" t="t" r="r" b="b"/>
                <a:pathLst>
                  <a:path w="248809" h="828740" extrusionOk="0">
                    <a:moveTo>
                      <a:pt x="233770" y="772489"/>
                    </a:moveTo>
                    <a:cubicBezTo>
                      <a:pt x="250693" y="757928"/>
                      <a:pt x="249408" y="760661"/>
                      <a:pt x="247770" y="759167"/>
                    </a:cubicBezTo>
                    <a:cubicBezTo>
                      <a:pt x="241025" y="753013"/>
                      <a:pt x="229485" y="737390"/>
                      <a:pt x="178994" y="693362"/>
                    </a:cubicBezTo>
                    <a:cubicBezTo>
                      <a:pt x="171464" y="686802"/>
                      <a:pt x="151364" y="676104"/>
                      <a:pt x="158265" y="659090"/>
                    </a:cubicBezTo>
                    <a:cubicBezTo>
                      <a:pt x="171818" y="625683"/>
                      <a:pt x="180809" y="627364"/>
                      <a:pt x="228877" y="557572"/>
                    </a:cubicBezTo>
                    <a:cubicBezTo>
                      <a:pt x="230936" y="554594"/>
                      <a:pt x="230130" y="557769"/>
                      <a:pt x="240677" y="548055"/>
                    </a:cubicBezTo>
                    <a:cubicBezTo>
                      <a:pt x="174387" y="492251"/>
                      <a:pt x="192276" y="490543"/>
                      <a:pt x="164485" y="477106"/>
                    </a:cubicBezTo>
                    <a:cubicBezTo>
                      <a:pt x="159992" y="474935"/>
                      <a:pt x="148962" y="459098"/>
                      <a:pt x="148041" y="447760"/>
                    </a:cubicBezTo>
                    <a:cubicBezTo>
                      <a:pt x="146866" y="433354"/>
                      <a:pt x="152233" y="433131"/>
                      <a:pt x="156086" y="427596"/>
                    </a:cubicBezTo>
                    <a:cubicBezTo>
                      <a:pt x="159487" y="412009"/>
                      <a:pt x="179681" y="393471"/>
                      <a:pt x="184132" y="380882"/>
                    </a:cubicBezTo>
                    <a:cubicBezTo>
                      <a:pt x="186634" y="373807"/>
                      <a:pt x="194081" y="374578"/>
                      <a:pt x="215200" y="349313"/>
                    </a:cubicBezTo>
                    <a:cubicBezTo>
                      <a:pt x="221243" y="342081"/>
                      <a:pt x="226916" y="334428"/>
                      <a:pt x="233349" y="327457"/>
                    </a:cubicBezTo>
                    <a:cubicBezTo>
                      <a:pt x="206265" y="302322"/>
                      <a:pt x="228227" y="330732"/>
                      <a:pt x="205319" y="299787"/>
                    </a:cubicBezTo>
                    <a:cubicBezTo>
                      <a:pt x="201314" y="294378"/>
                      <a:pt x="194949" y="290770"/>
                      <a:pt x="190461" y="285647"/>
                    </a:cubicBezTo>
                    <a:cubicBezTo>
                      <a:pt x="186202" y="280785"/>
                      <a:pt x="173757" y="253620"/>
                      <a:pt x="168739" y="250262"/>
                    </a:cubicBezTo>
                    <a:cubicBezTo>
                      <a:pt x="156175" y="241854"/>
                      <a:pt x="154110" y="231780"/>
                      <a:pt x="144099" y="221212"/>
                    </a:cubicBezTo>
                    <a:cubicBezTo>
                      <a:pt x="139830" y="216708"/>
                      <a:pt x="136746" y="210508"/>
                      <a:pt x="139767" y="203370"/>
                    </a:cubicBezTo>
                    <a:cubicBezTo>
                      <a:pt x="140266" y="202189"/>
                      <a:pt x="138737" y="188085"/>
                      <a:pt x="149497" y="183431"/>
                    </a:cubicBezTo>
                    <a:cubicBezTo>
                      <a:pt x="154219" y="181396"/>
                      <a:pt x="158052" y="175955"/>
                      <a:pt x="163310" y="168781"/>
                    </a:cubicBezTo>
                    <a:cubicBezTo>
                      <a:pt x="168656" y="161488"/>
                      <a:pt x="188215" y="153746"/>
                      <a:pt x="193592" y="146484"/>
                    </a:cubicBezTo>
                    <a:cubicBezTo>
                      <a:pt x="249081" y="71485"/>
                      <a:pt x="274849" y="112738"/>
                      <a:pt x="212662" y="54570"/>
                    </a:cubicBezTo>
                    <a:cubicBezTo>
                      <a:pt x="201611" y="44236"/>
                      <a:pt x="200108" y="31955"/>
                      <a:pt x="177377" y="20960"/>
                    </a:cubicBezTo>
                    <a:cubicBezTo>
                      <a:pt x="174142" y="19393"/>
                      <a:pt x="166960" y="10428"/>
                      <a:pt x="163200" y="0"/>
                    </a:cubicBezTo>
                    <a:cubicBezTo>
                      <a:pt x="117150" y="1557"/>
                      <a:pt x="68303" y="3155"/>
                      <a:pt x="17218" y="4774"/>
                    </a:cubicBezTo>
                    <a:cubicBezTo>
                      <a:pt x="8175" y="14275"/>
                      <a:pt x="19777" y="4602"/>
                      <a:pt x="3989" y="18409"/>
                    </a:cubicBezTo>
                    <a:cubicBezTo>
                      <a:pt x="-2158" y="23787"/>
                      <a:pt x="-10516" y="16868"/>
                      <a:pt x="58328" y="80345"/>
                    </a:cubicBezTo>
                    <a:cubicBezTo>
                      <a:pt x="93390" y="112707"/>
                      <a:pt x="113931" y="93069"/>
                      <a:pt x="34162" y="166938"/>
                    </a:cubicBezTo>
                    <a:cubicBezTo>
                      <a:pt x="32284" y="181505"/>
                      <a:pt x="14426" y="172071"/>
                      <a:pt x="41219" y="204172"/>
                    </a:cubicBezTo>
                    <a:cubicBezTo>
                      <a:pt x="46648" y="210675"/>
                      <a:pt x="66820" y="217338"/>
                      <a:pt x="71870" y="224148"/>
                    </a:cubicBezTo>
                    <a:cubicBezTo>
                      <a:pt x="95756" y="256368"/>
                      <a:pt x="100478" y="253047"/>
                      <a:pt x="99224" y="262735"/>
                    </a:cubicBezTo>
                    <a:cubicBezTo>
                      <a:pt x="118971" y="279213"/>
                      <a:pt x="28914" y="350468"/>
                      <a:pt x="12029" y="384339"/>
                    </a:cubicBezTo>
                    <a:cubicBezTo>
                      <a:pt x="33023" y="403336"/>
                      <a:pt x="31067" y="404221"/>
                      <a:pt x="33304" y="405580"/>
                    </a:cubicBezTo>
                    <a:cubicBezTo>
                      <a:pt x="50735" y="416169"/>
                      <a:pt x="70690" y="444391"/>
                      <a:pt x="76301" y="446677"/>
                    </a:cubicBezTo>
                    <a:cubicBezTo>
                      <a:pt x="78454" y="447557"/>
                      <a:pt x="81023" y="449457"/>
                      <a:pt x="81735" y="451487"/>
                    </a:cubicBezTo>
                    <a:cubicBezTo>
                      <a:pt x="87024" y="466455"/>
                      <a:pt x="116833" y="467173"/>
                      <a:pt x="112558" y="503423"/>
                    </a:cubicBezTo>
                    <a:cubicBezTo>
                      <a:pt x="92490" y="518448"/>
                      <a:pt x="91028" y="533410"/>
                      <a:pt x="75386" y="544869"/>
                    </a:cubicBezTo>
                    <a:cubicBezTo>
                      <a:pt x="61511" y="555026"/>
                      <a:pt x="19122" y="602120"/>
                      <a:pt x="13568" y="613719"/>
                    </a:cubicBezTo>
                    <a:cubicBezTo>
                      <a:pt x="7062" y="627307"/>
                      <a:pt x="-8779" y="610044"/>
                      <a:pt x="48057" y="668701"/>
                    </a:cubicBezTo>
                    <a:cubicBezTo>
                      <a:pt x="50054" y="670767"/>
                      <a:pt x="50657" y="674157"/>
                      <a:pt x="52608" y="676291"/>
                    </a:cubicBezTo>
                    <a:cubicBezTo>
                      <a:pt x="56887" y="680971"/>
                      <a:pt x="88491" y="714650"/>
                      <a:pt x="94034" y="716482"/>
                    </a:cubicBezTo>
                    <a:cubicBezTo>
                      <a:pt x="100374" y="718590"/>
                      <a:pt x="116355" y="729258"/>
                      <a:pt x="114290" y="735109"/>
                    </a:cubicBezTo>
                    <a:cubicBezTo>
                      <a:pt x="124660" y="761832"/>
                      <a:pt x="106396" y="772421"/>
                      <a:pt x="99739" y="780178"/>
                    </a:cubicBezTo>
                    <a:cubicBezTo>
                      <a:pt x="84325" y="798077"/>
                      <a:pt x="71355" y="799852"/>
                      <a:pt x="70560" y="802710"/>
                    </a:cubicBezTo>
                    <a:cubicBezTo>
                      <a:pt x="69103" y="807943"/>
                      <a:pt x="64818" y="811077"/>
                      <a:pt x="60840" y="813258"/>
                    </a:cubicBezTo>
                    <a:cubicBezTo>
                      <a:pt x="45311" y="821775"/>
                      <a:pt x="52379" y="825206"/>
                      <a:pt x="46221" y="826461"/>
                    </a:cubicBezTo>
                    <a:cubicBezTo>
                      <a:pt x="93093" y="827278"/>
                      <a:pt x="138602" y="828048"/>
                      <a:pt x="182499" y="828741"/>
                    </a:cubicBezTo>
                    <a:cubicBezTo>
                      <a:pt x="189447" y="817969"/>
                      <a:pt x="204534" y="797634"/>
                      <a:pt x="233770" y="772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37"/>
              <p:cNvSpPr/>
              <p:nvPr/>
            </p:nvSpPr>
            <p:spPr>
              <a:xfrm>
                <a:off x="13972483" y="2921568"/>
                <a:ext cx="190244" cy="811951"/>
              </a:xfrm>
              <a:custGeom>
                <a:avLst/>
                <a:gdLst/>
                <a:ahLst/>
                <a:cxnLst/>
                <a:rect l="l" t="t" r="r" b="b"/>
                <a:pathLst>
                  <a:path w="190244" h="811951" extrusionOk="0">
                    <a:moveTo>
                      <a:pt x="108000" y="788852"/>
                    </a:moveTo>
                    <a:cubicBezTo>
                      <a:pt x="113096" y="786712"/>
                      <a:pt x="172397" y="716133"/>
                      <a:pt x="185611" y="705487"/>
                    </a:cubicBezTo>
                    <a:cubicBezTo>
                      <a:pt x="184644" y="703592"/>
                      <a:pt x="120470" y="640520"/>
                      <a:pt x="103262" y="625599"/>
                    </a:cubicBezTo>
                    <a:cubicBezTo>
                      <a:pt x="99788" y="622585"/>
                      <a:pt x="90339" y="605025"/>
                      <a:pt x="78882" y="597200"/>
                    </a:cubicBezTo>
                    <a:cubicBezTo>
                      <a:pt x="72923" y="593129"/>
                      <a:pt x="74290" y="590240"/>
                      <a:pt x="76698" y="585169"/>
                    </a:cubicBezTo>
                    <a:cubicBezTo>
                      <a:pt x="74431" y="575871"/>
                      <a:pt x="78357" y="564412"/>
                      <a:pt x="89143" y="559779"/>
                    </a:cubicBezTo>
                    <a:cubicBezTo>
                      <a:pt x="104484" y="533525"/>
                      <a:pt x="143061" y="494187"/>
                      <a:pt x="146072" y="487336"/>
                    </a:cubicBezTo>
                    <a:cubicBezTo>
                      <a:pt x="147039" y="485144"/>
                      <a:pt x="152141" y="484863"/>
                      <a:pt x="152770" y="483822"/>
                    </a:cubicBezTo>
                    <a:cubicBezTo>
                      <a:pt x="154408" y="481120"/>
                      <a:pt x="170545" y="460410"/>
                      <a:pt x="183401" y="448056"/>
                    </a:cubicBezTo>
                    <a:cubicBezTo>
                      <a:pt x="177332" y="442673"/>
                      <a:pt x="146238" y="415013"/>
                      <a:pt x="141844" y="407928"/>
                    </a:cubicBezTo>
                    <a:cubicBezTo>
                      <a:pt x="128131" y="385792"/>
                      <a:pt x="108286" y="382730"/>
                      <a:pt x="104656" y="377337"/>
                    </a:cubicBezTo>
                    <a:cubicBezTo>
                      <a:pt x="98035" y="367497"/>
                      <a:pt x="89398" y="349667"/>
                      <a:pt x="96351" y="339999"/>
                    </a:cubicBezTo>
                    <a:cubicBezTo>
                      <a:pt x="99866" y="335100"/>
                      <a:pt x="97635" y="326786"/>
                      <a:pt x="105498" y="324646"/>
                    </a:cubicBezTo>
                    <a:cubicBezTo>
                      <a:pt x="107511" y="317930"/>
                      <a:pt x="113569" y="314156"/>
                      <a:pt x="117152" y="308601"/>
                    </a:cubicBezTo>
                    <a:cubicBezTo>
                      <a:pt x="136233" y="279025"/>
                      <a:pt x="147461" y="276667"/>
                      <a:pt x="148012" y="272263"/>
                    </a:cubicBezTo>
                    <a:cubicBezTo>
                      <a:pt x="149359" y="261574"/>
                      <a:pt x="161226" y="253536"/>
                      <a:pt x="170863" y="248830"/>
                    </a:cubicBezTo>
                    <a:cubicBezTo>
                      <a:pt x="169027" y="246550"/>
                      <a:pt x="140305" y="196545"/>
                      <a:pt x="132228" y="188773"/>
                    </a:cubicBezTo>
                    <a:cubicBezTo>
                      <a:pt x="120923" y="177887"/>
                      <a:pt x="123190" y="168599"/>
                      <a:pt x="117776" y="154376"/>
                    </a:cubicBezTo>
                    <a:cubicBezTo>
                      <a:pt x="116284" y="150451"/>
                      <a:pt x="118062" y="146916"/>
                      <a:pt x="123731" y="129413"/>
                    </a:cubicBezTo>
                    <a:cubicBezTo>
                      <a:pt x="133659" y="129189"/>
                      <a:pt x="159630" y="100946"/>
                      <a:pt x="164700" y="95901"/>
                    </a:cubicBezTo>
                    <a:cubicBezTo>
                      <a:pt x="190734" y="70001"/>
                      <a:pt x="194140" y="71854"/>
                      <a:pt x="186968" y="69199"/>
                    </a:cubicBezTo>
                    <a:cubicBezTo>
                      <a:pt x="180296" y="66726"/>
                      <a:pt x="189199" y="66659"/>
                      <a:pt x="155761" y="44335"/>
                    </a:cubicBezTo>
                    <a:cubicBezTo>
                      <a:pt x="146571" y="38207"/>
                      <a:pt x="121422" y="7085"/>
                      <a:pt x="109997" y="0"/>
                    </a:cubicBezTo>
                    <a:cubicBezTo>
                      <a:pt x="87931" y="3139"/>
                      <a:pt x="68960" y="9371"/>
                      <a:pt x="56057" y="20746"/>
                    </a:cubicBezTo>
                    <a:cubicBezTo>
                      <a:pt x="40602" y="34527"/>
                      <a:pt x="51705" y="50837"/>
                      <a:pt x="70088" y="94969"/>
                    </a:cubicBezTo>
                    <a:cubicBezTo>
                      <a:pt x="82585" y="132969"/>
                      <a:pt x="65777" y="124134"/>
                      <a:pt x="25874" y="140767"/>
                    </a:cubicBezTo>
                    <a:cubicBezTo>
                      <a:pt x="-32465" y="160504"/>
                      <a:pt x="53468" y="203131"/>
                      <a:pt x="90952" y="263235"/>
                    </a:cubicBezTo>
                    <a:cubicBezTo>
                      <a:pt x="-8194" y="390076"/>
                      <a:pt x="-37754" y="336469"/>
                      <a:pt x="110985" y="490085"/>
                    </a:cubicBezTo>
                    <a:cubicBezTo>
                      <a:pt x="-20748" y="644763"/>
                      <a:pt x="-50079" y="575449"/>
                      <a:pt x="104780" y="682007"/>
                    </a:cubicBezTo>
                    <a:cubicBezTo>
                      <a:pt x="53275" y="752388"/>
                      <a:pt x="18557" y="794792"/>
                      <a:pt x="33347" y="811951"/>
                    </a:cubicBezTo>
                    <a:cubicBezTo>
                      <a:pt x="49193" y="806735"/>
                      <a:pt x="69599" y="802028"/>
                      <a:pt x="94000" y="797785"/>
                    </a:cubicBezTo>
                    <a:cubicBezTo>
                      <a:pt x="97661" y="790945"/>
                      <a:pt x="103023" y="790939"/>
                      <a:pt x="108000" y="788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37"/>
              <p:cNvSpPr/>
              <p:nvPr/>
            </p:nvSpPr>
            <p:spPr>
              <a:xfrm>
                <a:off x="16202281" y="2866560"/>
                <a:ext cx="225855" cy="836929"/>
              </a:xfrm>
              <a:custGeom>
                <a:avLst/>
                <a:gdLst/>
                <a:ahLst/>
                <a:cxnLst/>
                <a:rect l="l" t="t" r="r" b="b"/>
                <a:pathLst>
                  <a:path w="225855" h="836929" extrusionOk="0">
                    <a:moveTo>
                      <a:pt x="212912" y="766898"/>
                    </a:moveTo>
                    <a:cubicBezTo>
                      <a:pt x="216854" y="761973"/>
                      <a:pt x="215356" y="765185"/>
                      <a:pt x="221196" y="760489"/>
                    </a:cubicBezTo>
                    <a:cubicBezTo>
                      <a:pt x="221030" y="760151"/>
                      <a:pt x="165255" y="703503"/>
                      <a:pt x="138847" y="680602"/>
                    </a:cubicBezTo>
                    <a:cubicBezTo>
                      <a:pt x="135373" y="677587"/>
                      <a:pt x="125918" y="660032"/>
                      <a:pt x="114467" y="652203"/>
                    </a:cubicBezTo>
                    <a:cubicBezTo>
                      <a:pt x="108481" y="648116"/>
                      <a:pt x="109875" y="645232"/>
                      <a:pt x="112283" y="640171"/>
                    </a:cubicBezTo>
                    <a:cubicBezTo>
                      <a:pt x="110016" y="630873"/>
                      <a:pt x="113942" y="619409"/>
                      <a:pt x="124728" y="614781"/>
                    </a:cubicBezTo>
                    <a:cubicBezTo>
                      <a:pt x="138545" y="591130"/>
                      <a:pt x="200222" y="521093"/>
                      <a:pt x="218991" y="503053"/>
                    </a:cubicBezTo>
                    <a:cubicBezTo>
                      <a:pt x="212724" y="497499"/>
                      <a:pt x="181818" y="469990"/>
                      <a:pt x="177434" y="462925"/>
                    </a:cubicBezTo>
                    <a:cubicBezTo>
                      <a:pt x="163721" y="440789"/>
                      <a:pt x="143876" y="437728"/>
                      <a:pt x="140246" y="432334"/>
                    </a:cubicBezTo>
                    <a:cubicBezTo>
                      <a:pt x="133626" y="422494"/>
                      <a:pt x="124988" y="404664"/>
                      <a:pt x="131941" y="394996"/>
                    </a:cubicBezTo>
                    <a:cubicBezTo>
                      <a:pt x="135456" y="390097"/>
                      <a:pt x="133225" y="381783"/>
                      <a:pt x="141088" y="379643"/>
                    </a:cubicBezTo>
                    <a:cubicBezTo>
                      <a:pt x="143101" y="372927"/>
                      <a:pt x="149159" y="369153"/>
                      <a:pt x="152742" y="363598"/>
                    </a:cubicBezTo>
                    <a:cubicBezTo>
                      <a:pt x="171823" y="334017"/>
                      <a:pt x="183051" y="331669"/>
                      <a:pt x="183607" y="327260"/>
                    </a:cubicBezTo>
                    <a:cubicBezTo>
                      <a:pt x="184949" y="316572"/>
                      <a:pt x="196827" y="308533"/>
                      <a:pt x="206458" y="303827"/>
                    </a:cubicBezTo>
                    <a:cubicBezTo>
                      <a:pt x="204601" y="301536"/>
                      <a:pt x="175910" y="251558"/>
                      <a:pt x="167819" y="243770"/>
                    </a:cubicBezTo>
                    <a:cubicBezTo>
                      <a:pt x="156513" y="232884"/>
                      <a:pt x="158780" y="223596"/>
                      <a:pt x="153367" y="209373"/>
                    </a:cubicBezTo>
                    <a:cubicBezTo>
                      <a:pt x="151874" y="205448"/>
                      <a:pt x="153653" y="201913"/>
                      <a:pt x="159321" y="184410"/>
                    </a:cubicBezTo>
                    <a:cubicBezTo>
                      <a:pt x="172031" y="184124"/>
                      <a:pt x="211856" y="136941"/>
                      <a:pt x="220796" y="131495"/>
                    </a:cubicBezTo>
                    <a:cubicBezTo>
                      <a:pt x="229189" y="126378"/>
                      <a:pt x="225200" y="125175"/>
                      <a:pt x="222558" y="124196"/>
                    </a:cubicBezTo>
                    <a:cubicBezTo>
                      <a:pt x="215891" y="121723"/>
                      <a:pt x="224789" y="121656"/>
                      <a:pt x="191351" y="99332"/>
                    </a:cubicBezTo>
                    <a:cubicBezTo>
                      <a:pt x="181579" y="92809"/>
                      <a:pt x="152742" y="56856"/>
                      <a:pt x="143106" y="53737"/>
                    </a:cubicBezTo>
                    <a:cubicBezTo>
                      <a:pt x="140240" y="52811"/>
                      <a:pt x="126381" y="36505"/>
                      <a:pt x="126693" y="28961"/>
                    </a:cubicBezTo>
                    <a:cubicBezTo>
                      <a:pt x="124343" y="22938"/>
                      <a:pt x="125216" y="6081"/>
                      <a:pt x="135659" y="0"/>
                    </a:cubicBezTo>
                    <a:cubicBezTo>
                      <a:pt x="104149" y="1203"/>
                      <a:pt x="70071" y="2442"/>
                      <a:pt x="33808" y="3717"/>
                    </a:cubicBezTo>
                    <a:cubicBezTo>
                      <a:pt x="56019" y="30060"/>
                      <a:pt x="112699" y="82313"/>
                      <a:pt x="115835" y="97104"/>
                    </a:cubicBezTo>
                    <a:cubicBezTo>
                      <a:pt x="117821" y="106308"/>
                      <a:pt x="110754" y="106459"/>
                      <a:pt x="114488" y="111639"/>
                    </a:cubicBezTo>
                    <a:cubicBezTo>
                      <a:pt x="97826" y="121708"/>
                      <a:pt x="90935" y="129751"/>
                      <a:pt x="65052" y="156016"/>
                    </a:cubicBezTo>
                    <a:cubicBezTo>
                      <a:pt x="46482" y="174857"/>
                      <a:pt x="22445" y="182406"/>
                      <a:pt x="4940" y="206546"/>
                    </a:cubicBezTo>
                    <a:cubicBezTo>
                      <a:pt x="3375" y="208707"/>
                      <a:pt x="1778" y="210649"/>
                      <a:pt x="0" y="212190"/>
                    </a:cubicBezTo>
                    <a:cubicBezTo>
                      <a:pt x="3063" y="218905"/>
                      <a:pt x="7047" y="225168"/>
                      <a:pt x="14197" y="228958"/>
                    </a:cubicBezTo>
                    <a:cubicBezTo>
                      <a:pt x="20396" y="232249"/>
                      <a:pt x="59202" y="307383"/>
                      <a:pt x="92615" y="316728"/>
                    </a:cubicBezTo>
                    <a:cubicBezTo>
                      <a:pt x="96250" y="325484"/>
                      <a:pt x="98777" y="326900"/>
                      <a:pt x="96344" y="330092"/>
                    </a:cubicBezTo>
                    <a:cubicBezTo>
                      <a:pt x="90997" y="356950"/>
                      <a:pt x="92188" y="354524"/>
                      <a:pt x="91845" y="354586"/>
                    </a:cubicBezTo>
                    <a:cubicBezTo>
                      <a:pt x="84461" y="355857"/>
                      <a:pt x="85433" y="365202"/>
                      <a:pt x="79224" y="367497"/>
                    </a:cubicBezTo>
                    <a:cubicBezTo>
                      <a:pt x="62697" y="373609"/>
                      <a:pt x="10806" y="434167"/>
                      <a:pt x="4243" y="442840"/>
                    </a:cubicBezTo>
                    <a:cubicBezTo>
                      <a:pt x="10063" y="447531"/>
                      <a:pt x="11873" y="446526"/>
                      <a:pt x="12684" y="448353"/>
                    </a:cubicBezTo>
                    <a:cubicBezTo>
                      <a:pt x="20453" y="465825"/>
                      <a:pt x="38208" y="474415"/>
                      <a:pt x="49025" y="489408"/>
                    </a:cubicBezTo>
                    <a:cubicBezTo>
                      <a:pt x="56690" y="500034"/>
                      <a:pt x="66571" y="509316"/>
                      <a:pt x="75724" y="518849"/>
                    </a:cubicBezTo>
                    <a:cubicBezTo>
                      <a:pt x="113640" y="558342"/>
                      <a:pt x="104175" y="554516"/>
                      <a:pt x="96224" y="570280"/>
                    </a:cubicBezTo>
                    <a:cubicBezTo>
                      <a:pt x="83862" y="594743"/>
                      <a:pt x="79005" y="586205"/>
                      <a:pt x="46066" y="631763"/>
                    </a:cubicBezTo>
                    <a:cubicBezTo>
                      <a:pt x="29632" y="654504"/>
                      <a:pt x="25389" y="649230"/>
                      <a:pt x="19626" y="658819"/>
                    </a:cubicBezTo>
                    <a:cubicBezTo>
                      <a:pt x="46882" y="694559"/>
                      <a:pt x="64948" y="700697"/>
                      <a:pt x="74018" y="720814"/>
                    </a:cubicBezTo>
                    <a:cubicBezTo>
                      <a:pt x="77913" y="729456"/>
                      <a:pt x="93488" y="731632"/>
                      <a:pt x="98195" y="744444"/>
                    </a:cubicBezTo>
                    <a:cubicBezTo>
                      <a:pt x="100072" y="749556"/>
                      <a:pt x="124077" y="750691"/>
                      <a:pt x="111747" y="767194"/>
                    </a:cubicBezTo>
                    <a:cubicBezTo>
                      <a:pt x="110062" y="776617"/>
                      <a:pt x="106994" y="783135"/>
                      <a:pt x="99708" y="790945"/>
                    </a:cubicBezTo>
                    <a:cubicBezTo>
                      <a:pt x="72000" y="813149"/>
                      <a:pt x="57486" y="826981"/>
                      <a:pt x="47995" y="835519"/>
                    </a:cubicBezTo>
                    <a:cubicBezTo>
                      <a:pt x="84393" y="836055"/>
                      <a:pt x="119506" y="836534"/>
                      <a:pt x="153101" y="836930"/>
                    </a:cubicBezTo>
                    <a:cubicBezTo>
                      <a:pt x="151229" y="831370"/>
                      <a:pt x="174657" y="814716"/>
                      <a:pt x="212912" y="7668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37"/>
              <p:cNvSpPr/>
              <p:nvPr/>
            </p:nvSpPr>
            <p:spPr>
              <a:xfrm>
                <a:off x="14480678" y="2916086"/>
                <a:ext cx="227946" cy="771905"/>
              </a:xfrm>
              <a:custGeom>
                <a:avLst/>
                <a:gdLst/>
                <a:ahLst/>
                <a:cxnLst/>
                <a:rect l="l" t="t" r="r" b="b"/>
                <a:pathLst>
                  <a:path w="227946" h="771905" extrusionOk="0">
                    <a:moveTo>
                      <a:pt x="119725" y="614583"/>
                    </a:moveTo>
                    <a:cubicBezTo>
                      <a:pt x="111191" y="608362"/>
                      <a:pt x="106053" y="606462"/>
                      <a:pt x="109397" y="599678"/>
                    </a:cubicBezTo>
                    <a:cubicBezTo>
                      <a:pt x="111466" y="595477"/>
                      <a:pt x="106510" y="583128"/>
                      <a:pt x="118357" y="573971"/>
                    </a:cubicBezTo>
                    <a:cubicBezTo>
                      <a:pt x="120557" y="572263"/>
                      <a:pt x="181839" y="496843"/>
                      <a:pt x="181990" y="496489"/>
                    </a:cubicBezTo>
                    <a:cubicBezTo>
                      <a:pt x="182983" y="494229"/>
                      <a:pt x="188246" y="493938"/>
                      <a:pt x="188891" y="492865"/>
                    </a:cubicBezTo>
                    <a:cubicBezTo>
                      <a:pt x="194627" y="483395"/>
                      <a:pt x="203676" y="476565"/>
                      <a:pt x="209266" y="467012"/>
                    </a:cubicBezTo>
                    <a:cubicBezTo>
                      <a:pt x="219329" y="449811"/>
                      <a:pt x="234956" y="470156"/>
                      <a:pt x="185323" y="423723"/>
                    </a:cubicBezTo>
                    <a:cubicBezTo>
                      <a:pt x="174283" y="413399"/>
                      <a:pt x="172749" y="401097"/>
                      <a:pt x="150038" y="390113"/>
                    </a:cubicBezTo>
                    <a:cubicBezTo>
                      <a:pt x="129678" y="380268"/>
                      <a:pt x="124800" y="353061"/>
                      <a:pt x="130786" y="344736"/>
                    </a:cubicBezTo>
                    <a:cubicBezTo>
                      <a:pt x="134411" y="339692"/>
                      <a:pt x="132112" y="331128"/>
                      <a:pt x="140204" y="328926"/>
                    </a:cubicBezTo>
                    <a:cubicBezTo>
                      <a:pt x="140865" y="326734"/>
                      <a:pt x="164922" y="291983"/>
                      <a:pt x="180747" y="279166"/>
                    </a:cubicBezTo>
                    <a:cubicBezTo>
                      <a:pt x="189447" y="272117"/>
                      <a:pt x="175167" y="273856"/>
                      <a:pt x="203478" y="253109"/>
                    </a:cubicBezTo>
                    <a:cubicBezTo>
                      <a:pt x="208184" y="249663"/>
                      <a:pt x="208018" y="251881"/>
                      <a:pt x="206827" y="249887"/>
                    </a:cubicBezTo>
                    <a:cubicBezTo>
                      <a:pt x="138004" y="135202"/>
                      <a:pt x="179390" y="223206"/>
                      <a:pt x="152857" y="153553"/>
                    </a:cubicBezTo>
                    <a:cubicBezTo>
                      <a:pt x="151318" y="149514"/>
                      <a:pt x="153153" y="145869"/>
                      <a:pt x="158988" y="127846"/>
                    </a:cubicBezTo>
                    <a:cubicBezTo>
                      <a:pt x="169810" y="127596"/>
                      <a:pt x="227738" y="68064"/>
                      <a:pt x="227946" y="67716"/>
                    </a:cubicBezTo>
                    <a:cubicBezTo>
                      <a:pt x="223770" y="65253"/>
                      <a:pt x="222793" y="65992"/>
                      <a:pt x="219901" y="62530"/>
                    </a:cubicBezTo>
                    <a:cubicBezTo>
                      <a:pt x="205428" y="45251"/>
                      <a:pt x="187060" y="41206"/>
                      <a:pt x="177216" y="26103"/>
                    </a:cubicBezTo>
                    <a:cubicBezTo>
                      <a:pt x="171724" y="17680"/>
                      <a:pt x="160699" y="8585"/>
                      <a:pt x="150563" y="0"/>
                    </a:cubicBezTo>
                    <a:cubicBezTo>
                      <a:pt x="120931" y="760"/>
                      <a:pt x="92672" y="1479"/>
                      <a:pt x="65963" y="2155"/>
                    </a:cubicBezTo>
                    <a:cubicBezTo>
                      <a:pt x="81033" y="19684"/>
                      <a:pt x="109891" y="44809"/>
                      <a:pt x="112470" y="56944"/>
                    </a:cubicBezTo>
                    <a:cubicBezTo>
                      <a:pt x="114400" y="65883"/>
                      <a:pt x="107535" y="66029"/>
                      <a:pt x="111165" y="71058"/>
                    </a:cubicBezTo>
                    <a:cubicBezTo>
                      <a:pt x="94991" y="80830"/>
                      <a:pt x="88298" y="88644"/>
                      <a:pt x="63165" y="114143"/>
                    </a:cubicBezTo>
                    <a:cubicBezTo>
                      <a:pt x="45135" y="132432"/>
                      <a:pt x="21795" y="139763"/>
                      <a:pt x="4800" y="163206"/>
                    </a:cubicBezTo>
                    <a:cubicBezTo>
                      <a:pt x="3281" y="165304"/>
                      <a:pt x="1732" y="167188"/>
                      <a:pt x="0" y="168682"/>
                    </a:cubicBezTo>
                    <a:cubicBezTo>
                      <a:pt x="2975" y="175200"/>
                      <a:pt x="6844" y="181281"/>
                      <a:pt x="13781" y="184967"/>
                    </a:cubicBezTo>
                    <a:cubicBezTo>
                      <a:pt x="19751" y="188143"/>
                      <a:pt x="57548" y="261132"/>
                      <a:pt x="89921" y="270180"/>
                    </a:cubicBezTo>
                    <a:cubicBezTo>
                      <a:pt x="93447" y="278682"/>
                      <a:pt x="95907" y="280056"/>
                      <a:pt x="93541" y="283154"/>
                    </a:cubicBezTo>
                    <a:cubicBezTo>
                      <a:pt x="88350" y="309231"/>
                      <a:pt x="89505" y="306878"/>
                      <a:pt x="89172" y="306935"/>
                    </a:cubicBezTo>
                    <a:cubicBezTo>
                      <a:pt x="82001" y="308169"/>
                      <a:pt x="82947" y="317243"/>
                      <a:pt x="76915" y="319471"/>
                    </a:cubicBezTo>
                    <a:cubicBezTo>
                      <a:pt x="60866" y="325411"/>
                      <a:pt x="10515" y="384173"/>
                      <a:pt x="4114" y="392622"/>
                    </a:cubicBezTo>
                    <a:cubicBezTo>
                      <a:pt x="9761" y="397172"/>
                      <a:pt x="11519" y="396199"/>
                      <a:pt x="12309" y="397974"/>
                    </a:cubicBezTo>
                    <a:cubicBezTo>
                      <a:pt x="19850" y="414935"/>
                      <a:pt x="37095" y="423275"/>
                      <a:pt x="47595" y="437837"/>
                    </a:cubicBezTo>
                    <a:cubicBezTo>
                      <a:pt x="55031" y="448155"/>
                      <a:pt x="64626" y="457162"/>
                      <a:pt x="73514" y="466418"/>
                    </a:cubicBezTo>
                    <a:cubicBezTo>
                      <a:pt x="110328" y="504766"/>
                      <a:pt x="101133" y="501049"/>
                      <a:pt x="93416" y="516355"/>
                    </a:cubicBezTo>
                    <a:cubicBezTo>
                      <a:pt x="81418" y="540110"/>
                      <a:pt x="76696" y="531817"/>
                      <a:pt x="44713" y="576053"/>
                    </a:cubicBezTo>
                    <a:cubicBezTo>
                      <a:pt x="28758" y="598132"/>
                      <a:pt x="24640" y="593009"/>
                      <a:pt x="19039" y="602323"/>
                    </a:cubicBezTo>
                    <a:cubicBezTo>
                      <a:pt x="45499" y="637022"/>
                      <a:pt x="63040" y="642983"/>
                      <a:pt x="71844" y="662511"/>
                    </a:cubicBezTo>
                    <a:cubicBezTo>
                      <a:pt x="75630" y="670903"/>
                      <a:pt x="90748" y="673016"/>
                      <a:pt x="95314" y="685454"/>
                    </a:cubicBezTo>
                    <a:cubicBezTo>
                      <a:pt x="97144" y="690420"/>
                      <a:pt x="120448" y="691519"/>
                      <a:pt x="108481" y="707543"/>
                    </a:cubicBezTo>
                    <a:cubicBezTo>
                      <a:pt x="106828" y="716768"/>
                      <a:pt x="103822" y="723073"/>
                      <a:pt x="96791" y="730601"/>
                    </a:cubicBezTo>
                    <a:cubicBezTo>
                      <a:pt x="62483" y="758099"/>
                      <a:pt x="55863" y="768022"/>
                      <a:pt x="45930" y="771906"/>
                    </a:cubicBezTo>
                    <a:cubicBezTo>
                      <a:pt x="88283" y="770901"/>
                      <a:pt x="132258" y="770110"/>
                      <a:pt x="177585" y="769516"/>
                    </a:cubicBezTo>
                    <a:cubicBezTo>
                      <a:pt x="189624" y="755752"/>
                      <a:pt x="216666" y="724926"/>
                      <a:pt x="216937" y="724807"/>
                    </a:cubicBezTo>
                    <a:cubicBezTo>
                      <a:pt x="232720" y="717872"/>
                      <a:pt x="146330" y="656128"/>
                      <a:pt x="119725" y="614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37"/>
              <p:cNvSpPr/>
              <p:nvPr/>
            </p:nvSpPr>
            <p:spPr>
              <a:xfrm>
                <a:off x="14883598" y="2905491"/>
                <a:ext cx="208549" cy="778981"/>
              </a:xfrm>
              <a:custGeom>
                <a:avLst/>
                <a:gdLst/>
                <a:ahLst/>
                <a:cxnLst/>
                <a:rect l="l" t="t" r="r" b="b"/>
                <a:pathLst>
                  <a:path w="208549" h="778981" extrusionOk="0">
                    <a:moveTo>
                      <a:pt x="207326" y="726129"/>
                    </a:moveTo>
                    <a:cubicBezTo>
                      <a:pt x="200592" y="719986"/>
                      <a:pt x="189042" y="704357"/>
                      <a:pt x="138550" y="660324"/>
                    </a:cubicBezTo>
                    <a:cubicBezTo>
                      <a:pt x="94627" y="622158"/>
                      <a:pt x="117743" y="627156"/>
                      <a:pt x="188433" y="524534"/>
                    </a:cubicBezTo>
                    <a:cubicBezTo>
                      <a:pt x="199333" y="508723"/>
                      <a:pt x="217270" y="531869"/>
                      <a:pt x="159326" y="477674"/>
                    </a:cubicBezTo>
                    <a:cubicBezTo>
                      <a:pt x="148312" y="467366"/>
                      <a:pt x="146699" y="455017"/>
                      <a:pt x="124041" y="444063"/>
                    </a:cubicBezTo>
                    <a:cubicBezTo>
                      <a:pt x="119548" y="441892"/>
                      <a:pt x="108518" y="426055"/>
                      <a:pt x="107597" y="414717"/>
                    </a:cubicBezTo>
                    <a:cubicBezTo>
                      <a:pt x="106422" y="400311"/>
                      <a:pt x="111799" y="400077"/>
                      <a:pt x="115642" y="394553"/>
                    </a:cubicBezTo>
                    <a:cubicBezTo>
                      <a:pt x="119043" y="378956"/>
                      <a:pt x="139232" y="360443"/>
                      <a:pt x="143688" y="347839"/>
                    </a:cubicBezTo>
                    <a:cubicBezTo>
                      <a:pt x="146190" y="340769"/>
                      <a:pt x="153647" y="341524"/>
                      <a:pt x="174756" y="316270"/>
                    </a:cubicBezTo>
                    <a:cubicBezTo>
                      <a:pt x="180799" y="309038"/>
                      <a:pt x="186472" y="301385"/>
                      <a:pt x="192906" y="294414"/>
                    </a:cubicBezTo>
                    <a:cubicBezTo>
                      <a:pt x="169020" y="272242"/>
                      <a:pt x="186774" y="296325"/>
                      <a:pt x="164880" y="266744"/>
                    </a:cubicBezTo>
                    <a:cubicBezTo>
                      <a:pt x="160876" y="261335"/>
                      <a:pt x="154511" y="257727"/>
                      <a:pt x="150023" y="252604"/>
                    </a:cubicBezTo>
                    <a:cubicBezTo>
                      <a:pt x="145763" y="247742"/>
                      <a:pt x="133319" y="220577"/>
                      <a:pt x="128300" y="217219"/>
                    </a:cubicBezTo>
                    <a:cubicBezTo>
                      <a:pt x="115736" y="208811"/>
                      <a:pt x="113671" y="198737"/>
                      <a:pt x="103661" y="188169"/>
                    </a:cubicBezTo>
                    <a:cubicBezTo>
                      <a:pt x="99391" y="183665"/>
                      <a:pt x="96307" y="177465"/>
                      <a:pt x="99329" y="170327"/>
                    </a:cubicBezTo>
                    <a:cubicBezTo>
                      <a:pt x="99828" y="169146"/>
                      <a:pt x="98294" y="155042"/>
                      <a:pt x="109059" y="150388"/>
                    </a:cubicBezTo>
                    <a:cubicBezTo>
                      <a:pt x="113781" y="148347"/>
                      <a:pt x="117613" y="142912"/>
                      <a:pt x="122871" y="135738"/>
                    </a:cubicBezTo>
                    <a:cubicBezTo>
                      <a:pt x="128217" y="128444"/>
                      <a:pt x="147776" y="120703"/>
                      <a:pt x="153153" y="113441"/>
                    </a:cubicBezTo>
                    <a:cubicBezTo>
                      <a:pt x="208725" y="38322"/>
                      <a:pt x="234769" y="80033"/>
                      <a:pt x="172223" y="21527"/>
                    </a:cubicBezTo>
                    <a:cubicBezTo>
                      <a:pt x="164781" y="14572"/>
                      <a:pt x="162129" y="7460"/>
                      <a:pt x="154422" y="0"/>
                    </a:cubicBezTo>
                    <a:cubicBezTo>
                      <a:pt x="103801" y="1348"/>
                      <a:pt x="54324" y="2650"/>
                      <a:pt x="6422" y="3905"/>
                    </a:cubicBezTo>
                    <a:cubicBezTo>
                      <a:pt x="26304" y="24240"/>
                      <a:pt x="-5055" y="-5133"/>
                      <a:pt x="51828" y="47308"/>
                    </a:cubicBezTo>
                    <a:cubicBezTo>
                      <a:pt x="86629" y="79429"/>
                      <a:pt x="107592" y="59886"/>
                      <a:pt x="27661" y="133900"/>
                    </a:cubicBezTo>
                    <a:cubicBezTo>
                      <a:pt x="25784" y="148462"/>
                      <a:pt x="7925" y="139028"/>
                      <a:pt x="34718" y="171134"/>
                    </a:cubicBezTo>
                    <a:cubicBezTo>
                      <a:pt x="40147" y="177637"/>
                      <a:pt x="60320" y="184301"/>
                      <a:pt x="65370" y="191110"/>
                    </a:cubicBezTo>
                    <a:cubicBezTo>
                      <a:pt x="89255" y="223331"/>
                      <a:pt x="93983" y="220009"/>
                      <a:pt x="92724" y="229698"/>
                    </a:cubicBezTo>
                    <a:cubicBezTo>
                      <a:pt x="112480" y="246164"/>
                      <a:pt x="22419" y="317425"/>
                      <a:pt x="5528" y="351301"/>
                    </a:cubicBezTo>
                    <a:cubicBezTo>
                      <a:pt x="26517" y="370298"/>
                      <a:pt x="24567" y="371183"/>
                      <a:pt x="26803" y="372542"/>
                    </a:cubicBezTo>
                    <a:cubicBezTo>
                      <a:pt x="44235" y="383131"/>
                      <a:pt x="64189" y="411354"/>
                      <a:pt x="69800" y="413639"/>
                    </a:cubicBezTo>
                    <a:cubicBezTo>
                      <a:pt x="71953" y="414519"/>
                      <a:pt x="74517" y="416419"/>
                      <a:pt x="75235" y="418449"/>
                    </a:cubicBezTo>
                    <a:cubicBezTo>
                      <a:pt x="80524" y="433417"/>
                      <a:pt x="110327" y="434135"/>
                      <a:pt x="106058" y="470385"/>
                    </a:cubicBezTo>
                    <a:cubicBezTo>
                      <a:pt x="85989" y="485410"/>
                      <a:pt x="84528" y="500372"/>
                      <a:pt x="68885" y="511831"/>
                    </a:cubicBezTo>
                    <a:cubicBezTo>
                      <a:pt x="55010" y="521988"/>
                      <a:pt x="12621" y="569082"/>
                      <a:pt x="7067" y="580681"/>
                    </a:cubicBezTo>
                    <a:cubicBezTo>
                      <a:pt x="567" y="594264"/>
                      <a:pt x="-15305" y="576985"/>
                      <a:pt x="41557" y="635663"/>
                    </a:cubicBezTo>
                    <a:cubicBezTo>
                      <a:pt x="43554" y="637730"/>
                      <a:pt x="44157" y="641119"/>
                      <a:pt x="46107" y="643253"/>
                    </a:cubicBezTo>
                    <a:cubicBezTo>
                      <a:pt x="50387" y="647934"/>
                      <a:pt x="81990" y="681612"/>
                      <a:pt x="87534" y="683444"/>
                    </a:cubicBezTo>
                    <a:cubicBezTo>
                      <a:pt x="93873" y="685553"/>
                      <a:pt x="109859" y="696220"/>
                      <a:pt x="107790" y="702072"/>
                    </a:cubicBezTo>
                    <a:cubicBezTo>
                      <a:pt x="118159" y="728789"/>
                      <a:pt x="99906" y="739373"/>
                      <a:pt x="93239" y="747135"/>
                    </a:cubicBezTo>
                    <a:cubicBezTo>
                      <a:pt x="77897" y="764956"/>
                      <a:pt x="64855" y="766799"/>
                      <a:pt x="64059" y="769673"/>
                    </a:cubicBezTo>
                    <a:cubicBezTo>
                      <a:pt x="62733" y="774426"/>
                      <a:pt x="61282" y="777138"/>
                      <a:pt x="56128" y="778669"/>
                    </a:cubicBezTo>
                    <a:cubicBezTo>
                      <a:pt x="88600" y="778710"/>
                      <a:pt x="121410" y="778820"/>
                      <a:pt x="154485" y="778981"/>
                    </a:cubicBezTo>
                    <a:cubicBezTo>
                      <a:pt x="206848" y="721797"/>
                      <a:pt x="210733" y="729232"/>
                      <a:pt x="207326" y="7261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37"/>
              <p:cNvSpPr/>
              <p:nvPr/>
            </p:nvSpPr>
            <p:spPr>
              <a:xfrm>
                <a:off x="15035639" y="2895803"/>
                <a:ext cx="465534" cy="792688"/>
              </a:xfrm>
              <a:custGeom>
                <a:avLst/>
                <a:gdLst/>
                <a:ahLst/>
                <a:cxnLst/>
                <a:rect l="l" t="t" r="r" b="b"/>
                <a:pathLst>
                  <a:path w="465534" h="792688" extrusionOk="0">
                    <a:moveTo>
                      <a:pt x="437238" y="759989"/>
                    </a:moveTo>
                    <a:cubicBezTo>
                      <a:pt x="438481" y="757818"/>
                      <a:pt x="443713" y="758136"/>
                      <a:pt x="444483" y="757126"/>
                    </a:cubicBezTo>
                    <a:cubicBezTo>
                      <a:pt x="450588" y="749129"/>
                      <a:pt x="459075" y="743491"/>
                      <a:pt x="465534" y="735880"/>
                    </a:cubicBezTo>
                    <a:cubicBezTo>
                      <a:pt x="453001" y="719788"/>
                      <a:pt x="452751" y="727238"/>
                      <a:pt x="451888" y="724317"/>
                    </a:cubicBezTo>
                    <a:cubicBezTo>
                      <a:pt x="447842" y="710620"/>
                      <a:pt x="425730" y="700354"/>
                      <a:pt x="424450" y="695840"/>
                    </a:cubicBezTo>
                    <a:cubicBezTo>
                      <a:pt x="419973" y="680024"/>
                      <a:pt x="395406" y="661204"/>
                      <a:pt x="389509" y="653280"/>
                    </a:cubicBezTo>
                    <a:cubicBezTo>
                      <a:pt x="384693" y="646799"/>
                      <a:pt x="381287" y="638984"/>
                      <a:pt x="373450" y="635163"/>
                    </a:cubicBezTo>
                    <a:cubicBezTo>
                      <a:pt x="355602" y="597200"/>
                      <a:pt x="357141" y="605462"/>
                      <a:pt x="368951" y="584779"/>
                    </a:cubicBezTo>
                    <a:cubicBezTo>
                      <a:pt x="374885" y="584487"/>
                      <a:pt x="390975" y="556405"/>
                      <a:pt x="391318" y="556140"/>
                    </a:cubicBezTo>
                    <a:cubicBezTo>
                      <a:pt x="397923" y="551069"/>
                      <a:pt x="401730" y="543921"/>
                      <a:pt x="406436" y="537315"/>
                    </a:cubicBezTo>
                    <a:cubicBezTo>
                      <a:pt x="413321" y="527652"/>
                      <a:pt x="424060" y="521608"/>
                      <a:pt x="432958" y="507322"/>
                    </a:cubicBezTo>
                    <a:cubicBezTo>
                      <a:pt x="445549" y="487112"/>
                      <a:pt x="452621" y="487914"/>
                      <a:pt x="454717" y="483619"/>
                    </a:cubicBezTo>
                    <a:cubicBezTo>
                      <a:pt x="466637" y="459192"/>
                      <a:pt x="478764" y="488893"/>
                      <a:pt x="428730" y="435187"/>
                    </a:cubicBezTo>
                    <a:cubicBezTo>
                      <a:pt x="428408" y="434843"/>
                      <a:pt x="402993" y="410531"/>
                      <a:pt x="392847" y="401733"/>
                    </a:cubicBezTo>
                    <a:cubicBezTo>
                      <a:pt x="387059" y="396714"/>
                      <a:pt x="387886" y="389196"/>
                      <a:pt x="372971" y="380830"/>
                    </a:cubicBezTo>
                    <a:cubicBezTo>
                      <a:pt x="368899" y="369559"/>
                      <a:pt x="373580" y="375910"/>
                      <a:pt x="367511" y="365425"/>
                    </a:cubicBezTo>
                    <a:cubicBezTo>
                      <a:pt x="362186" y="356226"/>
                      <a:pt x="364541" y="342389"/>
                      <a:pt x="375124" y="335641"/>
                    </a:cubicBezTo>
                    <a:cubicBezTo>
                      <a:pt x="377480" y="331544"/>
                      <a:pt x="393206" y="307929"/>
                      <a:pt x="401886" y="300308"/>
                    </a:cubicBezTo>
                    <a:cubicBezTo>
                      <a:pt x="411299" y="292040"/>
                      <a:pt x="425022" y="272622"/>
                      <a:pt x="425366" y="272549"/>
                    </a:cubicBezTo>
                    <a:cubicBezTo>
                      <a:pt x="435444" y="270461"/>
                      <a:pt x="436583" y="258362"/>
                      <a:pt x="445289" y="254744"/>
                    </a:cubicBezTo>
                    <a:cubicBezTo>
                      <a:pt x="448159" y="253547"/>
                      <a:pt x="449953" y="251610"/>
                      <a:pt x="450177" y="248216"/>
                    </a:cubicBezTo>
                    <a:cubicBezTo>
                      <a:pt x="450609" y="241703"/>
                      <a:pt x="455450" y="248945"/>
                      <a:pt x="457525" y="238803"/>
                    </a:cubicBezTo>
                    <a:cubicBezTo>
                      <a:pt x="444644" y="227126"/>
                      <a:pt x="445351" y="227350"/>
                      <a:pt x="436178" y="217104"/>
                    </a:cubicBezTo>
                    <a:cubicBezTo>
                      <a:pt x="427638" y="207572"/>
                      <a:pt x="355477" y="187383"/>
                      <a:pt x="389467" y="141736"/>
                    </a:cubicBezTo>
                    <a:cubicBezTo>
                      <a:pt x="395427" y="133734"/>
                      <a:pt x="392728" y="126435"/>
                      <a:pt x="400164" y="124868"/>
                    </a:cubicBezTo>
                    <a:cubicBezTo>
                      <a:pt x="400513" y="124800"/>
                      <a:pt x="414289" y="99660"/>
                      <a:pt x="416182" y="98707"/>
                    </a:cubicBezTo>
                    <a:cubicBezTo>
                      <a:pt x="428429" y="92564"/>
                      <a:pt x="434274" y="79341"/>
                      <a:pt x="439662" y="74952"/>
                    </a:cubicBezTo>
                    <a:cubicBezTo>
                      <a:pt x="392931" y="36932"/>
                      <a:pt x="371578" y="19976"/>
                      <a:pt x="359466" y="0"/>
                    </a:cubicBezTo>
                    <a:cubicBezTo>
                      <a:pt x="260038" y="2759"/>
                      <a:pt x="160918" y="5451"/>
                      <a:pt x="65047" y="8017"/>
                    </a:cubicBezTo>
                    <a:cubicBezTo>
                      <a:pt x="68157" y="11729"/>
                      <a:pt x="74294" y="18513"/>
                      <a:pt x="88631" y="33449"/>
                    </a:cubicBezTo>
                    <a:cubicBezTo>
                      <a:pt x="95673" y="40784"/>
                      <a:pt x="117780" y="60052"/>
                      <a:pt x="115731" y="67533"/>
                    </a:cubicBezTo>
                    <a:cubicBezTo>
                      <a:pt x="117977" y="77170"/>
                      <a:pt x="110754" y="77222"/>
                      <a:pt x="114493" y="82407"/>
                    </a:cubicBezTo>
                    <a:cubicBezTo>
                      <a:pt x="102662" y="89560"/>
                      <a:pt x="92578" y="98187"/>
                      <a:pt x="83582" y="108266"/>
                    </a:cubicBezTo>
                    <a:cubicBezTo>
                      <a:pt x="52254" y="143386"/>
                      <a:pt x="29159" y="150346"/>
                      <a:pt x="11467" y="168667"/>
                    </a:cubicBezTo>
                    <a:cubicBezTo>
                      <a:pt x="7291" y="172993"/>
                      <a:pt x="4779" y="178824"/>
                      <a:pt x="0" y="182957"/>
                    </a:cubicBezTo>
                    <a:cubicBezTo>
                      <a:pt x="6605" y="197425"/>
                      <a:pt x="12871" y="198102"/>
                      <a:pt x="14910" y="200549"/>
                    </a:cubicBezTo>
                    <a:cubicBezTo>
                      <a:pt x="33106" y="222341"/>
                      <a:pt x="61495" y="278796"/>
                      <a:pt x="92620" y="287496"/>
                    </a:cubicBezTo>
                    <a:cubicBezTo>
                      <a:pt x="98845" y="302479"/>
                      <a:pt x="98351" y="290114"/>
                      <a:pt x="92334" y="321200"/>
                    </a:cubicBezTo>
                    <a:cubicBezTo>
                      <a:pt x="92058" y="322621"/>
                      <a:pt x="92235" y="325292"/>
                      <a:pt x="91856" y="325354"/>
                    </a:cubicBezTo>
                    <a:cubicBezTo>
                      <a:pt x="84471" y="326624"/>
                      <a:pt x="85443" y="335969"/>
                      <a:pt x="79234" y="338265"/>
                    </a:cubicBezTo>
                    <a:cubicBezTo>
                      <a:pt x="67559" y="342581"/>
                      <a:pt x="30407" y="381830"/>
                      <a:pt x="30298" y="382189"/>
                    </a:cubicBezTo>
                    <a:cubicBezTo>
                      <a:pt x="25831" y="397604"/>
                      <a:pt x="-7187" y="410906"/>
                      <a:pt x="11087" y="417715"/>
                    </a:cubicBezTo>
                    <a:cubicBezTo>
                      <a:pt x="11717" y="417955"/>
                      <a:pt x="12434" y="418517"/>
                      <a:pt x="12694" y="419111"/>
                    </a:cubicBezTo>
                    <a:cubicBezTo>
                      <a:pt x="20464" y="436582"/>
                      <a:pt x="38218" y="445172"/>
                      <a:pt x="49035" y="460166"/>
                    </a:cubicBezTo>
                    <a:cubicBezTo>
                      <a:pt x="73144" y="493599"/>
                      <a:pt x="119678" y="520353"/>
                      <a:pt x="97337" y="538054"/>
                    </a:cubicBezTo>
                    <a:cubicBezTo>
                      <a:pt x="95746" y="543817"/>
                      <a:pt x="88512" y="553136"/>
                      <a:pt x="85813" y="557275"/>
                    </a:cubicBezTo>
                    <a:cubicBezTo>
                      <a:pt x="48780" y="590646"/>
                      <a:pt x="45426" y="611444"/>
                      <a:pt x="24853" y="623704"/>
                    </a:cubicBezTo>
                    <a:cubicBezTo>
                      <a:pt x="22716" y="624975"/>
                      <a:pt x="21020" y="627276"/>
                      <a:pt x="19632" y="629582"/>
                    </a:cubicBezTo>
                    <a:cubicBezTo>
                      <a:pt x="31125" y="644654"/>
                      <a:pt x="42945" y="656721"/>
                      <a:pt x="55390" y="668081"/>
                    </a:cubicBezTo>
                    <a:cubicBezTo>
                      <a:pt x="77419" y="688187"/>
                      <a:pt x="69395" y="690415"/>
                      <a:pt x="80493" y="698354"/>
                    </a:cubicBezTo>
                    <a:cubicBezTo>
                      <a:pt x="109142" y="718861"/>
                      <a:pt x="89614" y="713067"/>
                      <a:pt x="106198" y="720059"/>
                    </a:cubicBezTo>
                    <a:cubicBezTo>
                      <a:pt x="120583" y="726129"/>
                      <a:pt x="113817" y="732199"/>
                      <a:pt x="110270" y="744251"/>
                    </a:cubicBezTo>
                    <a:cubicBezTo>
                      <a:pt x="105788" y="759495"/>
                      <a:pt x="95725" y="764258"/>
                      <a:pt x="83665" y="774613"/>
                    </a:cubicBezTo>
                    <a:cubicBezTo>
                      <a:pt x="76545" y="780720"/>
                      <a:pt x="71501" y="785421"/>
                      <a:pt x="67517" y="789029"/>
                    </a:cubicBezTo>
                    <a:cubicBezTo>
                      <a:pt x="111597" y="789331"/>
                      <a:pt x="156040" y="789721"/>
                      <a:pt x="200670" y="790179"/>
                    </a:cubicBezTo>
                    <a:cubicBezTo>
                      <a:pt x="201445" y="789008"/>
                      <a:pt x="203832" y="787238"/>
                      <a:pt x="205844" y="784489"/>
                    </a:cubicBezTo>
                    <a:cubicBezTo>
                      <a:pt x="206089" y="784151"/>
                      <a:pt x="249221" y="734912"/>
                      <a:pt x="249559" y="734766"/>
                    </a:cubicBezTo>
                    <a:cubicBezTo>
                      <a:pt x="264396" y="728243"/>
                      <a:pt x="179878" y="666342"/>
                      <a:pt x="155166" y="627750"/>
                    </a:cubicBezTo>
                    <a:cubicBezTo>
                      <a:pt x="146882" y="621711"/>
                      <a:pt x="141889" y="619862"/>
                      <a:pt x="145134" y="613277"/>
                    </a:cubicBezTo>
                    <a:cubicBezTo>
                      <a:pt x="147142" y="609195"/>
                      <a:pt x="142336" y="597211"/>
                      <a:pt x="153835" y="588313"/>
                    </a:cubicBezTo>
                    <a:cubicBezTo>
                      <a:pt x="156024" y="586616"/>
                      <a:pt x="215470" y="513429"/>
                      <a:pt x="215616" y="513086"/>
                    </a:cubicBezTo>
                    <a:cubicBezTo>
                      <a:pt x="216583" y="510894"/>
                      <a:pt x="221690" y="510613"/>
                      <a:pt x="222314" y="509571"/>
                    </a:cubicBezTo>
                    <a:cubicBezTo>
                      <a:pt x="223957" y="506859"/>
                      <a:pt x="240089" y="486165"/>
                      <a:pt x="252945" y="473806"/>
                    </a:cubicBezTo>
                    <a:cubicBezTo>
                      <a:pt x="191423" y="419267"/>
                      <a:pt x="208866" y="421547"/>
                      <a:pt x="184590" y="409807"/>
                    </a:cubicBezTo>
                    <a:cubicBezTo>
                      <a:pt x="164022" y="399858"/>
                      <a:pt x="160247" y="373615"/>
                      <a:pt x="165900" y="365753"/>
                    </a:cubicBezTo>
                    <a:cubicBezTo>
                      <a:pt x="169415" y="360854"/>
                      <a:pt x="167184" y="352540"/>
                      <a:pt x="175047" y="350401"/>
                    </a:cubicBezTo>
                    <a:cubicBezTo>
                      <a:pt x="175687" y="348271"/>
                      <a:pt x="199047" y="314536"/>
                      <a:pt x="214415" y="302088"/>
                    </a:cubicBezTo>
                    <a:cubicBezTo>
                      <a:pt x="222860" y="295242"/>
                      <a:pt x="209001" y="296934"/>
                      <a:pt x="236485" y="276792"/>
                    </a:cubicBezTo>
                    <a:cubicBezTo>
                      <a:pt x="241046" y="273450"/>
                      <a:pt x="240890" y="275594"/>
                      <a:pt x="239736" y="273663"/>
                    </a:cubicBezTo>
                    <a:cubicBezTo>
                      <a:pt x="180258" y="174539"/>
                      <a:pt x="182250" y="189293"/>
                      <a:pt x="193296" y="155167"/>
                    </a:cubicBezTo>
                    <a:cubicBezTo>
                      <a:pt x="203910" y="154928"/>
                      <a:pt x="260049" y="97125"/>
                      <a:pt x="260246" y="96786"/>
                    </a:cubicBezTo>
                    <a:cubicBezTo>
                      <a:pt x="256190" y="94397"/>
                      <a:pt x="255243" y="95110"/>
                      <a:pt x="252435" y="91752"/>
                    </a:cubicBezTo>
                    <a:cubicBezTo>
                      <a:pt x="238383" y="74978"/>
                      <a:pt x="220536" y="71032"/>
                      <a:pt x="210988" y="56382"/>
                    </a:cubicBezTo>
                    <a:cubicBezTo>
                      <a:pt x="207685" y="51316"/>
                      <a:pt x="182380" y="26218"/>
                      <a:pt x="177075" y="24500"/>
                    </a:cubicBezTo>
                    <a:cubicBezTo>
                      <a:pt x="174309" y="23604"/>
                      <a:pt x="172026" y="19309"/>
                      <a:pt x="165224" y="11417"/>
                    </a:cubicBezTo>
                    <a:cubicBezTo>
                      <a:pt x="159415" y="4685"/>
                      <a:pt x="153933" y="6992"/>
                      <a:pt x="233084" y="4337"/>
                    </a:cubicBezTo>
                    <a:cubicBezTo>
                      <a:pt x="254656" y="25723"/>
                      <a:pt x="248004" y="24089"/>
                      <a:pt x="279139" y="47683"/>
                    </a:cubicBezTo>
                    <a:cubicBezTo>
                      <a:pt x="360527" y="109359"/>
                      <a:pt x="276602" y="130454"/>
                      <a:pt x="267064" y="145187"/>
                    </a:cubicBezTo>
                    <a:cubicBezTo>
                      <a:pt x="258301" y="158728"/>
                      <a:pt x="244432" y="168552"/>
                      <a:pt x="238617" y="184264"/>
                    </a:cubicBezTo>
                    <a:cubicBezTo>
                      <a:pt x="238508" y="184561"/>
                      <a:pt x="238191" y="184821"/>
                      <a:pt x="237983" y="185102"/>
                    </a:cubicBezTo>
                    <a:cubicBezTo>
                      <a:pt x="241369" y="188059"/>
                      <a:pt x="237479" y="203334"/>
                      <a:pt x="243766" y="212018"/>
                    </a:cubicBezTo>
                    <a:cubicBezTo>
                      <a:pt x="244588" y="213158"/>
                      <a:pt x="245955" y="214064"/>
                      <a:pt x="246361" y="215308"/>
                    </a:cubicBezTo>
                    <a:cubicBezTo>
                      <a:pt x="253304" y="236518"/>
                      <a:pt x="275962" y="243827"/>
                      <a:pt x="282421" y="281993"/>
                    </a:cubicBezTo>
                    <a:cubicBezTo>
                      <a:pt x="282811" y="284315"/>
                      <a:pt x="283503" y="288506"/>
                      <a:pt x="282795" y="288792"/>
                    </a:cubicBezTo>
                    <a:cubicBezTo>
                      <a:pt x="274672" y="292119"/>
                      <a:pt x="288219" y="290609"/>
                      <a:pt x="259659" y="314578"/>
                    </a:cubicBezTo>
                    <a:cubicBezTo>
                      <a:pt x="262118" y="326775"/>
                      <a:pt x="247188" y="327057"/>
                      <a:pt x="215611" y="370590"/>
                    </a:cubicBezTo>
                    <a:cubicBezTo>
                      <a:pt x="221446" y="375390"/>
                      <a:pt x="223287" y="374354"/>
                      <a:pt x="224093" y="376166"/>
                    </a:cubicBezTo>
                    <a:cubicBezTo>
                      <a:pt x="231633" y="393127"/>
                      <a:pt x="248878" y="401467"/>
                      <a:pt x="259378" y="416029"/>
                    </a:cubicBezTo>
                    <a:cubicBezTo>
                      <a:pt x="280164" y="444855"/>
                      <a:pt x="337046" y="483369"/>
                      <a:pt x="300201" y="494812"/>
                    </a:cubicBezTo>
                    <a:cubicBezTo>
                      <a:pt x="295563" y="509431"/>
                      <a:pt x="270013" y="527611"/>
                      <a:pt x="199271" y="610408"/>
                    </a:cubicBezTo>
                    <a:cubicBezTo>
                      <a:pt x="226480" y="635486"/>
                      <a:pt x="216401" y="629317"/>
                      <a:pt x="221134" y="632190"/>
                    </a:cubicBezTo>
                    <a:cubicBezTo>
                      <a:pt x="238566" y="642780"/>
                      <a:pt x="258520" y="671002"/>
                      <a:pt x="264131" y="673287"/>
                    </a:cubicBezTo>
                    <a:cubicBezTo>
                      <a:pt x="266284" y="674167"/>
                      <a:pt x="268853" y="676067"/>
                      <a:pt x="269565" y="678098"/>
                    </a:cubicBezTo>
                    <a:cubicBezTo>
                      <a:pt x="273970" y="690551"/>
                      <a:pt x="290086" y="690046"/>
                      <a:pt x="297367" y="709298"/>
                    </a:cubicBezTo>
                    <a:cubicBezTo>
                      <a:pt x="314128" y="713223"/>
                      <a:pt x="320785" y="733813"/>
                      <a:pt x="305074" y="744772"/>
                    </a:cubicBezTo>
                    <a:cubicBezTo>
                      <a:pt x="304762" y="744991"/>
                      <a:pt x="277101" y="775248"/>
                      <a:pt x="264479" y="790882"/>
                    </a:cubicBezTo>
                    <a:cubicBezTo>
                      <a:pt x="310888" y="791424"/>
                      <a:pt x="357396" y="792033"/>
                      <a:pt x="403815" y="792689"/>
                    </a:cubicBezTo>
                    <a:cubicBezTo>
                      <a:pt x="418652" y="778450"/>
                      <a:pt x="435938" y="762259"/>
                      <a:pt x="437238" y="759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37"/>
              <p:cNvSpPr/>
              <p:nvPr/>
            </p:nvSpPr>
            <p:spPr>
              <a:xfrm>
                <a:off x="14645855" y="2910890"/>
                <a:ext cx="286893" cy="773988"/>
              </a:xfrm>
              <a:custGeom>
                <a:avLst/>
                <a:gdLst/>
                <a:ahLst/>
                <a:cxnLst/>
                <a:rect l="l" t="t" r="r" b="b"/>
                <a:pathLst>
                  <a:path w="286893" h="773988" extrusionOk="0">
                    <a:moveTo>
                      <a:pt x="259341" y="734157"/>
                    </a:moveTo>
                    <a:cubicBezTo>
                      <a:pt x="260553" y="732048"/>
                      <a:pt x="265629" y="732355"/>
                      <a:pt x="266378" y="731377"/>
                    </a:cubicBezTo>
                    <a:cubicBezTo>
                      <a:pt x="272306" y="723614"/>
                      <a:pt x="280544" y="718138"/>
                      <a:pt x="286815" y="710735"/>
                    </a:cubicBezTo>
                    <a:cubicBezTo>
                      <a:pt x="274646" y="695111"/>
                      <a:pt x="274397" y="702342"/>
                      <a:pt x="273565" y="699505"/>
                    </a:cubicBezTo>
                    <a:cubicBezTo>
                      <a:pt x="269597" y="686073"/>
                      <a:pt x="248176" y="676265"/>
                      <a:pt x="246928" y="671855"/>
                    </a:cubicBezTo>
                    <a:cubicBezTo>
                      <a:pt x="242580" y="656498"/>
                      <a:pt x="218726" y="638229"/>
                      <a:pt x="213005" y="630535"/>
                    </a:cubicBezTo>
                    <a:cubicBezTo>
                      <a:pt x="208330" y="624241"/>
                      <a:pt x="205023" y="616655"/>
                      <a:pt x="197414" y="612943"/>
                    </a:cubicBezTo>
                    <a:cubicBezTo>
                      <a:pt x="196281" y="610543"/>
                      <a:pt x="176748" y="579083"/>
                      <a:pt x="187866" y="572581"/>
                    </a:cubicBezTo>
                    <a:cubicBezTo>
                      <a:pt x="192126" y="570087"/>
                      <a:pt x="190066" y="564241"/>
                      <a:pt x="195547" y="563855"/>
                    </a:cubicBezTo>
                    <a:cubicBezTo>
                      <a:pt x="247989" y="492355"/>
                      <a:pt x="228513" y="519656"/>
                      <a:pt x="246200" y="500419"/>
                    </a:cubicBezTo>
                    <a:cubicBezTo>
                      <a:pt x="257656" y="487966"/>
                      <a:pt x="259851" y="477434"/>
                      <a:pt x="273388" y="468751"/>
                    </a:cubicBezTo>
                    <a:cubicBezTo>
                      <a:pt x="278120" y="465710"/>
                      <a:pt x="276284" y="461582"/>
                      <a:pt x="286893" y="453601"/>
                    </a:cubicBezTo>
                    <a:cubicBezTo>
                      <a:pt x="261141" y="427727"/>
                      <a:pt x="196868" y="371621"/>
                      <a:pt x="194658" y="356221"/>
                    </a:cubicBezTo>
                    <a:cubicBezTo>
                      <a:pt x="181735" y="334189"/>
                      <a:pt x="194180" y="327947"/>
                      <a:pt x="203603" y="315119"/>
                    </a:cubicBezTo>
                    <a:cubicBezTo>
                      <a:pt x="211669" y="304134"/>
                      <a:pt x="254427" y="248882"/>
                      <a:pt x="267168" y="243587"/>
                    </a:cubicBezTo>
                    <a:cubicBezTo>
                      <a:pt x="273689" y="240875"/>
                      <a:pt x="271167" y="233873"/>
                      <a:pt x="274017" y="233972"/>
                    </a:cubicBezTo>
                    <a:cubicBezTo>
                      <a:pt x="278463" y="234123"/>
                      <a:pt x="278526" y="230702"/>
                      <a:pt x="279056" y="228110"/>
                    </a:cubicBezTo>
                    <a:cubicBezTo>
                      <a:pt x="266554" y="216776"/>
                      <a:pt x="267225" y="216979"/>
                      <a:pt x="258327" y="207041"/>
                    </a:cubicBezTo>
                    <a:cubicBezTo>
                      <a:pt x="250209" y="197977"/>
                      <a:pt x="180175" y="177902"/>
                      <a:pt x="212974" y="133864"/>
                    </a:cubicBezTo>
                    <a:cubicBezTo>
                      <a:pt x="218757" y="126097"/>
                      <a:pt x="216141" y="119011"/>
                      <a:pt x="223359" y="117486"/>
                    </a:cubicBezTo>
                    <a:cubicBezTo>
                      <a:pt x="223963" y="117361"/>
                      <a:pt x="221441" y="120229"/>
                      <a:pt x="237520" y="93652"/>
                    </a:cubicBezTo>
                    <a:cubicBezTo>
                      <a:pt x="240261" y="89123"/>
                      <a:pt x="239117" y="97151"/>
                      <a:pt x="259466" y="71235"/>
                    </a:cubicBezTo>
                    <a:cubicBezTo>
                      <a:pt x="265015" y="64175"/>
                      <a:pt x="210889" y="34641"/>
                      <a:pt x="186644" y="0"/>
                    </a:cubicBezTo>
                    <a:cubicBezTo>
                      <a:pt x="142534" y="1151"/>
                      <a:pt x="100026" y="2249"/>
                      <a:pt x="59493" y="3295"/>
                    </a:cubicBezTo>
                    <a:cubicBezTo>
                      <a:pt x="64855" y="8366"/>
                      <a:pt x="72089" y="14629"/>
                      <a:pt x="82256" y="22334"/>
                    </a:cubicBezTo>
                    <a:cubicBezTo>
                      <a:pt x="166550" y="86213"/>
                      <a:pt x="78750" y="108958"/>
                      <a:pt x="69821" y="122759"/>
                    </a:cubicBezTo>
                    <a:cubicBezTo>
                      <a:pt x="60793" y="136707"/>
                      <a:pt x="46513" y="146822"/>
                      <a:pt x="40532" y="163018"/>
                    </a:cubicBezTo>
                    <a:cubicBezTo>
                      <a:pt x="40418" y="163325"/>
                      <a:pt x="40090" y="163591"/>
                      <a:pt x="39882" y="163882"/>
                    </a:cubicBezTo>
                    <a:cubicBezTo>
                      <a:pt x="43382" y="166938"/>
                      <a:pt x="39336" y="182629"/>
                      <a:pt x="45837" y="191605"/>
                    </a:cubicBezTo>
                    <a:cubicBezTo>
                      <a:pt x="46679" y="192781"/>
                      <a:pt x="48094" y="193713"/>
                      <a:pt x="48510" y="194994"/>
                    </a:cubicBezTo>
                    <a:cubicBezTo>
                      <a:pt x="51968" y="205562"/>
                      <a:pt x="60330" y="212955"/>
                      <a:pt x="65895" y="222149"/>
                    </a:cubicBezTo>
                    <a:cubicBezTo>
                      <a:pt x="73742" y="235122"/>
                      <a:pt x="80565" y="232655"/>
                      <a:pt x="80815" y="250543"/>
                    </a:cubicBezTo>
                    <a:cubicBezTo>
                      <a:pt x="83259" y="251797"/>
                      <a:pt x="83498" y="253812"/>
                      <a:pt x="83894" y="259971"/>
                    </a:cubicBezTo>
                    <a:cubicBezTo>
                      <a:pt x="83982" y="261236"/>
                      <a:pt x="85428" y="262376"/>
                      <a:pt x="85646" y="263673"/>
                    </a:cubicBezTo>
                    <a:cubicBezTo>
                      <a:pt x="86052" y="266067"/>
                      <a:pt x="86759" y="270383"/>
                      <a:pt x="86036" y="270680"/>
                    </a:cubicBezTo>
                    <a:cubicBezTo>
                      <a:pt x="77705" y="274090"/>
                      <a:pt x="91622" y="272549"/>
                      <a:pt x="62203" y="297236"/>
                    </a:cubicBezTo>
                    <a:cubicBezTo>
                      <a:pt x="64746" y="309809"/>
                      <a:pt x="49378" y="310059"/>
                      <a:pt x="16834" y="354930"/>
                    </a:cubicBezTo>
                    <a:cubicBezTo>
                      <a:pt x="22840" y="359871"/>
                      <a:pt x="24744" y="358803"/>
                      <a:pt x="25571" y="360672"/>
                    </a:cubicBezTo>
                    <a:cubicBezTo>
                      <a:pt x="33340" y="378144"/>
                      <a:pt x="51095" y="386734"/>
                      <a:pt x="61911" y="401727"/>
                    </a:cubicBezTo>
                    <a:cubicBezTo>
                      <a:pt x="83322" y="431418"/>
                      <a:pt x="141905" y="471088"/>
                      <a:pt x="103957" y="482875"/>
                    </a:cubicBezTo>
                    <a:cubicBezTo>
                      <a:pt x="99173" y="497951"/>
                      <a:pt x="73165" y="516303"/>
                      <a:pt x="0" y="601938"/>
                    </a:cubicBezTo>
                    <a:cubicBezTo>
                      <a:pt x="23698" y="623783"/>
                      <a:pt x="20006" y="622851"/>
                      <a:pt x="22518" y="624371"/>
                    </a:cubicBezTo>
                    <a:cubicBezTo>
                      <a:pt x="40470" y="635278"/>
                      <a:pt x="61022" y="664343"/>
                      <a:pt x="66805" y="666701"/>
                    </a:cubicBezTo>
                    <a:cubicBezTo>
                      <a:pt x="69020" y="667607"/>
                      <a:pt x="71667" y="669565"/>
                      <a:pt x="72406" y="671652"/>
                    </a:cubicBezTo>
                    <a:cubicBezTo>
                      <a:pt x="76956" y="684522"/>
                      <a:pt x="93504" y="683882"/>
                      <a:pt x="101040" y="703784"/>
                    </a:cubicBezTo>
                    <a:cubicBezTo>
                      <a:pt x="118310" y="707824"/>
                      <a:pt x="125159" y="729039"/>
                      <a:pt x="108981" y="740321"/>
                    </a:cubicBezTo>
                    <a:cubicBezTo>
                      <a:pt x="108846" y="740414"/>
                      <a:pt x="90644" y="760484"/>
                      <a:pt x="78600" y="773988"/>
                    </a:cubicBezTo>
                    <a:cubicBezTo>
                      <a:pt x="124410" y="773577"/>
                      <a:pt x="171381" y="773343"/>
                      <a:pt x="219272" y="773260"/>
                    </a:cubicBezTo>
                    <a:cubicBezTo>
                      <a:pt x="234135" y="758813"/>
                      <a:pt x="257890" y="736687"/>
                      <a:pt x="259341" y="7341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1" name="Google Shape;5161;p37"/>
              <p:cNvSpPr/>
              <p:nvPr/>
            </p:nvSpPr>
            <p:spPr>
              <a:xfrm>
                <a:off x="15613367" y="2885006"/>
                <a:ext cx="261430" cy="809639"/>
              </a:xfrm>
              <a:custGeom>
                <a:avLst/>
                <a:gdLst/>
                <a:ahLst/>
                <a:cxnLst/>
                <a:rect l="l" t="t" r="r" b="b"/>
                <a:pathLst>
                  <a:path w="261430" h="809639" extrusionOk="0">
                    <a:moveTo>
                      <a:pt x="256653" y="752263"/>
                    </a:moveTo>
                    <a:cubicBezTo>
                      <a:pt x="255659" y="750311"/>
                      <a:pt x="189562" y="685350"/>
                      <a:pt x="171839" y="669981"/>
                    </a:cubicBezTo>
                    <a:cubicBezTo>
                      <a:pt x="168261" y="666878"/>
                      <a:pt x="158525" y="648793"/>
                      <a:pt x="146726" y="640728"/>
                    </a:cubicBezTo>
                    <a:cubicBezTo>
                      <a:pt x="140589" y="636537"/>
                      <a:pt x="141993" y="633560"/>
                      <a:pt x="144474" y="628333"/>
                    </a:cubicBezTo>
                    <a:cubicBezTo>
                      <a:pt x="142139" y="618759"/>
                      <a:pt x="146180" y="606956"/>
                      <a:pt x="157293" y="602182"/>
                    </a:cubicBezTo>
                    <a:cubicBezTo>
                      <a:pt x="173092" y="575142"/>
                      <a:pt x="212828" y="534628"/>
                      <a:pt x="215928" y="527569"/>
                    </a:cubicBezTo>
                    <a:cubicBezTo>
                      <a:pt x="216921" y="525309"/>
                      <a:pt x="222179" y="525018"/>
                      <a:pt x="222829" y="523945"/>
                    </a:cubicBezTo>
                    <a:cubicBezTo>
                      <a:pt x="224514" y="521165"/>
                      <a:pt x="241135" y="499831"/>
                      <a:pt x="254380" y="487107"/>
                    </a:cubicBezTo>
                    <a:cubicBezTo>
                      <a:pt x="248129" y="481563"/>
                      <a:pt x="216100" y="453070"/>
                      <a:pt x="211580" y="445776"/>
                    </a:cubicBezTo>
                    <a:cubicBezTo>
                      <a:pt x="197456" y="422973"/>
                      <a:pt x="177018" y="419824"/>
                      <a:pt x="173279" y="414269"/>
                    </a:cubicBezTo>
                    <a:cubicBezTo>
                      <a:pt x="166461" y="404133"/>
                      <a:pt x="157569" y="385766"/>
                      <a:pt x="164724" y="375817"/>
                    </a:cubicBezTo>
                    <a:cubicBezTo>
                      <a:pt x="168349" y="370772"/>
                      <a:pt x="166050" y="362208"/>
                      <a:pt x="174142" y="360006"/>
                    </a:cubicBezTo>
                    <a:cubicBezTo>
                      <a:pt x="176212" y="353087"/>
                      <a:pt x="182453" y="349203"/>
                      <a:pt x="186145" y="343477"/>
                    </a:cubicBezTo>
                    <a:cubicBezTo>
                      <a:pt x="205797" y="313016"/>
                      <a:pt x="217363" y="310585"/>
                      <a:pt x="217930" y="306050"/>
                    </a:cubicBezTo>
                    <a:cubicBezTo>
                      <a:pt x="219319" y="295039"/>
                      <a:pt x="231540" y="286761"/>
                      <a:pt x="241462" y="281915"/>
                    </a:cubicBezTo>
                    <a:cubicBezTo>
                      <a:pt x="239574" y="279567"/>
                      <a:pt x="209989" y="228063"/>
                      <a:pt x="201674" y="220056"/>
                    </a:cubicBezTo>
                    <a:cubicBezTo>
                      <a:pt x="190030" y="208842"/>
                      <a:pt x="192365" y="199278"/>
                      <a:pt x="186790" y="184629"/>
                    </a:cubicBezTo>
                    <a:cubicBezTo>
                      <a:pt x="185251" y="180589"/>
                      <a:pt x="187086" y="176944"/>
                      <a:pt x="192921" y="158921"/>
                    </a:cubicBezTo>
                    <a:cubicBezTo>
                      <a:pt x="203145" y="158687"/>
                      <a:pt x="229896" y="129600"/>
                      <a:pt x="235118" y="124405"/>
                    </a:cubicBezTo>
                    <a:cubicBezTo>
                      <a:pt x="261931" y="97729"/>
                      <a:pt x="265441" y="99639"/>
                      <a:pt x="258057" y="96901"/>
                    </a:cubicBezTo>
                    <a:cubicBezTo>
                      <a:pt x="251182" y="94350"/>
                      <a:pt x="260355" y="94282"/>
                      <a:pt x="225913" y="71292"/>
                    </a:cubicBezTo>
                    <a:cubicBezTo>
                      <a:pt x="217613" y="65758"/>
                      <a:pt x="179660" y="21756"/>
                      <a:pt x="172307" y="21064"/>
                    </a:cubicBezTo>
                    <a:cubicBezTo>
                      <a:pt x="167132" y="14676"/>
                      <a:pt x="161032" y="8684"/>
                      <a:pt x="158863" y="0"/>
                    </a:cubicBezTo>
                    <a:cubicBezTo>
                      <a:pt x="119017" y="1182"/>
                      <a:pt x="78563" y="2364"/>
                      <a:pt x="37709" y="3540"/>
                    </a:cubicBezTo>
                    <a:cubicBezTo>
                      <a:pt x="115679" y="84281"/>
                      <a:pt x="106464" y="74837"/>
                      <a:pt x="112761" y="85682"/>
                    </a:cubicBezTo>
                    <a:cubicBezTo>
                      <a:pt x="112579" y="87431"/>
                      <a:pt x="112299" y="87223"/>
                      <a:pt x="112470" y="88030"/>
                    </a:cubicBezTo>
                    <a:cubicBezTo>
                      <a:pt x="114399" y="96969"/>
                      <a:pt x="107535" y="97114"/>
                      <a:pt x="111165" y="102138"/>
                    </a:cubicBezTo>
                    <a:cubicBezTo>
                      <a:pt x="94991" y="111910"/>
                      <a:pt x="88298" y="119724"/>
                      <a:pt x="63165" y="145224"/>
                    </a:cubicBezTo>
                    <a:cubicBezTo>
                      <a:pt x="45135" y="163513"/>
                      <a:pt x="21795" y="170843"/>
                      <a:pt x="4800" y="194286"/>
                    </a:cubicBezTo>
                    <a:cubicBezTo>
                      <a:pt x="3282" y="196384"/>
                      <a:pt x="1732" y="198268"/>
                      <a:pt x="0" y="199763"/>
                    </a:cubicBezTo>
                    <a:cubicBezTo>
                      <a:pt x="2975" y="206281"/>
                      <a:pt x="6839" y="212361"/>
                      <a:pt x="13781" y="216047"/>
                    </a:cubicBezTo>
                    <a:cubicBezTo>
                      <a:pt x="24380" y="221680"/>
                      <a:pt x="53856" y="291181"/>
                      <a:pt x="89921" y="301260"/>
                    </a:cubicBezTo>
                    <a:cubicBezTo>
                      <a:pt x="90654" y="303025"/>
                      <a:pt x="91986" y="307253"/>
                      <a:pt x="94445" y="309710"/>
                    </a:cubicBezTo>
                    <a:cubicBezTo>
                      <a:pt x="88200" y="341144"/>
                      <a:pt x="89510" y="337958"/>
                      <a:pt x="89177" y="338015"/>
                    </a:cubicBezTo>
                    <a:cubicBezTo>
                      <a:pt x="82006" y="339249"/>
                      <a:pt x="82952" y="348323"/>
                      <a:pt x="76920" y="350552"/>
                    </a:cubicBezTo>
                    <a:cubicBezTo>
                      <a:pt x="69098" y="353441"/>
                      <a:pt x="74793" y="353602"/>
                      <a:pt x="62015" y="361182"/>
                    </a:cubicBezTo>
                    <a:cubicBezTo>
                      <a:pt x="54844" y="365436"/>
                      <a:pt x="12257" y="412947"/>
                      <a:pt x="4124" y="423697"/>
                    </a:cubicBezTo>
                    <a:cubicBezTo>
                      <a:pt x="9772" y="428247"/>
                      <a:pt x="11529" y="427274"/>
                      <a:pt x="12320" y="429049"/>
                    </a:cubicBezTo>
                    <a:cubicBezTo>
                      <a:pt x="19632" y="445505"/>
                      <a:pt x="96422" y="514653"/>
                      <a:pt x="99937" y="530916"/>
                    </a:cubicBezTo>
                    <a:cubicBezTo>
                      <a:pt x="103167" y="545853"/>
                      <a:pt x="68001" y="574934"/>
                      <a:pt x="44724" y="607133"/>
                    </a:cubicBezTo>
                    <a:cubicBezTo>
                      <a:pt x="28769" y="629212"/>
                      <a:pt x="24650" y="624090"/>
                      <a:pt x="19049" y="633403"/>
                    </a:cubicBezTo>
                    <a:cubicBezTo>
                      <a:pt x="45540" y="668149"/>
                      <a:pt x="63040" y="674037"/>
                      <a:pt x="71855" y="693591"/>
                    </a:cubicBezTo>
                    <a:cubicBezTo>
                      <a:pt x="75641" y="701983"/>
                      <a:pt x="90764" y="704097"/>
                      <a:pt x="95324" y="716534"/>
                    </a:cubicBezTo>
                    <a:cubicBezTo>
                      <a:pt x="97155" y="721501"/>
                      <a:pt x="120458" y="722599"/>
                      <a:pt x="108492" y="738624"/>
                    </a:cubicBezTo>
                    <a:cubicBezTo>
                      <a:pt x="104092" y="763248"/>
                      <a:pt x="91965" y="762165"/>
                      <a:pt x="43632" y="806860"/>
                    </a:cubicBezTo>
                    <a:cubicBezTo>
                      <a:pt x="97815" y="807771"/>
                      <a:pt x="151406" y="808708"/>
                      <a:pt x="204076" y="809640"/>
                    </a:cubicBezTo>
                    <a:cubicBezTo>
                      <a:pt x="231243" y="779731"/>
                      <a:pt x="241634" y="764357"/>
                      <a:pt x="256653" y="7522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2" name="Google Shape;5162;p37"/>
              <p:cNvSpPr/>
              <p:nvPr/>
            </p:nvSpPr>
            <p:spPr>
              <a:xfrm>
                <a:off x="14102122" y="2919444"/>
                <a:ext cx="232554" cy="788940"/>
              </a:xfrm>
              <a:custGeom>
                <a:avLst/>
                <a:gdLst/>
                <a:ahLst/>
                <a:cxnLst/>
                <a:rect l="l" t="t" r="r" b="b"/>
                <a:pathLst>
                  <a:path w="232554" h="788940" extrusionOk="0">
                    <a:moveTo>
                      <a:pt x="204133" y="736348"/>
                    </a:moveTo>
                    <a:cubicBezTo>
                      <a:pt x="205375" y="734178"/>
                      <a:pt x="210607" y="734495"/>
                      <a:pt x="211377" y="733485"/>
                    </a:cubicBezTo>
                    <a:cubicBezTo>
                      <a:pt x="217482" y="725489"/>
                      <a:pt x="225969" y="719850"/>
                      <a:pt x="232423" y="712229"/>
                    </a:cubicBezTo>
                    <a:cubicBezTo>
                      <a:pt x="219890" y="696137"/>
                      <a:pt x="219635" y="703587"/>
                      <a:pt x="218777" y="700666"/>
                    </a:cubicBezTo>
                    <a:cubicBezTo>
                      <a:pt x="214689" y="686833"/>
                      <a:pt x="192624" y="676728"/>
                      <a:pt x="191339" y="672183"/>
                    </a:cubicBezTo>
                    <a:cubicBezTo>
                      <a:pt x="186862" y="656367"/>
                      <a:pt x="162295" y="637547"/>
                      <a:pt x="156398" y="629624"/>
                    </a:cubicBezTo>
                    <a:cubicBezTo>
                      <a:pt x="151577" y="623142"/>
                      <a:pt x="148176" y="615328"/>
                      <a:pt x="140359" y="611517"/>
                    </a:cubicBezTo>
                    <a:cubicBezTo>
                      <a:pt x="121024" y="570399"/>
                      <a:pt x="122995" y="581530"/>
                      <a:pt x="143729" y="553880"/>
                    </a:cubicBezTo>
                    <a:cubicBezTo>
                      <a:pt x="163117" y="528032"/>
                      <a:pt x="155389" y="534675"/>
                      <a:pt x="158228" y="532499"/>
                    </a:cubicBezTo>
                    <a:cubicBezTo>
                      <a:pt x="164833" y="527428"/>
                      <a:pt x="168639" y="520280"/>
                      <a:pt x="173346" y="513674"/>
                    </a:cubicBezTo>
                    <a:cubicBezTo>
                      <a:pt x="180216" y="504037"/>
                      <a:pt x="190965" y="497962"/>
                      <a:pt x="199868" y="483682"/>
                    </a:cubicBezTo>
                    <a:cubicBezTo>
                      <a:pt x="212458" y="463472"/>
                      <a:pt x="219531" y="464273"/>
                      <a:pt x="221627" y="459978"/>
                    </a:cubicBezTo>
                    <a:cubicBezTo>
                      <a:pt x="231055" y="440648"/>
                      <a:pt x="238247" y="453481"/>
                      <a:pt x="226286" y="441752"/>
                    </a:cubicBezTo>
                    <a:cubicBezTo>
                      <a:pt x="209603" y="425394"/>
                      <a:pt x="177621" y="393590"/>
                      <a:pt x="159752" y="378087"/>
                    </a:cubicBezTo>
                    <a:cubicBezTo>
                      <a:pt x="153974" y="373073"/>
                      <a:pt x="154780" y="365540"/>
                      <a:pt x="139876" y="357184"/>
                    </a:cubicBezTo>
                    <a:cubicBezTo>
                      <a:pt x="135773" y="345814"/>
                      <a:pt x="140526" y="352327"/>
                      <a:pt x="134415" y="341779"/>
                    </a:cubicBezTo>
                    <a:cubicBezTo>
                      <a:pt x="129085" y="332580"/>
                      <a:pt x="131446" y="318732"/>
                      <a:pt x="142029" y="311995"/>
                    </a:cubicBezTo>
                    <a:cubicBezTo>
                      <a:pt x="144385" y="307898"/>
                      <a:pt x="160111" y="284289"/>
                      <a:pt x="168790" y="276662"/>
                    </a:cubicBezTo>
                    <a:cubicBezTo>
                      <a:pt x="178203" y="268394"/>
                      <a:pt x="191922" y="248976"/>
                      <a:pt x="192270" y="248903"/>
                    </a:cubicBezTo>
                    <a:cubicBezTo>
                      <a:pt x="202349" y="246815"/>
                      <a:pt x="203488" y="234716"/>
                      <a:pt x="212193" y="231098"/>
                    </a:cubicBezTo>
                    <a:cubicBezTo>
                      <a:pt x="215064" y="229901"/>
                      <a:pt x="216858" y="227964"/>
                      <a:pt x="217082" y="224570"/>
                    </a:cubicBezTo>
                    <a:cubicBezTo>
                      <a:pt x="217513" y="218057"/>
                      <a:pt x="222355" y="225298"/>
                      <a:pt x="224430" y="215157"/>
                    </a:cubicBezTo>
                    <a:cubicBezTo>
                      <a:pt x="211517" y="203454"/>
                      <a:pt x="212240" y="203688"/>
                      <a:pt x="203082" y="193458"/>
                    </a:cubicBezTo>
                    <a:cubicBezTo>
                      <a:pt x="195224" y="184675"/>
                      <a:pt x="122761" y="163221"/>
                      <a:pt x="156372" y="118090"/>
                    </a:cubicBezTo>
                    <a:cubicBezTo>
                      <a:pt x="162331" y="110088"/>
                      <a:pt x="159632" y="102789"/>
                      <a:pt x="167069" y="101222"/>
                    </a:cubicBezTo>
                    <a:cubicBezTo>
                      <a:pt x="167417" y="101154"/>
                      <a:pt x="181193" y="76014"/>
                      <a:pt x="183086" y="75061"/>
                    </a:cubicBezTo>
                    <a:cubicBezTo>
                      <a:pt x="195292" y="68939"/>
                      <a:pt x="201194" y="55679"/>
                      <a:pt x="206566" y="51306"/>
                    </a:cubicBezTo>
                    <a:cubicBezTo>
                      <a:pt x="206239" y="51035"/>
                      <a:pt x="165384" y="16644"/>
                      <a:pt x="152596" y="5878"/>
                    </a:cubicBezTo>
                    <a:cubicBezTo>
                      <a:pt x="124066" y="5341"/>
                      <a:pt x="87835" y="1531"/>
                      <a:pt x="52056" y="0"/>
                    </a:cubicBezTo>
                    <a:cubicBezTo>
                      <a:pt x="73617" y="22282"/>
                      <a:pt x="120504" y="48937"/>
                      <a:pt x="115137" y="71329"/>
                    </a:cubicBezTo>
                    <a:cubicBezTo>
                      <a:pt x="117878" y="93491"/>
                      <a:pt x="69961" y="118313"/>
                      <a:pt x="67870" y="121546"/>
                    </a:cubicBezTo>
                    <a:cubicBezTo>
                      <a:pt x="59102" y="135087"/>
                      <a:pt x="45238" y="144911"/>
                      <a:pt x="39419" y="160639"/>
                    </a:cubicBezTo>
                    <a:cubicBezTo>
                      <a:pt x="39309" y="160936"/>
                      <a:pt x="38992" y="161196"/>
                      <a:pt x="38784" y="161477"/>
                    </a:cubicBezTo>
                    <a:cubicBezTo>
                      <a:pt x="42164" y="164424"/>
                      <a:pt x="38280" y="179709"/>
                      <a:pt x="44567" y="188393"/>
                    </a:cubicBezTo>
                    <a:cubicBezTo>
                      <a:pt x="65088" y="216745"/>
                      <a:pt x="79228" y="234669"/>
                      <a:pt x="83227" y="258362"/>
                    </a:cubicBezTo>
                    <a:cubicBezTo>
                      <a:pt x="83617" y="260684"/>
                      <a:pt x="84309" y="264875"/>
                      <a:pt x="83602" y="265161"/>
                    </a:cubicBezTo>
                    <a:cubicBezTo>
                      <a:pt x="75479" y="268488"/>
                      <a:pt x="89026" y="266978"/>
                      <a:pt x="60465" y="290947"/>
                    </a:cubicBezTo>
                    <a:cubicBezTo>
                      <a:pt x="62919" y="303093"/>
                      <a:pt x="47802" y="303686"/>
                      <a:pt x="16417" y="346959"/>
                    </a:cubicBezTo>
                    <a:cubicBezTo>
                      <a:pt x="22252" y="351759"/>
                      <a:pt x="24088" y="350723"/>
                      <a:pt x="24899" y="352535"/>
                    </a:cubicBezTo>
                    <a:cubicBezTo>
                      <a:pt x="28518" y="360688"/>
                      <a:pt x="95875" y="431157"/>
                      <a:pt x="105303" y="441788"/>
                    </a:cubicBezTo>
                    <a:cubicBezTo>
                      <a:pt x="118356" y="456516"/>
                      <a:pt x="112449" y="467631"/>
                      <a:pt x="101008" y="471182"/>
                    </a:cubicBezTo>
                    <a:cubicBezTo>
                      <a:pt x="98402" y="479407"/>
                      <a:pt x="96338" y="477877"/>
                      <a:pt x="88480" y="489278"/>
                    </a:cubicBezTo>
                    <a:cubicBezTo>
                      <a:pt x="75135" y="508650"/>
                      <a:pt x="62368" y="511883"/>
                      <a:pt x="61885" y="514819"/>
                    </a:cubicBezTo>
                    <a:cubicBezTo>
                      <a:pt x="60876" y="520931"/>
                      <a:pt x="16079" y="564725"/>
                      <a:pt x="9001" y="577553"/>
                    </a:cubicBezTo>
                    <a:cubicBezTo>
                      <a:pt x="-1197" y="596029"/>
                      <a:pt x="-7895" y="574377"/>
                      <a:pt x="18430" y="604765"/>
                    </a:cubicBezTo>
                    <a:cubicBezTo>
                      <a:pt x="19563" y="606071"/>
                      <a:pt x="20525" y="607701"/>
                      <a:pt x="21940" y="608565"/>
                    </a:cubicBezTo>
                    <a:cubicBezTo>
                      <a:pt x="39372" y="619154"/>
                      <a:pt x="59326" y="647377"/>
                      <a:pt x="64937" y="649662"/>
                    </a:cubicBezTo>
                    <a:cubicBezTo>
                      <a:pt x="67090" y="650542"/>
                      <a:pt x="69654" y="652442"/>
                      <a:pt x="70372" y="654472"/>
                    </a:cubicBezTo>
                    <a:cubicBezTo>
                      <a:pt x="74787" y="666967"/>
                      <a:pt x="90856" y="666342"/>
                      <a:pt x="98173" y="685672"/>
                    </a:cubicBezTo>
                    <a:cubicBezTo>
                      <a:pt x="114940" y="689598"/>
                      <a:pt x="121591" y="710188"/>
                      <a:pt x="105880" y="721147"/>
                    </a:cubicBezTo>
                    <a:cubicBezTo>
                      <a:pt x="104565" y="722063"/>
                      <a:pt x="61240" y="771776"/>
                      <a:pt x="45238" y="788940"/>
                    </a:cubicBezTo>
                    <a:cubicBezTo>
                      <a:pt x="79488" y="785275"/>
                      <a:pt x="117935" y="782110"/>
                      <a:pt x="160038" y="779382"/>
                    </a:cubicBezTo>
                    <a:cubicBezTo>
                      <a:pt x="178890" y="760546"/>
                      <a:pt x="201751" y="740493"/>
                      <a:pt x="204133" y="7363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3" name="Google Shape;5163;p37"/>
              <p:cNvSpPr/>
              <p:nvPr/>
            </p:nvSpPr>
            <p:spPr>
              <a:xfrm>
                <a:off x="16367780" y="3393442"/>
                <a:ext cx="204938" cy="311287"/>
              </a:xfrm>
              <a:custGeom>
                <a:avLst/>
                <a:gdLst/>
                <a:ahLst/>
                <a:cxnLst/>
                <a:rect l="l" t="t" r="r" b="b"/>
                <a:pathLst>
                  <a:path w="204938" h="311287" extrusionOk="0">
                    <a:moveTo>
                      <a:pt x="99320" y="182900"/>
                    </a:moveTo>
                    <a:cubicBezTo>
                      <a:pt x="211582" y="118371"/>
                      <a:pt x="200786" y="127242"/>
                      <a:pt x="168418" y="79731"/>
                    </a:cubicBezTo>
                    <a:cubicBezTo>
                      <a:pt x="147689" y="51066"/>
                      <a:pt x="123866" y="25166"/>
                      <a:pt x="99211" y="0"/>
                    </a:cubicBezTo>
                    <a:cubicBezTo>
                      <a:pt x="94140" y="7689"/>
                      <a:pt x="81675" y="27592"/>
                      <a:pt x="64290" y="38187"/>
                    </a:cubicBezTo>
                    <a:cubicBezTo>
                      <a:pt x="59162" y="41310"/>
                      <a:pt x="63510" y="45085"/>
                      <a:pt x="53093" y="52347"/>
                    </a:cubicBezTo>
                    <a:cubicBezTo>
                      <a:pt x="50919" y="53867"/>
                      <a:pt x="2477" y="109984"/>
                      <a:pt x="2160" y="110322"/>
                    </a:cubicBezTo>
                    <a:cubicBezTo>
                      <a:pt x="-1579" y="114378"/>
                      <a:pt x="-1615" y="110598"/>
                      <a:pt x="11505" y="123072"/>
                    </a:cubicBezTo>
                    <a:cubicBezTo>
                      <a:pt x="15249" y="126628"/>
                      <a:pt x="19753" y="133390"/>
                      <a:pt x="21677" y="134556"/>
                    </a:cubicBezTo>
                    <a:cubicBezTo>
                      <a:pt x="39109" y="145146"/>
                      <a:pt x="59063" y="173368"/>
                      <a:pt x="64675" y="175653"/>
                    </a:cubicBezTo>
                    <a:cubicBezTo>
                      <a:pt x="66828" y="176533"/>
                      <a:pt x="69397" y="178433"/>
                      <a:pt x="70109" y="180464"/>
                    </a:cubicBezTo>
                    <a:cubicBezTo>
                      <a:pt x="74462" y="192771"/>
                      <a:pt x="90573" y="192281"/>
                      <a:pt x="97911" y="211664"/>
                    </a:cubicBezTo>
                    <a:cubicBezTo>
                      <a:pt x="114677" y="215589"/>
                      <a:pt x="121328" y="236179"/>
                      <a:pt x="105618" y="247133"/>
                    </a:cubicBezTo>
                    <a:cubicBezTo>
                      <a:pt x="104390" y="247987"/>
                      <a:pt x="58122" y="300787"/>
                      <a:pt x="49328" y="310683"/>
                    </a:cubicBezTo>
                    <a:cubicBezTo>
                      <a:pt x="85648" y="311011"/>
                      <a:pt x="119867" y="311225"/>
                      <a:pt x="151637" y="311287"/>
                    </a:cubicBezTo>
                    <a:cubicBezTo>
                      <a:pt x="256930" y="285679"/>
                      <a:pt x="188466" y="244842"/>
                      <a:pt x="99320" y="182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8" name="Google Shape;5168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Google Shape;5169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70" name="Google Shape;5170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71" name="Google Shape;5171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72" name="Google Shape;5172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3" name="Google Shape;5173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74" name="Google Shape;5174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75" name="Google Shape;5175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6" name="Google Shape;5176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77" name="Google Shape;5177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78" name="Google Shape;5178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9" name="Google Shape;5179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80" name="Google Shape;5180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81" name="Google Shape;5181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82" name="Google Shape;5182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96" y="2353377"/>
            <a:ext cx="5676957" cy="724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11" y="1224788"/>
            <a:ext cx="3884871" cy="3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7"/>
          <p:cNvGrpSpPr/>
          <p:nvPr/>
        </p:nvGrpSpPr>
        <p:grpSpPr>
          <a:xfrm rot="-602550">
            <a:off x="-419944" y="-133073"/>
            <a:ext cx="3035749" cy="3064808"/>
            <a:chOff x="-634251" y="-985355"/>
            <a:chExt cx="6070751" cy="6128860"/>
          </a:xfrm>
        </p:grpSpPr>
        <p:sp>
          <p:nvSpPr>
            <p:cNvPr id="2147" name="Google Shape;2147;p17"/>
            <p:cNvSpPr/>
            <p:nvPr/>
          </p:nvSpPr>
          <p:spPr>
            <a:xfrm>
              <a:off x="-626236" y="-985355"/>
              <a:ext cx="6054385" cy="6128860"/>
            </a:xfrm>
            <a:custGeom>
              <a:avLst/>
              <a:gdLst/>
              <a:ahLst/>
              <a:cxnLst/>
              <a:rect l="l" t="t" r="r" b="b"/>
              <a:pathLst>
                <a:path w="6054385" h="6128860" extrusionOk="0">
                  <a:moveTo>
                    <a:pt x="2" y="6028882"/>
                  </a:moveTo>
                  <a:cubicBezTo>
                    <a:pt x="-305" y="6084740"/>
                    <a:pt x="45483" y="6129886"/>
                    <a:pt x="101380" y="6128843"/>
                  </a:cubicBezTo>
                  <a:cubicBezTo>
                    <a:pt x="6151984" y="6015913"/>
                    <a:pt x="6048949" y="6121906"/>
                    <a:pt x="6049919" y="5948422"/>
                  </a:cubicBezTo>
                  <a:cubicBezTo>
                    <a:pt x="6051317" y="5695852"/>
                    <a:pt x="6054384" y="100755"/>
                    <a:pt x="6054384" y="101576"/>
                  </a:cubicBezTo>
                  <a:cubicBezTo>
                    <a:pt x="6054691" y="46233"/>
                    <a:pt x="6009701" y="1296"/>
                    <a:pt x="5954319" y="1602"/>
                  </a:cubicBezTo>
                  <a:cubicBezTo>
                    <a:pt x="-93108" y="34907"/>
                    <a:pt x="5424" y="-70400"/>
                    <a:pt x="4455" y="104898"/>
                  </a:cubicBezTo>
                  <a:cubicBezTo>
                    <a:pt x="3057" y="361011"/>
                    <a:pt x="-11" y="6029691"/>
                    <a:pt x="2" y="6028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17"/>
            <p:cNvGrpSpPr/>
            <p:nvPr/>
          </p:nvGrpSpPr>
          <p:grpSpPr>
            <a:xfrm>
              <a:off x="-634251" y="-572527"/>
              <a:ext cx="6070751" cy="5369349"/>
              <a:chOff x="-634251" y="-572527"/>
              <a:chExt cx="6070751" cy="5369349"/>
            </a:xfrm>
          </p:grpSpPr>
          <p:sp>
            <p:nvSpPr>
              <p:cNvPr id="2149" name="Google Shape;2149;p17"/>
              <p:cNvSpPr/>
              <p:nvPr/>
            </p:nvSpPr>
            <p:spPr>
              <a:xfrm>
                <a:off x="-631016" y="854908"/>
                <a:ext cx="6064435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6064435" h="55886" extrusionOk="0">
                    <a:moveTo>
                      <a:pt x="6057238" y="22722"/>
                    </a:moveTo>
                    <a:cubicBezTo>
                      <a:pt x="6057005" y="-13794"/>
                      <a:pt x="6522453" y="-3363"/>
                      <a:pt x="7198" y="33165"/>
                    </a:cubicBezTo>
                    <a:cubicBezTo>
                      <a:pt x="7431" y="69681"/>
                      <a:pt x="-458029" y="59250"/>
                      <a:pt x="6057238" y="227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17"/>
              <p:cNvSpPr/>
              <p:nvPr/>
            </p:nvSpPr>
            <p:spPr>
              <a:xfrm>
                <a:off x="-627909" y="1330247"/>
                <a:ext cx="6064409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064409" h="66073" extrusionOk="0">
                    <a:moveTo>
                      <a:pt x="6057210" y="22161"/>
                    </a:moveTo>
                    <a:cubicBezTo>
                      <a:pt x="6056977" y="-14367"/>
                      <a:pt x="6522474" y="-4794"/>
                      <a:pt x="7195" y="43918"/>
                    </a:cubicBezTo>
                    <a:cubicBezTo>
                      <a:pt x="7440" y="80434"/>
                      <a:pt x="-458033" y="70873"/>
                      <a:pt x="6057210" y="22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17"/>
              <p:cNvSpPr/>
              <p:nvPr/>
            </p:nvSpPr>
            <p:spPr>
              <a:xfrm>
                <a:off x="-629962" y="1805532"/>
                <a:ext cx="6064622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064622" h="76440" extrusionOk="0">
                    <a:moveTo>
                      <a:pt x="6057276" y="21691"/>
                    </a:moveTo>
                    <a:cubicBezTo>
                      <a:pt x="6057509" y="-14837"/>
                      <a:pt x="6522860" y="-6147"/>
                      <a:pt x="7347" y="54750"/>
                    </a:cubicBezTo>
                    <a:cubicBezTo>
                      <a:pt x="7114" y="91278"/>
                      <a:pt x="-458236" y="82587"/>
                      <a:pt x="6057276" y="2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630817" y="-572527"/>
                <a:ext cx="6064434" cy="28012"/>
              </a:xfrm>
              <a:custGeom>
                <a:avLst/>
                <a:gdLst/>
                <a:ahLst/>
                <a:cxnLst/>
                <a:rect l="l" t="t" r="r" b="b"/>
                <a:pathLst>
                  <a:path w="6064434" h="28012" extrusionOk="0">
                    <a:moveTo>
                      <a:pt x="7208" y="25749"/>
                    </a:moveTo>
                    <a:cubicBezTo>
                      <a:pt x="6522524" y="25749"/>
                      <a:pt x="6057027" y="38792"/>
                      <a:pt x="6057223" y="2264"/>
                    </a:cubicBezTo>
                    <a:cubicBezTo>
                      <a:pt x="-458081" y="2264"/>
                      <a:pt x="7416" y="-10779"/>
                      <a:pt x="7208" y="25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634120" y="379418"/>
                <a:ext cx="6064472" cy="45984"/>
              </a:xfrm>
              <a:custGeom>
                <a:avLst/>
                <a:gdLst/>
                <a:ahLst/>
                <a:cxnLst/>
                <a:rect l="l" t="t" r="r" b="b"/>
                <a:pathLst>
                  <a:path w="6064472" h="45984" extrusionOk="0">
                    <a:moveTo>
                      <a:pt x="6057275" y="23421"/>
                    </a:moveTo>
                    <a:cubicBezTo>
                      <a:pt x="6057042" y="-13094"/>
                      <a:pt x="6522502" y="-1793"/>
                      <a:pt x="7198" y="22563"/>
                    </a:cubicBezTo>
                    <a:cubicBezTo>
                      <a:pt x="7431" y="59079"/>
                      <a:pt x="-458029" y="47777"/>
                      <a:pt x="6057275" y="23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633474" y="-96323"/>
                <a:ext cx="6064477" cy="36529"/>
              </a:xfrm>
              <a:custGeom>
                <a:avLst/>
                <a:gdLst/>
                <a:ahLst/>
                <a:cxnLst/>
                <a:rect l="l" t="t" r="r" b="b"/>
                <a:pathLst>
                  <a:path w="6064477" h="36529" extrusionOk="0">
                    <a:moveTo>
                      <a:pt x="6057144" y="24348"/>
                    </a:moveTo>
                    <a:cubicBezTo>
                      <a:pt x="6057340" y="-12167"/>
                      <a:pt x="6522653" y="-8"/>
                      <a:pt x="7338" y="12177"/>
                    </a:cubicBezTo>
                    <a:cubicBezTo>
                      <a:pt x="7129" y="48704"/>
                      <a:pt x="-458184" y="36533"/>
                      <a:pt x="6057144" y="24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631138" y="3231031"/>
                <a:ext cx="6064275" cy="108205"/>
              </a:xfrm>
              <a:custGeom>
                <a:avLst/>
                <a:gdLst/>
                <a:ahLst/>
                <a:cxnLst/>
                <a:rect l="l" t="t" r="r" b="b"/>
                <a:pathLst>
                  <a:path w="6064275" h="108205" extrusionOk="0">
                    <a:moveTo>
                      <a:pt x="6057078" y="20613"/>
                    </a:moveTo>
                    <a:cubicBezTo>
                      <a:pt x="6056845" y="-15915"/>
                      <a:pt x="6522281" y="-9836"/>
                      <a:pt x="7198" y="87601"/>
                    </a:cubicBezTo>
                    <a:cubicBezTo>
                      <a:pt x="7431" y="124117"/>
                      <a:pt x="-458005" y="118037"/>
                      <a:pt x="6057078" y="20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629471" y="4181139"/>
                <a:ext cx="6064723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6064723" h="129752" extrusionOk="0">
                    <a:moveTo>
                      <a:pt x="6057386" y="20073"/>
                    </a:moveTo>
                    <a:cubicBezTo>
                      <a:pt x="6057595" y="-16455"/>
                      <a:pt x="6522920" y="-12103"/>
                      <a:pt x="7334" y="109677"/>
                    </a:cubicBezTo>
                    <a:cubicBezTo>
                      <a:pt x="7138" y="146205"/>
                      <a:pt x="-458200" y="141865"/>
                      <a:pt x="6057386" y="200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633073" y="2280767"/>
                <a:ext cx="6064650" cy="86939"/>
              </a:xfrm>
              <a:custGeom>
                <a:avLst/>
                <a:gdLst/>
                <a:ahLst/>
                <a:cxnLst/>
                <a:rect l="l" t="t" r="r" b="b"/>
                <a:pathLst>
                  <a:path w="6064650" h="86939" extrusionOk="0">
                    <a:moveTo>
                      <a:pt x="6057307" y="21283"/>
                    </a:moveTo>
                    <a:cubicBezTo>
                      <a:pt x="6057540" y="-15245"/>
                      <a:pt x="6522828" y="-7424"/>
                      <a:pt x="7341" y="65656"/>
                    </a:cubicBezTo>
                    <a:cubicBezTo>
                      <a:pt x="7120" y="102184"/>
                      <a:pt x="-458181" y="94364"/>
                      <a:pt x="6057307" y="21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632123" y="4656220"/>
                <a:ext cx="6064738" cy="140602"/>
              </a:xfrm>
              <a:custGeom>
                <a:avLst/>
                <a:gdLst/>
                <a:ahLst/>
                <a:cxnLst/>
                <a:rect l="l" t="t" r="r" b="b"/>
                <a:pathLst>
                  <a:path w="6064738" h="140602" extrusionOk="0">
                    <a:moveTo>
                      <a:pt x="6057400" y="19844"/>
                    </a:moveTo>
                    <a:cubicBezTo>
                      <a:pt x="6057609" y="-16684"/>
                      <a:pt x="6522970" y="-13215"/>
                      <a:pt x="7336" y="120762"/>
                    </a:cubicBezTo>
                    <a:cubicBezTo>
                      <a:pt x="7139" y="157290"/>
                      <a:pt x="-458235" y="153809"/>
                      <a:pt x="6057400" y="19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628024" y="3706069"/>
                <a:ext cx="6064243" cy="118940"/>
              </a:xfrm>
              <a:custGeom>
                <a:avLst/>
                <a:gdLst/>
                <a:ahLst/>
                <a:cxnLst/>
                <a:rect l="l" t="t" r="r" b="b"/>
                <a:pathLst>
                  <a:path w="6064243" h="118940" extrusionOk="0">
                    <a:moveTo>
                      <a:pt x="6057044" y="20328"/>
                    </a:moveTo>
                    <a:cubicBezTo>
                      <a:pt x="6056810" y="-16200"/>
                      <a:pt x="6522308" y="-10978"/>
                      <a:pt x="7200" y="98618"/>
                    </a:cubicBezTo>
                    <a:cubicBezTo>
                      <a:pt x="7433" y="135134"/>
                      <a:pt x="-458064" y="129924"/>
                      <a:pt x="6057044" y="20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634251" y="2755953"/>
                <a:ext cx="6064308" cy="97527"/>
              </a:xfrm>
              <a:custGeom>
                <a:avLst/>
                <a:gdLst/>
                <a:ahLst/>
                <a:cxnLst/>
                <a:rect l="l" t="t" r="r" b="b"/>
                <a:pathLst>
                  <a:path w="6064308" h="97527" extrusionOk="0">
                    <a:moveTo>
                      <a:pt x="6057111" y="20925"/>
                    </a:moveTo>
                    <a:cubicBezTo>
                      <a:pt x="6056878" y="-15603"/>
                      <a:pt x="6522326" y="-8641"/>
                      <a:pt x="7194" y="76599"/>
                    </a:cubicBezTo>
                    <a:cubicBezTo>
                      <a:pt x="7439" y="113128"/>
                      <a:pt x="-458009" y="106177"/>
                      <a:pt x="6057111" y="20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7" name="Google Shape;2167;p17"/>
          <p:cNvGrpSpPr/>
          <p:nvPr/>
        </p:nvGrpSpPr>
        <p:grpSpPr>
          <a:xfrm rot="-724437">
            <a:off x="6955063" y="-351785"/>
            <a:ext cx="1501049" cy="1506244"/>
            <a:chOff x="13907992" y="-704679"/>
            <a:chExt cx="3001724" cy="3011987"/>
          </a:xfrm>
        </p:grpSpPr>
        <p:sp>
          <p:nvSpPr>
            <p:cNvPr id="2168" name="Google Shape;2168;p17"/>
            <p:cNvSpPr/>
            <p:nvPr/>
          </p:nvSpPr>
          <p:spPr>
            <a:xfrm>
              <a:off x="13907992" y="-704679"/>
              <a:ext cx="3001724" cy="3011987"/>
            </a:xfrm>
            <a:custGeom>
              <a:avLst/>
              <a:gdLst/>
              <a:ahLst/>
              <a:cxnLst/>
              <a:rect l="l" t="t" r="r" b="b"/>
              <a:pathLst>
                <a:path w="3001724" h="3011987" extrusionOk="0">
                  <a:moveTo>
                    <a:pt x="2664347" y="1363589"/>
                  </a:moveTo>
                  <a:cubicBezTo>
                    <a:pt x="2642635" y="1227340"/>
                    <a:pt x="2918718" y="997658"/>
                    <a:pt x="2861053" y="871872"/>
                  </a:cubicBezTo>
                  <a:cubicBezTo>
                    <a:pt x="2803244" y="745790"/>
                    <a:pt x="2450147" y="806476"/>
                    <a:pt x="2359924" y="702141"/>
                  </a:cubicBezTo>
                  <a:cubicBezTo>
                    <a:pt x="2269501" y="597511"/>
                    <a:pt x="2375839" y="254266"/>
                    <a:pt x="2256533" y="182827"/>
                  </a:cubicBezTo>
                  <a:cubicBezTo>
                    <a:pt x="2140228" y="113209"/>
                    <a:pt x="1893270" y="369106"/>
                    <a:pt x="1753096" y="341661"/>
                  </a:cubicBezTo>
                  <a:cubicBezTo>
                    <a:pt x="1624262" y="316427"/>
                    <a:pt x="1496761" y="-18132"/>
                    <a:pt x="1350590" y="771"/>
                  </a:cubicBezTo>
                  <a:cubicBezTo>
                    <a:pt x="1223083" y="17265"/>
                    <a:pt x="1173283" y="372492"/>
                    <a:pt x="1034476" y="428364"/>
                  </a:cubicBezTo>
                  <a:cubicBezTo>
                    <a:pt x="888408" y="487182"/>
                    <a:pt x="593265" y="280482"/>
                    <a:pt x="487572" y="369251"/>
                  </a:cubicBezTo>
                  <a:cubicBezTo>
                    <a:pt x="370478" y="467544"/>
                    <a:pt x="530057" y="791934"/>
                    <a:pt x="459526" y="915811"/>
                  </a:cubicBezTo>
                  <a:cubicBezTo>
                    <a:pt x="386146" y="1044741"/>
                    <a:pt x="27794" y="1071699"/>
                    <a:pt x="1520" y="1215310"/>
                  </a:cubicBezTo>
                  <a:cubicBezTo>
                    <a:pt x="-24904" y="1359608"/>
                    <a:pt x="301665" y="1517851"/>
                    <a:pt x="319352" y="1663480"/>
                  </a:cubicBezTo>
                  <a:cubicBezTo>
                    <a:pt x="337129" y="1809501"/>
                    <a:pt x="57365" y="2039869"/>
                    <a:pt x="115963" y="2173710"/>
                  </a:cubicBezTo>
                  <a:cubicBezTo>
                    <a:pt x="175146" y="2308923"/>
                    <a:pt x="531828" y="2256340"/>
                    <a:pt x="629127" y="2365193"/>
                  </a:cubicBezTo>
                  <a:cubicBezTo>
                    <a:pt x="726473" y="2474142"/>
                    <a:pt x="640420" y="2825731"/>
                    <a:pt x="772302" y="2894325"/>
                  </a:cubicBezTo>
                  <a:cubicBezTo>
                    <a:pt x="897791" y="2959529"/>
                    <a:pt x="1132811" y="2689240"/>
                    <a:pt x="1286400" y="2705595"/>
                  </a:cubicBezTo>
                  <a:cubicBezTo>
                    <a:pt x="1422254" y="2720028"/>
                    <a:pt x="1585273" y="3042358"/>
                    <a:pt x="1740820" y="3009660"/>
                  </a:cubicBezTo>
                  <a:cubicBezTo>
                    <a:pt x="1872992" y="2981872"/>
                    <a:pt x="1907076" y="2620850"/>
                    <a:pt x="2051969" y="2553442"/>
                  </a:cubicBezTo>
                  <a:cubicBezTo>
                    <a:pt x="2186600" y="2490889"/>
                    <a:pt x="2485172" y="2686794"/>
                    <a:pt x="2580457" y="2598073"/>
                  </a:cubicBezTo>
                  <a:cubicBezTo>
                    <a:pt x="2685812" y="2499925"/>
                    <a:pt x="2504919" y="2190950"/>
                    <a:pt x="2565476" y="2070760"/>
                  </a:cubicBezTo>
                  <a:cubicBezTo>
                    <a:pt x="2628251" y="1946197"/>
                    <a:pt x="2982522" y="1910011"/>
                    <a:pt x="3000993" y="1773128"/>
                  </a:cubicBezTo>
                  <a:cubicBezTo>
                    <a:pt x="3019360" y="1636625"/>
                    <a:pt x="2686252" y="1500864"/>
                    <a:pt x="2664347" y="1363589"/>
                  </a:cubicBezTo>
                  <a:close/>
                  <a:moveTo>
                    <a:pt x="1928391" y="675870"/>
                  </a:moveTo>
                  <a:cubicBezTo>
                    <a:pt x="1928439" y="675726"/>
                    <a:pt x="1928590" y="675328"/>
                    <a:pt x="1928836" y="674738"/>
                  </a:cubicBezTo>
                  <a:cubicBezTo>
                    <a:pt x="1928885" y="674738"/>
                    <a:pt x="1928885" y="674738"/>
                    <a:pt x="1928933" y="674738"/>
                  </a:cubicBezTo>
                  <a:cubicBezTo>
                    <a:pt x="1928638" y="675328"/>
                    <a:pt x="1928445" y="675726"/>
                    <a:pt x="1928391" y="675870"/>
                  </a:cubicBezTo>
                  <a:close/>
                  <a:moveTo>
                    <a:pt x="1933844" y="678328"/>
                  </a:moveTo>
                  <a:cubicBezTo>
                    <a:pt x="1933941" y="678129"/>
                    <a:pt x="1934140" y="677690"/>
                    <a:pt x="1934387" y="677003"/>
                  </a:cubicBezTo>
                  <a:cubicBezTo>
                    <a:pt x="1934435" y="677003"/>
                    <a:pt x="1934435" y="677003"/>
                    <a:pt x="1934435" y="677051"/>
                  </a:cubicBezTo>
                  <a:cubicBezTo>
                    <a:pt x="1934140" y="677690"/>
                    <a:pt x="1933947" y="678178"/>
                    <a:pt x="1933844" y="678328"/>
                  </a:cubicBezTo>
                  <a:close/>
                  <a:moveTo>
                    <a:pt x="2064883" y="371269"/>
                  </a:moveTo>
                  <a:cubicBezTo>
                    <a:pt x="2064835" y="371269"/>
                    <a:pt x="2064835" y="371269"/>
                    <a:pt x="2064835" y="371269"/>
                  </a:cubicBezTo>
                  <a:cubicBezTo>
                    <a:pt x="2064883" y="371269"/>
                    <a:pt x="2064883" y="371173"/>
                    <a:pt x="2064883" y="371173"/>
                  </a:cubicBezTo>
                  <a:lnTo>
                    <a:pt x="2064883" y="371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4370069" y="-217646"/>
              <a:ext cx="2061655" cy="2028994"/>
            </a:xfrm>
            <a:custGeom>
              <a:avLst/>
              <a:gdLst/>
              <a:ahLst/>
              <a:cxnLst/>
              <a:rect l="l" t="t" r="r" b="b"/>
              <a:pathLst>
                <a:path w="2061655" h="2028994" extrusionOk="0">
                  <a:moveTo>
                    <a:pt x="1958355" y="560787"/>
                  </a:moveTo>
                  <a:cubicBezTo>
                    <a:pt x="1722792" y="87623"/>
                    <a:pt x="1142359" y="-127372"/>
                    <a:pt x="633377" y="77515"/>
                  </a:cubicBezTo>
                  <a:cubicBezTo>
                    <a:pt x="-103260" y="374038"/>
                    <a:pt x="-189971" y="1447513"/>
                    <a:pt x="334745" y="1818758"/>
                  </a:cubicBezTo>
                  <a:cubicBezTo>
                    <a:pt x="568072" y="1983868"/>
                    <a:pt x="1080030" y="2133124"/>
                    <a:pt x="1511124" y="1932719"/>
                  </a:cubicBezTo>
                  <a:cubicBezTo>
                    <a:pt x="1961687" y="1723290"/>
                    <a:pt x="2216757" y="1079811"/>
                    <a:pt x="1958355" y="56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p17"/>
            <p:cNvGrpSpPr/>
            <p:nvPr/>
          </p:nvGrpSpPr>
          <p:grpSpPr>
            <a:xfrm>
              <a:off x="14749680" y="490310"/>
              <a:ext cx="1302431" cy="604380"/>
              <a:chOff x="14749680" y="490310"/>
              <a:chExt cx="1302431" cy="604380"/>
            </a:xfrm>
          </p:grpSpPr>
          <p:grpSp>
            <p:nvGrpSpPr>
              <p:cNvPr id="2171" name="Google Shape;2171;p17"/>
              <p:cNvGrpSpPr/>
              <p:nvPr/>
            </p:nvGrpSpPr>
            <p:grpSpPr>
              <a:xfrm>
                <a:off x="14880834" y="490310"/>
                <a:ext cx="1056038" cy="224990"/>
                <a:chOff x="14880834" y="490310"/>
                <a:chExt cx="1056038" cy="224990"/>
              </a:xfrm>
            </p:grpSpPr>
            <p:sp>
              <p:nvSpPr>
                <p:cNvPr id="2172" name="Google Shape;2172;p17"/>
                <p:cNvSpPr/>
                <p:nvPr/>
              </p:nvSpPr>
              <p:spPr>
                <a:xfrm>
                  <a:off x="15580909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299627" y="31428"/>
                      </a:moveTo>
                      <a:cubicBezTo>
                        <a:pt x="194627" y="-41221"/>
                        <a:pt x="54778" y="21446"/>
                        <a:pt x="13252" y="123902"/>
                      </a:cubicBezTo>
                      <a:cubicBezTo>
                        <a:pt x="2363" y="150745"/>
                        <a:pt x="-13426" y="203237"/>
                        <a:pt x="20977" y="219869"/>
                      </a:cubicBezTo>
                      <a:cubicBezTo>
                        <a:pt x="86554" y="251537"/>
                        <a:pt x="139132" y="124968"/>
                        <a:pt x="258565" y="149781"/>
                      </a:cubicBezTo>
                      <a:cubicBezTo>
                        <a:pt x="366053" y="172045"/>
                        <a:pt x="391610" y="95222"/>
                        <a:pt x="299627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7"/>
                <p:cNvSpPr/>
                <p:nvPr/>
              </p:nvSpPr>
              <p:spPr>
                <a:xfrm>
                  <a:off x="14880834" y="490310"/>
                  <a:ext cx="355963" cy="22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63" h="224990" extrusionOk="0">
                      <a:moveTo>
                        <a:pt x="56336" y="31428"/>
                      </a:moveTo>
                      <a:cubicBezTo>
                        <a:pt x="161336" y="-41221"/>
                        <a:pt x="301185" y="21446"/>
                        <a:pt x="342712" y="123902"/>
                      </a:cubicBezTo>
                      <a:cubicBezTo>
                        <a:pt x="353601" y="150745"/>
                        <a:pt x="369389" y="203237"/>
                        <a:pt x="334986" y="219869"/>
                      </a:cubicBezTo>
                      <a:cubicBezTo>
                        <a:pt x="269409" y="251537"/>
                        <a:pt x="216831" y="124968"/>
                        <a:pt x="97399" y="149781"/>
                      </a:cubicBezTo>
                      <a:cubicBezTo>
                        <a:pt x="-10090" y="172045"/>
                        <a:pt x="-35647" y="95222"/>
                        <a:pt x="56336" y="314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17"/>
              <p:cNvSpPr/>
              <p:nvPr/>
            </p:nvSpPr>
            <p:spPr>
              <a:xfrm>
                <a:off x="14749680" y="722722"/>
                <a:ext cx="1302431" cy="371968"/>
              </a:xfrm>
              <a:custGeom>
                <a:avLst/>
                <a:gdLst/>
                <a:ahLst/>
                <a:cxnLst/>
                <a:rect l="l" t="t" r="r" b="b"/>
                <a:pathLst>
                  <a:path w="1302431" h="371968" extrusionOk="0">
                    <a:moveTo>
                      <a:pt x="651258" y="371888"/>
                    </a:moveTo>
                    <a:cubicBezTo>
                      <a:pt x="717690" y="371105"/>
                      <a:pt x="783719" y="364666"/>
                      <a:pt x="847114" y="354196"/>
                    </a:cubicBezTo>
                    <a:cubicBezTo>
                      <a:pt x="932282" y="340130"/>
                      <a:pt x="1015901" y="311450"/>
                      <a:pt x="1089932" y="266776"/>
                    </a:cubicBezTo>
                    <a:cubicBezTo>
                      <a:pt x="1183133" y="210452"/>
                      <a:pt x="1271512" y="124400"/>
                      <a:pt x="1301902" y="17324"/>
                    </a:cubicBezTo>
                    <a:cubicBezTo>
                      <a:pt x="1306097" y="2554"/>
                      <a:pt x="1284210" y="-7205"/>
                      <a:pt x="1276773" y="6734"/>
                    </a:cubicBezTo>
                    <a:cubicBezTo>
                      <a:pt x="1231089" y="92335"/>
                      <a:pt x="1173720" y="165761"/>
                      <a:pt x="1092132" y="219934"/>
                    </a:cubicBezTo>
                    <a:cubicBezTo>
                      <a:pt x="1003174" y="279005"/>
                      <a:pt x="899662" y="310866"/>
                      <a:pt x="794036" y="322715"/>
                    </a:cubicBezTo>
                    <a:cubicBezTo>
                      <a:pt x="598571" y="344642"/>
                      <a:pt x="378580" y="331679"/>
                      <a:pt x="210300" y="219934"/>
                    </a:cubicBezTo>
                    <a:cubicBezTo>
                      <a:pt x="128712" y="165761"/>
                      <a:pt x="71343" y="92335"/>
                      <a:pt x="25658" y="6734"/>
                    </a:cubicBezTo>
                    <a:cubicBezTo>
                      <a:pt x="18222" y="-7205"/>
                      <a:pt x="-3665" y="2554"/>
                      <a:pt x="529" y="17324"/>
                    </a:cubicBezTo>
                    <a:cubicBezTo>
                      <a:pt x="30919" y="124400"/>
                      <a:pt x="119299" y="210458"/>
                      <a:pt x="212499" y="266776"/>
                    </a:cubicBezTo>
                    <a:cubicBezTo>
                      <a:pt x="342508" y="345347"/>
                      <a:pt x="497940" y="373690"/>
                      <a:pt x="651258" y="3718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5" name="Google Shape;2175;p17"/>
            <p:cNvSpPr/>
            <p:nvPr/>
          </p:nvSpPr>
          <p:spPr>
            <a:xfrm>
              <a:off x="15159263" y="1203344"/>
              <a:ext cx="493517" cy="170781"/>
            </a:xfrm>
            <a:custGeom>
              <a:avLst/>
              <a:gdLst/>
              <a:ahLst/>
              <a:cxnLst/>
              <a:rect l="l" t="t" r="r" b="b"/>
              <a:pathLst>
                <a:path w="493517" h="170781" extrusionOk="0">
                  <a:moveTo>
                    <a:pt x="481867" y="63353"/>
                  </a:moveTo>
                  <a:cubicBezTo>
                    <a:pt x="478293" y="68534"/>
                    <a:pt x="474165" y="73407"/>
                    <a:pt x="469935" y="78033"/>
                  </a:cubicBezTo>
                  <a:cubicBezTo>
                    <a:pt x="384785" y="171031"/>
                    <a:pt x="248775" y="189802"/>
                    <a:pt x="132307" y="153399"/>
                  </a:cubicBezTo>
                  <a:cubicBezTo>
                    <a:pt x="95915" y="142026"/>
                    <a:pt x="50267" y="125093"/>
                    <a:pt x="21751" y="98876"/>
                  </a:cubicBezTo>
                  <a:cubicBezTo>
                    <a:pt x="8735" y="86913"/>
                    <a:pt x="-738" y="69985"/>
                    <a:pt x="45" y="52329"/>
                  </a:cubicBezTo>
                  <a:cubicBezTo>
                    <a:pt x="1980" y="8469"/>
                    <a:pt x="52316" y="7963"/>
                    <a:pt x="83893" y="13908"/>
                  </a:cubicBezTo>
                  <a:cubicBezTo>
                    <a:pt x="185386" y="33022"/>
                    <a:pt x="297370" y="21047"/>
                    <a:pt x="398995" y="6818"/>
                  </a:cubicBezTo>
                  <a:cubicBezTo>
                    <a:pt x="429626" y="2529"/>
                    <a:pt x="504031" y="-17464"/>
                    <a:pt x="492268" y="40335"/>
                  </a:cubicBezTo>
                  <a:cubicBezTo>
                    <a:pt x="490563" y="48685"/>
                    <a:pt x="486724" y="56305"/>
                    <a:pt x="481867" y="63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6" name="Google Shape;2176;p17"/>
            <p:cNvGrpSpPr/>
            <p:nvPr/>
          </p:nvGrpSpPr>
          <p:grpSpPr>
            <a:xfrm>
              <a:off x="14152356" y="-471478"/>
              <a:ext cx="2539742" cy="2546345"/>
              <a:chOff x="14152356" y="-471478"/>
              <a:chExt cx="2539742" cy="2546345"/>
            </a:xfrm>
          </p:grpSpPr>
          <p:sp>
            <p:nvSpPr>
              <p:cNvPr id="2177" name="Google Shape;2177;p17"/>
              <p:cNvSpPr/>
              <p:nvPr/>
            </p:nvSpPr>
            <p:spPr>
              <a:xfrm>
                <a:off x="14484409" y="-213357"/>
                <a:ext cx="144402" cy="166445"/>
              </a:xfrm>
              <a:custGeom>
                <a:avLst/>
                <a:gdLst/>
                <a:ahLst/>
                <a:cxnLst/>
                <a:rect l="l" t="t" r="r" b="b"/>
                <a:pathLst>
                  <a:path w="144402" h="166445" extrusionOk="0">
                    <a:moveTo>
                      <a:pt x="91993" y="76588"/>
                    </a:moveTo>
                    <a:cubicBezTo>
                      <a:pt x="71817" y="51835"/>
                      <a:pt x="51148" y="27938"/>
                      <a:pt x="29249" y="4698"/>
                    </a:cubicBezTo>
                    <a:cubicBezTo>
                      <a:pt x="16539" y="-8790"/>
                      <a:pt x="-8608" y="9517"/>
                      <a:pt x="2968" y="24962"/>
                    </a:cubicBezTo>
                    <a:cubicBezTo>
                      <a:pt x="39156" y="73226"/>
                      <a:pt x="78651" y="130321"/>
                      <a:pt x="128945" y="164598"/>
                    </a:cubicBezTo>
                    <a:cubicBezTo>
                      <a:pt x="138587" y="171164"/>
                      <a:pt x="147379" y="158778"/>
                      <a:pt x="143438" y="150110"/>
                    </a:cubicBezTo>
                    <a:cubicBezTo>
                      <a:pt x="131067" y="122906"/>
                      <a:pt x="110795" y="99653"/>
                      <a:pt x="91993" y="765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15243878" y="-471478"/>
                <a:ext cx="55257" cy="125494"/>
              </a:xfrm>
              <a:custGeom>
                <a:avLst/>
                <a:gdLst/>
                <a:ahLst/>
                <a:cxnLst/>
                <a:rect l="l" t="t" r="r" b="b"/>
                <a:pathLst>
                  <a:path w="55257" h="125494" extrusionOk="0">
                    <a:moveTo>
                      <a:pt x="272" y="13510"/>
                    </a:moveTo>
                    <a:cubicBezTo>
                      <a:pt x="6919" y="48202"/>
                      <a:pt x="8600" y="89069"/>
                      <a:pt x="29348" y="119026"/>
                    </a:cubicBezTo>
                    <a:cubicBezTo>
                      <a:pt x="37025" y="130116"/>
                      <a:pt x="54887" y="126405"/>
                      <a:pt x="55230" y="112020"/>
                    </a:cubicBezTo>
                    <a:cubicBezTo>
                      <a:pt x="56110" y="75364"/>
                      <a:pt x="35200" y="40504"/>
                      <a:pt x="21586" y="7637"/>
                    </a:cubicBezTo>
                    <a:cubicBezTo>
                      <a:pt x="16217" y="-5309"/>
                      <a:pt x="-2464" y="-760"/>
                      <a:pt x="272" y="13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17"/>
              <p:cNvSpPr/>
              <p:nvPr/>
            </p:nvSpPr>
            <p:spPr>
              <a:xfrm>
                <a:off x="15931356" y="-348374"/>
                <a:ext cx="107185" cy="169721"/>
              </a:xfrm>
              <a:custGeom>
                <a:avLst/>
                <a:gdLst/>
                <a:ahLst/>
                <a:cxnLst/>
                <a:rect l="l" t="t" r="r" b="b"/>
                <a:pathLst>
                  <a:path w="107185" h="169721" extrusionOk="0">
                    <a:moveTo>
                      <a:pt x="87824" y="3729"/>
                    </a:moveTo>
                    <a:cubicBezTo>
                      <a:pt x="51865" y="50162"/>
                      <a:pt x="16968" y="93486"/>
                      <a:pt x="619" y="151394"/>
                    </a:cubicBezTo>
                    <a:cubicBezTo>
                      <a:pt x="-4033" y="167876"/>
                      <a:pt x="18776" y="176767"/>
                      <a:pt x="27695" y="162804"/>
                    </a:cubicBezTo>
                    <a:cubicBezTo>
                      <a:pt x="57349" y="116377"/>
                      <a:pt x="76989" y="64203"/>
                      <a:pt x="105667" y="17494"/>
                    </a:cubicBezTo>
                    <a:cubicBezTo>
                      <a:pt x="112236" y="6789"/>
                      <a:pt x="95857" y="-6638"/>
                      <a:pt x="87824" y="3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17"/>
              <p:cNvSpPr/>
              <p:nvPr/>
            </p:nvSpPr>
            <p:spPr>
              <a:xfrm>
                <a:off x="16455191" y="208130"/>
                <a:ext cx="125753" cy="82664"/>
              </a:xfrm>
              <a:custGeom>
                <a:avLst/>
                <a:gdLst/>
                <a:ahLst/>
                <a:cxnLst/>
                <a:rect l="l" t="t" r="r" b="b"/>
                <a:pathLst>
                  <a:path w="125753" h="82664" extrusionOk="0">
                    <a:moveTo>
                      <a:pt x="122591" y="21158"/>
                    </a:moveTo>
                    <a:cubicBezTo>
                      <a:pt x="130166" y="11688"/>
                      <a:pt x="123344" y="-2529"/>
                      <a:pt x="110497" y="387"/>
                    </a:cubicBezTo>
                    <a:cubicBezTo>
                      <a:pt x="91141" y="4778"/>
                      <a:pt x="73261" y="16001"/>
                      <a:pt x="55839" y="25169"/>
                    </a:cubicBezTo>
                    <a:cubicBezTo>
                      <a:pt x="37755" y="34687"/>
                      <a:pt x="20713" y="44326"/>
                      <a:pt x="4804" y="57247"/>
                    </a:cubicBezTo>
                    <a:cubicBezTo>
                      <a:pt x="-7399" y="67156"/>
                      <a:pt x="5931" y="85656"/>
                      <a:pt x="19363" y="82253"/>
                    </a:cubicBezTo>
                    <a:cubicBezTo>
                      <a:pt x="39418" y="77168"/>
                      <a:pt x="57081" y="68144"/>
                      <a:pt x="74743" y="57512"/>
                    </a:cubicBezTo>
                    <a:cubicBezTo>
                      <a:pt x="91580" y="47374"/>
                      <a:pt x="110189" y="36657"/>
                      <a:pt x="122591" y="21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17"/>
              <p:cNvSpPr/>
              <p:nvPr/>
            </p:nvSpPr>
            <p:spPr>
              <a:xfrm>
                <a:off x="16557339" y="1006593"/>
                <a:ext cx="134759" cy="44887"/>
              </a:xfrm>
              <a:custGeom>
                <a:avLst/>
                <a:gdLst/>
                <a:ahLst/>
                <a:cxnLst/>
                <a:rect l="l" t="t" r="r" b="b"/>
                <a:pathLst>
                  <a:path w="134759" h="44887" extrusionOk="0">
                    <a:moveTo>
                      <a:pt x="123766" y="1519"/>
                    </a:moveTo>
                    <a:cubicBezTo>
                      <a:pt x="86663" y="-2137"/>
                      <a:pt x="41401" y="110"/>
                      <a:pt x="7232" y="16007"/>
                    </a:cubicBezTo>
                    <a:cubicBezTo>
                      <a:pt x="-3862" y="21169"/>
                      <a:pt x="-1825" y="41699"/>
                      <a:pt x="10824" y="43488"/>
                    </a:cubicBezTo>
                    <a:cubicBezTo>
                      <a:pt x="48499" y="48819"/>
                      <a:pt x="91948" y="38193"/>
                      <a:pt x="126785" y="23820"/>
                    </a:cubicBezTo>
                    <a:cubicBezTo>
                      <a:pt x="138633" y="18928"/>
                      <a:pt x="136994" y="2820"/>
                      <a:pt x="123766" y="1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17"/>
              <p:cNvSpPr/>
              <p:nvPr/>
            </p:nvSpPr>
            <p:spPr>
              <a:xfrm>
                <a:off x="16240881" y="1648089"/>
                <a:ext cx="116047" cy="91977"/>
              </a:xfrm>
              <a:custGeom>
                <a:avLst/>
                <a:gdLst/>
                <a:ahLst/>
                <a:cxnLst/>
                <a:rect l="l" t="t" r="r" b="b"/>
                <a:pathLst>
                  <a:path w="116047" h="91977" extrusionOk="0">
                    <a:moveTo>
                      <a:pt x="110863" y="70423"/>
                    </a:moveTo>
                    <a:cubicBezTo>
                      <a:pt x="79696" y="47821"/>
                      <a:pt x="56616" y="14509"/>
                      <a:pt x="19356" y="816"/>
                    </a:cubicBezTo>
                    <a:cubicBezTo>
                      <a:pt x="6671" y="-3846"/>
                      <a:pt x="-4767" y="12509"/>
                      <a:pt x="2025" y="23358"/>
                    </a:cubicBezTo>
                    <a:cubicBezTo>
                      <a:pt x="24135" y="58676"/>
                      <a:pt x="64799" y="71080"/>
                      <a:pt x="99239" y="90296"/>
                    </a:cubicBezTo>
                    <a:cubicBezTo>
                      <a:pt x="112442" y="97658"/>
                      <a:pt x="122644" y="78965"/>
                      <a:pt x="110863" y="70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17"/>
              <p:cNvSpPr/>
              <p:nvPr/>
            </p:nvSpPr>
            <p:spPr>
              <a:xfrm>
                <a:off x="15563139" y="1956549"/>
                <a:ext cx="45882" cy="118318"/>
              </a:xfrm>
              <a:custGeom>
                <a:avLst/>
                <a:gdLst/>
                <a:ahLst/>
                <a:cxnLst/>
                <a:rect l="l" t="t" r="r" b="b"/>
                <a:pathLst>
                  <a:path w="45882" h="118318" extrusionOk="0">
                    <a:moveTo>
                      <a:pt x="25050" y="1542"/>
                    </a:moveTo>
                    <a:cubicBezTo>
                      <a:pt x="19903" y="-1290"/>
                      <a:pt x="14980" y="42"/>
                      <a:pt x="10635" y="3403"/>
                    </a:cubicBezTo>
                    <a:cubicBezTo>
                      <a:pt x="-3364" y="14234"/>
                      <a:pt x="288" y="37697"/>
                      <a:pt x="818" y="53498"/>
                    </a:cubicBezTo>
                    <a:cubicBezTo>
                      <a:pt x="1457" y="72371"/>
                      <a:pt x="-19" y="94449"/>
                      <a:pt x="11467" y="110382"/>
                    </a:cubicBezTo>
                    <a:cubicBezTo>
                      <a:pt x="18174" y="119689"/>
                      <a:pt x="33528" y="122165"/>
                      <a:pt x="39699" y="110382"/>
                    </a:cubicBezTo>
                    <a:cubicBezTo>
                      <a:pt x="49594" y="91485"/>
                      <a:pt x="45189" y="70426"/>
                      <a:pt x="42923" y="50022"/>
                    </a:cubicBezTo>
                    <a:cubicBezTo>
                      <a:pt x="41055" y="33216"/>
                      <a:pt x="41640" y="10656"/>
                      <a:pt x="25050" y="1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17"/>
              <p:cNvSpPr/>
              <p:nvPr/>
            </p:nvSpPr>
            <p:spPr>
              <a:xfrm>
                <a:off x="14791230" y="1839505"/>
                <a:ext cx="91344" cy="126750"/>
              </a:xfrm>
              <a:custGeom>
                <a:avLst/>
                <a:gdLst/>
                <a:ahLst/>
                <a:cxnLst/>
                <a:rect l="l" t="t" r="r" b="b"/>
                <a:pathLst>
                  <a:path w="91344" h="126750" extrusionOk="0">
                    <a:moveTo>
                      <a:pt x="70910" y="3058"/>
                    </a:moveTo>
                    <a:cubicBezTo>
                      <a:pt x="52597" y="18136"/>
                      <a:pt x="39586" y="37732"/>
                      <a:pt x="25979" y="56949"/>
                    </a:cubicBezTo>
                    <a:cubicBezTo>
                      <a:pt x="13300" y="74852"/>
                      <a:pt x="-4067" y="91496"/>
                      <a:pt x="856" y="114670"/>
                    </a:cubicBezTo>
                    <a:cubicBezTo>
                      <a:pt x="2772" y="123694"/>
                      <a:pt x="13005" y="128272"/>
                      <a:pt x="21339" y="126296"/>
                    </a:cubicBezTo>
                    <a:cubicBezTo>
                      <a:pt x="43509" y="121043"/>
                      <a:pt x="51747" y="96195"/>
                      <a:pt x="61979" y="77984"/>
                    </a:cubicBezTo>
                    <a:cubicBezTo>
                      <a:pt x="73423" y="57605"/>
                      <a:pt x="85216" y="37545"/>
                      <a:pt x="90917" y="14703"/>
                    </a:cubicBezTo>
                    <a:cubicBezTo>
                      <a:pt x="93984" y="2426"/>
                      <a:pt x="79853" y="-4303"/>
                      <a:pt x="70910" y="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17"/>
              <p:cNvSpPr/>
              <p:nvPr/>
            </p:nvSpPr>
            <p:spPr>
              <a:xfrm>
                <a:off x="14202380" y="1317458"/>
                <a:ext cx="118302" cy="77328"/>
              </a:xfrm>
              <a:custGeom>
                <a:avLst/>
                <a:gdLst/>
                <a:ahLst/>
                <a:cxnLst/>
                <a:rect l="l" t="t" r="r" b="b"/>
                <a:pathLst>
                  <a:path w="118302" h="77328" extrusionOk="0">
                    <a:moveTo>
                      <a:pt x="106541" y="3"/>
                    </a:moveTo>
                    <a:cubicBezTo>
                      <a:pt x="86124" y="491"/>
                      <a:pt x="68450" y="8719"/>
                      <a:pt x="50154" y="17105"/>
                    </a:cubicBezTo>
                    <a:cubicBezTo>
                      <a:pt x="40784" y="21400"/>
                      <a:pt x="31431" y="25857"/>
                      <a:pt x="22313" y="30665"/>
                    </a:cubicBezTo>
                    <a:cubicBezTo>
                      <a:pt x="19318" y="32243"/>
                      <a:pt x="15721" y="33743"/>
                      <a:pt x="12973" y="35737"/>
                    </a:cubicBezTo>
                    <a:cubicBezTo>
                      <a:pt x="12533" y="36056"/>
                      <a:pt x="11406" y="36875"/>
                      <a:pt x="10104" y="37827"/>
                    </a:cubicBezTo>
                    <a:cubicBezTo>
                      <a:pt x="4313" y="39899"/>
                      <a:pt x="-164" y="45014"/>
                      <a:pt x="5" y="52266"/>
                    </a:cubicBezTo>
                    <a:cubicBezTo>
                      <a:pt x="222" y="61507"/>
                      <a:pt x="4566" y="69995"/>
                      <a:pt x="12973" y="74507"/>
                    </a:cubicBezTo>
                    <a:cubicBezTo>
                      <a:pt x="25302" y="81133"/>
                      <a:pt x="37427" y="74808"/>
                      <a:pt x="48509" y="68658"/>
                    </a:cubicBezTo>
                    <a:cubicBezTo>
                      <a:pt x="73012" y="55068"/>
                      <a:pt x="100159" y="40761"/>
                      <a:pt x="116545" y="17424"/>
                    </a:cubicBezTo>
                    <a:cubicBezTo>
                      <a:pt x="121643" y="10183"/>
                      <a:pt x="114839" y="-190"/>
                      <a:pt x="10654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17"/>
              <p:cNvSpPr/>
              <p:nvPr/>
            </p:nvSpPr>
            <p:spPr>
              <a:xfrm>
                <a:off x="14152356" y="469980"/>
                <a:ext cx="144241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44241" h="64631" extrusionOk="0">
                    <a:moveTo>
                      <a:pt x="132930" y="64547"/>
                    </a:moveTo>
                    <a:cubicBezTo>
                      <a:pt x="145355" y="64149"/>
                      <a:pt x="147868" y="49421"/>
                      <a:pt x="138853" y="42674"/>
                    </a:cubicBezTo>
                    <a:cubicBezTo>
                      <a:pt x="105426" y="17656"/>
                      <a:pt x="56235" y="1542"/>
                      <a:pt x="15016" y="12"/>
                    </a:cubicBezTo>
                    <a:cubicBezTo>
                      <a:pt x="-1086" y="-584"/>
                      <a:pt x="-5094" y="20921"/>
                      <a:pt x="7188" y="28891"/>
                    </a:cubicBezTo>
                    <a:cubicBezTo>
                      <a:pt x="41826" y="51366"/>
                      <a:pt x="91229" y="65878"/>
                      <a:pt x="132930" y="64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137096" y="1327275"/>
            <a:ext cx="2554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CREATE DATABASE</a:t>
            </a:r>
            <a:endParaRPr lang="en-MY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71" y="2405039"/>
            <a:ext cx="5543675" cy="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0669"/>
      </p:ext>
    </p:extLst>
  </p:cSld>
  <p:clrMapOvr>
    <a:masterClrMapping/>
  </p:clrMapOvr>
</p:sld>
</file>

<file path=ppt/theme/theme1.xml><?xml version="1.0" encoding="utf-8"?>
<a:theme xmlns:a="http://schemas.openxmlformats.org/drawingml/2006/main" name="Red and Pink Cute Illustrative Scrapbook Influencer Social Media Creative Presentation template">
  <a:themeElements>
    <a:clrScheme name="Custom 347">
      <a:dk1>
        <a:srgbClr val="25364E"/>
      </a:dk1>
      <a:lt1>
        <a:srgbClr val="FFFFFF"/>
      </a:lt1>
      <a:dk2>
        <a:srgbClr val="CACAFD"/>
      </a:dk2>
      <a:lt2>
        <a:srgbClr val="E14B1E"/>
      </a:lt2>
      <a:accent1>
        <a:srgbClr val="F6CA61"/>
      </a:accent1>
      <a:accent2>
        <a:srgbClr val="FC8023"/>
      </a:accent2>
      <a:accent3>
        <a:srgbClr val="FFD2CC"/>
      </a:accent3>
      <a:accent4>
        <a:srgbClr val="25364E"/>
      </a:accent4>
      <a:accent5>
        <a:srgbClr val="FFFFFF"/>
      </a:accent5>
      <a:accent6>
        <a:srgbClr val="CACAFD"/>
      </a:accent6>
      <a:hlink>
        <a:srgbClr val="E14B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896</Words>
  <Application>Microsoft Office PowerPoint</Application>
  <PresentationFormat>On-screen Show (16:9)</PresentationFormat>
  <Paragraphs>262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Times New Roman</vt:lpstr>
      <vt:lpstr>Montserrat</vt:lpstr>
      <vt:lpstr>Arial</vt:lpstr>
      <vt:lpstr>Nunito</vt:lpstr>
      <vt:lpstr>Calibri</vt:lpstr>
      <vt:lpstr>Fredoka One</vt:lpstr>
      <vt:lpstr>Red and Pink Cute Illustrative Scrapbook Influencer Social Media Creative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</cp:revision>
  <dcterms:modified xsi:type="dcterms:W3CDTF">2023-01-31T04:14:17Z</dcterms:modified>
</cp:coreProperties>
</file>